
<file path=[Content_Types].xml><?xml version="1.0" encoding="utf-8"?>
<Types xmlns="http://schemas.openxmlformats.org/package/2006/content-types">
  <Default Extension="jpeg" ContentType="image/jpeg"/>
  <Default Extension="PhpPresentationReaderPpt2007BkgBPOBeE" ContentType="application/octet-stream"/>
  <Default Extension="PhpPresentationReaderPpt2007BkgHnjBlE" ContentType="application/octet-stream"/>
  <Default Extension="PhpPresentationReaderPpt2007BkgIbaPGF" ContentType="application/octet-stream"/>
  <Default Extension="PhpPresentationReaderPpt2007BkgJkJnpE" ContentType="application/octet-stream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425437747" r:id="rId1"/>
  </p:sldMasterIdLst>
  <p:sldIdLst>
    <p:sldId id="256" r:id="rId2"/>
    <p:sldId id="257" r:id="rId3"/>
    <p:sldId id="258" r:id="rId4"/>
    <p:sldId id="259" r:id="rId5"/>
    <p:sldId id="266" r:id="rId6"/>
    <p:sldId id="290" r:id="rId7"/>
    <p:sldId id="291" r:id="rId8"/>
    <p:sldId id="261" r:id="rId9"/>
    <p:sldId id="268" r:id="rId10"/>
    <p:sldId id="269" r:id="rId11"/>
    <p:sldId id="270" r:id="rId12"/>
    <p:sldId id="271" r:id="rId13"/>
    <p:sldId id="272" r:id="rId14"/>
    <p:sldId id="273" r:id="rId15"/>
    <p:sldId id="263" r:id="rId16"/>
    <p:sldId id="276" r:id="rId17"/>
    <p:sldId id="277" r:id="rId18"/>
    <p:sldId id="278" r:id="rId19"/>
    <p:sldId id="279" r:id="rId20"/>
    <p:sldId id="280" r:id="rId21"/>
    <p:sldId id="281" r:id="rId22"/>
    <p:sldId id="282" r:id="rId23"/>
    <p:sldId id="283" r:id="rId24"/>
    <p:sldId id="284" r:id="rId25"/>
    <p:sldId id="285" r:id="rId26"/>
    <p:sldId id="286" r:id="rId27"/>
    <p:sldId id="287" r:id="rId28"/>
    <p:sldId id="288" r:id="rId29"/>
    <p:sldId id="275" r:id="rId30"/>
    <p:sldId id="289" r:id="rId31"/>
    <p:sldId id="265" r:id="rId32"/>
  </p:sldIdLst>
  <p:sldSz cx="9144000" cy="5143500" type="screen16x9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80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hpPresentationReaderPpt2007BkgBPOBeE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hpPresentationReaderPpt2007BkgHnjBlE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hpPresentationReaderPpt2007BkgJkJnpE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hpPresentationReaderPpt2007BkgIbaPG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hpPresentationReaderPpt2007BkgJkJnpE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0CC44-71CD-1182-DB70-075645E26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678A1C-1D01-C635-F78B-10F5773016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04A89-B76A-208C-D18E-F72025792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A968B4-8EBA-708A-6F10-EDBFBA96B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77B43-F112-6914-8204-ED47E9200D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695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3B2D-4590-2FD4-A339-2754145EB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008465-B156-3EB0-9116-1712088BD6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CF4DA8-071C-D3EE-4777-F1E5A07E5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16C46-2992-92B4-0376-CC4AFFC95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7D1B0-03BD-03D1-7F4B-0148F48D2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7761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43D780E-9CDB-CC7B-E69C-D8F8398DD6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1E9C11-6E41-543C-17DC-528D97C85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CB64EB-A0F1-FFDE-EFE3-FCB684E78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0948E-8A60-D2AE-CE60-51871A3A4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C55CDC-B2C7-1582-D5D0-8E71740AC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8822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97421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AND_BODY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32934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_ONLY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828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_1_1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701826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_TITLE_AND_DESCRIPTION_1_3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8888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9C57A-8B3B-5A3C-2E5B-E52A07A35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3E072-ABDA-BDA9-C353-B868363BA8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A7C6CD-B561-8C4E-310A-FECC5381D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3F810-4C06-F1CC-A349-62B661ACB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602AC3-1D1E-44AC-6BF4-51B43C49C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85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7FCE7-FF4A-577A-4AFF-30EA998AC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908666-22E2-A866-8BA5-1CB42CFC8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7DDBE-41C3-41A2-C628-7D416D1B0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04802B-1BB7-F76D-AFF8-992234399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8A049E-08FF-468C-A0BE-C3CB05053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975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1C912F-307B-C8BD-0F7A-B18B453D0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301CFF-4FF6-1909-D4EE-2AE1AAC56B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516FBD-CCDC-9759-8250-20AC43D250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6945EC-54EE-71C7-AC47-1E502502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3EFC4B-31F0-FA30-8374-371E34C44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6EED7-8FB5-2471-6328-4C49380825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308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64AC-0068-EC77-4610-3D9B155F40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BE495-E898-4CB0-F0E0-297CF3E71B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41E7B-F5DB-9C43-7AAE-FDE466AFD9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EF66F-3DFC-C44B-9173-93CA8C97C3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7371BD-7CB5-9783-A4F3-D5E36E8960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E9C7D2-76D8-004F-A2CF-A6E807322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59B71A-CC19-5715-580C-1DECFF721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6FC86A-657E-19A3-FA8F-67A05515B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7884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92160-AC12-3B18-2A09-0802AD14D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530EAF-DACE-CFE6-6B94-DEB71B726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2598E-8E36-24FE-C81B-9CD8856C2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557E66-9F14-22E7-F506-D2CD87A7FD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137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8879B4-A046-AFDA-D217-FF451F105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3263B4-F516-7C93-1152-7616997D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8DCBA4-C656-6839-71AC-047EBDF7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813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35729-743B-551F-C51D-CE6754966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F704A7-FBD8-46FA-FC19-631E941FE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4EDF2C-6196-A7DD-B854-D1CB7DE1DD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979B60-4B6C-8D7E-C1D5-FCAA8F4CB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7BA28-7E79-1774-7DB8-6EA1661DA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4319A-9F1A-628F-AB46-B41277BE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417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9C87-F9C2-0311-3F46-FF643B360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6940E9-4579-671F-19A5-58EB4ED8EC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hu-H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C0AC25-7076-FA7D-57D3-A7F0B41133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3107BB-88FE-9622-0EED-DF3306A8D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4A6D29-B2DE-A935-D4D9-75FD17334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787D5-ADCA-E273-3631-5BEEEB429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56244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BA17A3-BCD7-97D4-E7D4-1D6A9C8E1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hu-H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C256D-2685-2B01-BDDD-428CB01A3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7F0E15-F239-1E92-2079-C80D3B06E5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1/9/2025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2A307D-2219-BBD3-7C5C-ADCF44BB25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12820-A032-AE50-6671-E8C313D197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9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425437748" r:id="rId1"/>
    <p:sldLayoutId id="2425437749" r:id="rId2"/>
    <p:sldLayoutId id="2425437750" r:id="rId3"/>
    <p:sldLayoutId id="2425437751" r:id="rId4"/>
    <p:sldLayoutId id="2425437752" r:id="rId5"/>
    <p:sldLayoutId id="2425437753" r:id="rId6"/>
    <p:sldLayoutId id="2425437754" r:id="rId7"/>
    <p:sldLayoutId id="2425437755" r:id="rId8"/>
    <p:sldLayoutId id="2425437756" r:id="rId9"/>
    <p:sldLayoutId id="2425437757" r:id="rId10"/>
    <p:sldLayoutId id="2425437758" r:id="rId11"/>
    <p:sldLayoutId id="2425437759" r:id="rId12"/>
    <p:sldLayoutId id="2425437760" r:id="rId13"/>
    <p:sldLayoutId id="2425437761" r:id="rId14"/>
    <p:sldLayoutId id="2425437762" r:id="rId15"/>
    <p:sldLayoutId id="2425437764" r:id="rId16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0.jpeg"/><Relationship Id="rId4" Type="http://schemas.openxmlformats.org/officeDocument/2006/relationships/image" Target="../media/image29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3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543050"/>
          <a:ext cx="8229600" cy="2857500"/>
          <a:chOff x="914400" y="1543050"/>
          <a:chExt cx="8229600" cy="2857500"/>
        </a:xfrm>
      </p:grpSpPr>
      <p:sp>
        <p:nvSpPr>
          <p:cNvPr id="2" name="TextBox 1"/>
          <p:cNvSpPr txBox="1"/>
          <p:nvPr/>
        </p:nvSpPr>
        <p:spPr>
          <a:xfrm>
            <a:off x="1828800" y="1543050"/>
            <a:ext cx="5486400" cy="114300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QuickReserve Mobilalkalmazás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686050"/>
            <a:ext cx="7315200" cy="2857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0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Egyszerűsítse</a:t>
            </a:r>
            <a:r>
              <a:rPr lang="en-US" sz="20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az</a:t>
            </a:r>
            <a:r>
              <a:rPr lang="en-US" sz="20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éttermi</a:t>
            </a:r>
            <a:r>
              <a:rPr lang="en-US" sz="20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foglalásokat</a:t>
            </a:r>
            <a:endParaRPr lang="en-US" sz="20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69784B-1D17-CA62-C31D-7B6C4FD0BBB1}"/>
              </a:ext>
            </a:extLst>
          </p:cNvPr>
          <p:cNvSpPr txBox="1"/>
          <p:nvPr/>
        </p:nvSpPr>
        <p:spPr>
          <a:xfrm>
            <a:off x="6660232" y="3939902"/>
            <a:ext cx="2376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b="1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Kovács Attila-Sándor Zöldi Tamás Botond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224608-CE9A-6BD3-9961-83D4AF034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4BECDCB0-F2E1-5B3B-D51A-D5B68CEC36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FD3479-FA96-C438-76B9-CDC63C2DB12B}"/>
              </a:ext>
            </a:extLst>
          </p:cNvPr>
          <p:cNvSpPr txBox="1"/>
          <p:nvPr/>
        </p:nvSpPr>
        <p:spPr>
          <a:xfrm>
            <a:off x="595246" y="290197"/>
            <a:ext cx="7549592" cy="973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Adatbázis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C09D6C9-4F77-0314-5B83-F96E455B8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499133"/>
            <a:ext cx="8590945" cy="5862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6B8F06F-858F-64BC-4061-74B15138A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52309"/>
            <a:ext cx="8537521" cy="32009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9CD79188-722A-A003-091C-FEC81D313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194" y="1863191"/>
            <a:ext cx="3855617" cy="2785683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B66552E4-60CD-0C78-47AB-0C6C45E1C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1030" y="1734770"/>
            <a:ext cx="586275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71F640-C6C3-481C-2E6C-A8586F18E693}"/>
              </a:ext>
            </a:extLst>
          </p:cNvPr>
          <p:cNvSpPr txBox="1"/>
          <p:nvPr/>
        </p:nvSpPr>
        <p:spPr>
          <a:xfrm>
            <a:off x="323528" y="1863191"/>
            <a:ext cx="3855617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</a:t>
            </a:r>
            <a:r>
              <a:rPr lang="hu-HU" b="1" dirty="0"/>
              <a:t>á</a:t>
            </a:r>
            <a:r>
              <a:rPr lang="en-GB" b="1" dirty="0"/>
              <a:t>bl</a:t>
            </a:r>
            <a:r>
              <a:rPr lang="hu-HU" b="1" dirty="0"/>
              <a:t>á</a:t>
            </a:r>
            <a:r>
              <a:rPr lang="en-GB" b="1" dirty="0"/>
              <a:t>k</a:t>
            </a:r>
            <a:r>
              <a:rPr lang="en-GB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Users</a:t>
            </a:r>
            <a:r>
              <a:rPr lang="hu-HU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(Felhasználók)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Restaurants</a:t>
            </a:r>
            <a:r>
              <a:rPr lang="hu-HU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(Éttermek)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Location</a:t>
            </a:r>
            <a:r>
              <a:rPr lang="hu-HU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(Helyszínek)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RestaurantHours</a:t>
            </a:r>
            <a:r>
              <a:rPr lang="hu-HU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hu-HU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Nyitvatartás</a:t>
            </a:r>
            <a:r>
              <a:rPr lang="hu-HU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</a:t>
            </a:r>
            <a:r>
              <a:rPr lang="hu-HU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(Asztalok)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TableLocation</a:t>
            </a:r>
            <a:r>
              <a:rPr lang="hu-HU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(Asztal Elhelyezkedés)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Foods (Ételek)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kern="1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Reservation</a:t>
            </a:r>
            <a:r>
              <a:rPr lang="hu-HU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(Foglalások)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1224788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B2B10B-1AD0-FE62-0C4F-B5C617C31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829FE2-E361-6AAC-7A85-A2E7684D5BE0}"/>
              </a:ext>
            </a:extLst>
          </p:cNvPr>
          <p:cNvSpPr txBox="1"/>
          <p:nvPr/>
        </p:nvSpPr>
        <p:spPr>
          <a:xfrm>
            <a:off x="595246" y="290197"/>
            <a:ext cx="7549592" cy="973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Adatbázis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499133"/>
            <a:ext cx="8590945" cy="5862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52309"/>
            <a:ext cx="8537521" cy="32009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BAB104-9732-82D7-B85E-AC45D5ABB237}"/>
              </a:ext>
            </a:extLst>
          </p:cNvPr>
          <p:cNvSpPr txBox="1"/>
          <p:nvPr/>
        </p:nvSpPr>
        <p:spPr>
          <a:xfrm>
            <a:off x="595245" y="1949631"/>
            <a:ext cx="3398174" cy="127019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57150">
              <a:lnSpc>
                <a:spcPct val="90000"/>
              </a:lnSpc>
              <a:spcAft>
                <a:spcPts val="600"/>
              </a:spcAft>
            </a:pPr>
            <a:r>
              <a:rPr lang="hu-HU" sz="1400" b="1" dirty="0"/>
              <a:t>Gyűjtemények:</a:t>
            </a:r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400" dirty="0" err="1"/>
              <a:t>Reservation</a:t>
            </a:r>
            <a:endParaRPr lang="hu-HU" sz="1400" b="1" dirty="0"/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400" dirty="0"/>
              <a:t>Restaurant</a:t>
            </a:r>
            <a:endParaRPr lang="hu-HU" sz="1400" b="1" dirty="0"/>
          </a:p>
          <a:p>
            <a:pPr marL="34290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1400" dirty="0" err="1"/>
              <a:t>Users</a:t>
            </a:r>
            <a:endParaRPr lang="en-US" sz="14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8DDF8A1-6079-DE5B-DD85-6F6D5991D1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7336" y="1863191"/>
            <a:ext cx="2075333" cy="2785683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1030" y="1734770"/>
            <a:ext cx="586275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86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EDFC32-8C34-037E-D6A5-DB677CBC1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791B2A-4CD5-7603-01EB-1C97606C45D8}"/>
              </a:ext>
            </a:extLst>
          </p:cNvPr>
          <p:cNvSpPr txBox="1"/>
          <p:nvPr/>
        </p:nvSpPr>
        <p:spPr>
          <a:xfrm>
            <a:off x="442170" y="642135"/>
            <a:ext cx="3420438" cy="846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000" b="1">
                <a:latin typeface="+mj-lt"/>
                <a:ea typeface="+mj-ea"/>
                <a:cs typeface="+mj-cs"/>
              </a:rPr>
              <a:t>Adatbázis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812613"/>
            <a:ext cx="266396" cy="505095"/>
            <a:chOff x="0" y="823811"/>
            <a:chExt cx="355196" cy="673460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5" name="Rectangle 8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98813" y="1567926"/>
            <a:ext cx="3223260" cy="205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3E4CD5-D803-8E81-0E4D-FDD679FD2F37}"/>
              </a:ext>
            </a:extLst>
          </p:cNvPr>
          <p:cNvSpPr txBox="1"/>
          <p:nvPr/>
        </p:nvSpPr>
        <p:spPr>
          <a:xfrm>
            <a:off x="443039" y="1747878"/>
            <a:ext cx="3419569" cy="2984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200" b="1"/>
              <a:t>Reservation gyűjtemény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Létrehozás ideje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Rendelt ételek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Személy szám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Foglalás ideje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Foglalás Id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Étterem Id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Állatpot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Asztal Id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Asztal szám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Felhasználó Id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/>
              <a:t>Felhasználó neve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b="1" dirty="0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23252" y="0"/>
            <a:ext cx="1120748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64357" y="385389"/>
            <a:ext cx="4507025" cy="437593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9C9CE2-B364-244A-2E0F-1A30A62216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50" r="6909" b="1"/>
          <a:stretch/>
        </p:blipFill>
        <p:spPr>
          <a:xfrm>
            <a:off x="4483341" y="599514"/>
            <a:ext cx="4069057" cy="3944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97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3B2237-0C5C-AF1A-5A6E-8BCA35DA1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5" name="Rectangle 134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7FCA05-B9C1-70EF-EC8E-54D982940090}"/>
              </a:ext>
            </a:extLst>
          </p:cNvPr>
          <p:cNvSpPr txBox="1"/>
          <p:nvPr/>
        </p:nvSpPr>
        <p:spPr>
          <a:xfrm>
            <a:off x="595246" y="290197"/>
            <a:ext cx="7549592" cy="973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Adatbázis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499133"/>
            <a:ext cx="8590945" cy="5862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52309"/>
            <a:ext cx="8537521" cy="32009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47261-D20F-C99E-0A44-4BAF911FE954}"/>
              </a:ext>
            </a:extLst>
          </p:cNvPr>
          <p:cNvSpPr txBox="1"/>
          <p:nvPr/>
        </p:nvSpPr>
        <p:spPr>
          <a:xfrm>
            <a:off x="595245" y="1949631"/>
            <a:ext cx="3398174" cy="2729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100" b="1" dirty="0"/>
              <a:t>Restaurant </a:t>
            </a:r>
            <a:r>
              <a:rPr lang="en-US" sz="1100" b="1" dirty="0" err="1"/>
              <a:t>gyűjtemény</a:t>
            </a:r>
            <a:endParaRPr lang="en-US" sz="11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Helyadatok</a:t>
            </a:r>
            <a:endParaRPr lang="en-US" sz="11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E-mail </a:t>
            </a:r>
            <a:r>
              <a:rPr lang="en-US" sz="1100" dirty="0" err="1"/>
              <a:t>cím</a:t>
            </a:r>
            <a:endParaRPr lang="en-US" sz="11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Ételek</a:t>
            </a:r>
            <a:endParaRPr lang="en-US" sz="11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Nyitvatartási</a:t>
            </a:r>
            <a:r>
              <a:rPr lang="en-US" sz="1100" dirty="0"/>
              <a:t> </a:t>
            </a:r>
            <a:r>
              <a:rPr lang="en-US" sz="1100" dirty="0" err="1"/>
              <a:t>idők</a:t>
            </a:r>
            <a:endParaRPr lang="en-US" sz="11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Képek</a:t>
            </a:r>
            <a:endParaRPr lang="en-US" sz="11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/>
              <a:t>Hosszú </a:t>
            </a:r>
            <a:r>
              <a:rPr lang="en-US" sz="1100" dirty="0" err="1"/>
              <a:t>leírás</a:t>
            </a:r>
            <a:endParaRPr lang="en-US" sz="11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Név</a:t>
            </a:r>
            <a:endParaRPr lang="en-US" sz="11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Telefonszám</a:t>
            </a:r>
            <a:endParaRPr lang="en-US" sz="11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Étterem</a:t>
            </a:r>
            <a:r>
              <a:rPr lang="en-US" sz="1100" dirty="0"/>
              <a:t> Id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100" dirty="0" err="1"/>
              <a:t>Rövid</a:t>
            </a:r>
            <a:r>
              <a:rPr lang="en-US" sz="1100" dirty="0"/>
              <a:t> </a:t>
            </a:r>
            <a:r>
              <a:rPr lang="en-US" sz="1100" dirty="0" err="1"/>
              <a:t>leírás</a:t>
            </a:r>
            <a:endParaRPr lang="en-US" sz="1100" dirty="0"/>
          </a:p>
          <a:p>
            <a:pPr marL="571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1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54A3CD-CAAA-FF3A-D09D-39CC3EB3B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649" y="2015138"/>
            <a:ext cx="3862707" cy="2481789"/>
          </a:xfrm>
          <a:prstGeom prst="rect">
            <a:avLst/>
          </a:prstGeom>
        </p:spPr>
      </p:pic>
      <p:sp>
        <p:nvSpPr>
          <p:cNvPr id="141" name="Rectangle 140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1030" y="1734770"/>
            <a:ext cx="586275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601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20502C6-E37E-F5D5-052E-BC0C9D656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3D2461-69F0-076E-1DE7-5C894FB6B74F}"/>
              </a:ext>
            </a:extLst>
          </p:cNvPr>
          <p:cNvSpPr txBox="1"/>
          <p:nvPr/>
        </p:nvSpPr>
        <p:spPr>
          <a:xfrm>
            <a:off x="595246" y="290197"/>
            <a:ext cx="7549592" cy="973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Adatbázis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499133"/>
            <a:ext cx="8590945" cy="5862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52309"/>
            <a:ext cx="8537521" cy="32009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9F8FEC-0604-983C-8AFF-23B827917ECA}"/>
              </a:ext>
            </a:extLst>
          </p:cNvPr>
          <p:cNvSpPr txBox="1"/>
          <p:nvPr/>
        </p:nvSpPr>
        <p:spPr>
          <a:xfrm>
            <a:off x="595245" y="1949631"/>
            <a:ext cx="3398174" cy="19182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500" b="1" dirty="0"/>
              <a:t>User </a:t>
            </a:r>
            <a:r>
              <a:rPr lang="en-US" sz="1500" b="1" dirty="0" err="1"/>
              <a:t>gyűjtemény</a:t>
            </a:r>
            <a:endParaRPr lang="en-US" sz="15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Létrehozás</a:t>
            </a:r>
            <a:r>
              <a:rPr lang="en-US" sz="1500" dirty="0"/>
              <a:t> </a:t>
            </a:r>
            <a:r>
              <a:rPr lang="en-US" sz="1500" dirty="0" err="1"/>
              <a:t>ideje</a:t>
            </a:r>
            <a:endParaRPr lang="en-US" sz="15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/>
              <a:t>E-mail </a:t>
            </a:r>
            <a:r>
              <a:rPr lang="en-US" sz="1500" dirty="0" err="1"/>
              <a:t>cím</a:t>
            </a:r>
            <a:endParaRPr lang="en-US" sz="15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Név</a:t>
            </a:r>
            <a:endParaRPr lang="en-US" sz="15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Jelszó</a:t>
            </a:r>
            <a:endParaRPr lang="en-US" sz="15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Profilkép</a:t>
            </a:r>
            <a:endParaRPr lang="en-US" sz="1500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Szerepkör</a:t>
            </a:r>
            <a:endParaRPr lang="en-US" sz="1500" b="1" dirty="0"/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 err="1"/>
              <a:t>Felhasznalo</a:t>
            </a:r>
            <a:r>
              <a:rPr lang="en-US" sz="1500" b="1" dirty="0"/>
              <a:t> </a:t>
            </a:r>
            <a:r>
              <a:rPr lang="en-US" sz="1500" dirty="0"/>
              <a:t>Id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BB74A7-2CA4-04F2-25ED-C2D7D1C7A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649" y="2063422"/>
            <a:ext cx="3862707" cy="2385221"/>
          </a:xfrm>
          <a:prstGeom prst="rect">
            <a:avLst/>
          </a:prstGeom>
        </p:spPr>
      </p:pic>
      <p:sp>
        <p:nvSpPr>
          <p:cNvPr id="152" name="Rectangle 15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1030" y="1734770"/>
            <a:ext cx="586275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5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676775"/>
          <a:chOff x="914400" y="1028700"/>
          <a:chExt cx="8229600" cy="4676775"/>
        </a:xfrm>
      </p:grpSpPr>
      <p:sp>
        <p:nvSpPr>
          <p:cNvPr id="2" name="TextBox 1"/>
          <p:cNvSpPr txBox="1"/>
          <p:nvPr/>
        </p:nvSpPr>
        <p:spPr>
          <a:xfrm>
            <a:off x="1619672" y="627534"/>
            <a:ext cx="6199584" cy="70788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40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Managelés</a:t>
            </a:r>
            <a:r>
              <a:rPr lang="hu-HU" sz="40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GitHub </a:t>
            </a:r>
            <a:r>
              <a:rPr lang="hu-HU" sz="40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Kandban</a:t>
            </a:r>
            <a:endParaRPr lang="en-US" sz="40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11560" y="1491630"/>
            <a:ext cx="7315200" cy="3490186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hu-HU" altLang="hu-HU" b="1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Feladatkezelés és szervezés</a:t>
            </a:r>
            <a:br>
              <a:rPr lang="hu-HU" altLang="hu-HU" b="1" dirty="0">
                <a:solidFill>
                  <a:srgbClr val="FFFFFF">
                    <a:alpha val="100000"/>
                  </a:srgbClr>
                </a:solidFill>
                <a:latin typeface="Calibri"/>
              </a:rPr>
            </a:br>
            <a:r>
              <a:rPr lang="en-GB" altLang="hu-HU" b="1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	</a:t>
            </a:r>
            <a:r>
              <a:rPr lang="hu-HU" altLang="hu-HU" b="1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A táblán az összes tevékenységet </a:t>
            </a:r>
            <a:r>
              <a:rPr lang="hu-HU" altLang="hu-HU" b="1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Issue</a:t>
            </a:r>
            <a:r>
              <a:rPr lang="hu-HU" altLang="hu-HU" b="1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-ként rögzítettük és </a:t>
            </a:r>
            <a:r>
              <a:rPr lang="en-GB" altLang="hu-HU" b="1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	</a:t>
            </a:r>
            <a:r>
              <a:rPr lang="hu-HU" altLang="hu-HU" b="1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kategóriákba soroltuk: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b="1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To</a:t>
            </a:r>
            <a:r>
              <a:rPr lang="hu-HU" altLang="hu-HU" b="1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hu-HU" altLang="hu-HU" b="1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Do</a:t>
            </a:r>
            <a:r>
              <a:rPr lang="hu-HU" altLang="hu-HU" b="1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: Teendők (pl. adatbázis kialakítás, </a:t>
            </a:r>
            <a:r>
              <a:rPr lang="hu-HU" altLang="hu-HU" b="1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Firebase</a:t>
            </a:r>
            <a:r>
              <a:rPr lang="hu-HU" altLang="hu-HU" b="1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integráció).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b="1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In </a:t>
            </a:r>
            <a:r>
              <a:rPr lang="hu-HU" altLang="hu-HU" b="1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Progress</a:t>
            </a:r>
            <a:r>
              <a:rPr lang="hu-HU" altLang="hu-HU" b="1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: Folyamatban lévő fejlesztések.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b="1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Review</a:t>
            </a:r>
            <a:r>
              <a:rPr lang="hu-HU" altLang="hu-HU" b="1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: Kódellenőrzés alatt álló feladatok.</a:t>
            </a:r>
          </a:p>
          <a:p>
            <a:pPr lvl="3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b="1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Done</a:t>
            </a:r>
            <a:r>
              <a:rPr lang="hu-HU" altLang="hu-HU" b="1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: Befejezett és ellenőrzött munkák.</a:t>
            </a:r>
            <a:endParaRPr lang="en-GB" altLang="hu-HU" b="1" dirty="0">
              <a:solidFill>
                <a:srgbClr val="FFFFFF">
                  <a:alpha val="100000"/>
                </a:srgbClr>
              </a:solidFill>
              <a:latin typeface="Calibri"/>
            </a:endParaRPr>
          </a:p>
          <a:p>
            <a:pPr marL="171450" indent="-171450" fontAlgn="t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hu-HU" altLang="hu-HU" b="1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Csapatkoordináció</a:t>
            </a:r>
            <a:br>
              <a:rPr lang="hu-HU" altLang="hu-HU" b="1" dirty="0">
                <a:solidFill>
                  <a:srgbClr val="FFFFFF">
                    <a:alpha val="100000"/>
                  </a:srgbClr>
                </a:solidFill>
                <a:latin typeface="Calibri"/>
              </a:rPr>
            </a:br>
            <a:r>
              <a:rPr lang="hu-HU" altLang="hu-HU" b="1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Az egyes feladatokat konkrét csapattagokhoz rendeltük, biztosítva a felelősségek egyértelmű kijelölését és a hatékony munkavégzést.</a:t>
            </a:r>
          </a:p>
          <a:p>
            <a:pPr marL="0" marR="0" lvl="0" indent="0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US" sz="900" b="1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51435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27D87-A9F0-6BA4-EF01-D9269D105795}"/>
              </a:ext>
            </a:extLst>
          </p:cNvPr>
          <p:cNvSpPr txBox="1"/>
          <p:nvPr/>
        </p:nvSpPr>
        <p:spPr>
          <a:xfrm>
            <a:off x="580056" y="744070"/>
            <a:ext cx="2712684" cy="2096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Login page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D90A3F-E8C3-4372-A5A9-3186F5487FFC}"/>
              </a:ext>
            </a:extLst>
          </p:cNvPr>
          <p:cNvSpPr txBox="1"/>
          <p:nvPr/>
        </p:nvSpPr>
        <p:spPr>
          <a:xfrm>
            <a:off x="580056" y="3003798"/>
            <a:ext cx="2888681" cy="852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hu-HU" sz="1400" dirty="0"/>
              <a:t>A felhasználó bejelentkezhet felhasználónév és jelszó alapján</a:t>
            </a: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A screen shot of a login screen&#10;&#10;Description automatically generated">
            <a:extLst>
              <a:ext uri="{FF2B5EF4-FFF2-40B4-BE49-F238E27FC236}">
                <a16:creationId xmlns:a16="http://schemas.microsoft.com/office/drawing/2014/main" id="{3EA096A5-E766-C04B-7A14-3CF60FDEEA6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5651" y="434053"/>
            <a:ext cx="1913810" cy="4252912"/>
          </a:xfrm>
          <a:prstGeom prst="rect">
            <a:avLst/>
          </a:prstGeom>
          <a:noFill/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70FCD03-05C1-7746-4C95-25EDFDEE0BB7}"/>
              </a:ext>
            </a:extLst>
          </p:cNvPr>
          <p:cNvSpPr txBox="1"/>
          <p:nvPr/>
        </p:nvSpPr>
        <p:spPr>
          <a:xfrm>
            <a:off x="341882" y="349879"/>
            <a:ext cx="36678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2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UI –konkrét megvalósítás</a:t>
            </a:r>
            <a:endParaRPr lang="hu-HU" sz="2400" b="1" dirty="0"/>
          </a:p>
        </p:txBody>
      </p:sp>
    </p:spTree>
    <p:extLst>
      <p:ext uri="{BB962C8B-B14F-4D97-AF65-F5344CB8AC3E}">
        <p14:creationId xmlns:p14="http://schemas.microsoft.com/office/powerpoint/2010/main" val="1194348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D60FBA-7653-FC85-1342-713B2312B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51435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9A832B-2B91-D8B9-6948-6C26256A1D70}"/>
              </a:ext>
            </a:extLst>
          </p:cNvPr>
          <p:cNvSpPr txBox="1"/>
          <p:nvPr/>
        </p:nvSpPr>
        <p:spPr>
          <a:xfrm>
            <a:off x="580056" y="744070"/>
            <a:ext cx="2712684" cy="2096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Register as guest page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078126-808D-BE23-AA85-7D43DD23C78A}"/>
              </a:ext>
            </a:extLst>
          </p:cNvPr>
          <p:cNvSpPr txBox="1"/>
          <p:nvPr/>
        </p:nvSpPr>
        <p:spPr>
          <a:xfrm>
            <a:off x="747215" y="3090939"/>
            <a:ext cx="2344003" cy="852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felhasználó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regisztrálhat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</a:t>
            </a:r>
            <a:r>
              <a:rPr lang="hu-HU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mint vendég,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 </a:t>
            </a:r>
            <a:r>
              <a:rPr lang="en-US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még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nincs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fiókja</a:t>
            </a: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A screen shot of a login screen&#10;&#10;Description automatically generated">
            <a:extLst>
              <a:ext uri="{FF2B5EF4-FFF2-40B4-BE49-F238E27FC236}">
                <a16:creationId xmlns:a16="http://schemas.microsoft.com/office/drawing/2014/main" id="{6510146A-AE5A-47DB-DB3D-C0ABD4901A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5651" y="434053"/>
            <a:ext cx="1913810" cy="42529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46201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1C601D-EA6C-76D0-B3BA-3EB060769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51435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8EFD61-38C7-7042-FD1C-0F8A71E269C9}"/>
              </a:ext>
            </a:extLst>
          </p:cNvPr>
          <p:cNvSpPr txBox="1"/>
          <p:nvPr/>
        </p:nvSpPr>
        <p:spPr>
          <a:xfrm>
            <a:off x="580056" y="744070"/>
            <a:ext cx="2839816" cy="2096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Register as restaurant page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374454-7960-8204-2289-A93619008A98}"/>
              </a:ext>
            </a:extLst>
          </p:cNvPr>
          <p:cNvSpPr txBox="1"/>
          <p:nvPr/>
        </p:nvSpPr>
        <p:spPr>
          <a:xfrm>
            <a:off x="747215" y="3090939"/>
            <a:ext cx="2344003" cy="852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felhasználó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regisztrálhat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mint </a:t>
            </a:r>
            <a:r>
              <a:rPr lang="en-US"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étterem,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ha </a:t>
            </a:r>
            <a:r>
              <a:rPr lang="en-US"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még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nincs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fiókja</a:t>
            </a: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A screenshot of a phone screen&#10;&#10;Description automatically generated">
            <a:extLst>
              <a:ext uri="{FF2B5EF4-FFF2-40B4-BE49-F238E27FC236}">
                <a16:creationId xmlns:a16="http://schemas.microsoft.com/office/drawing/2014/main" id="{ABCAC8BE-E8B4-DFAB-9E51-EA04001E76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5652" y="434053"/>
            <a:ext cx="1913809" cy="42529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904665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10C329-F8C8-B0A9-03D7-3DAFCF241E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51435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7BF68F-AA5E-7AA8-AD32-CD7D982FC935}"/>
              </a:ext>
            </a:extLst>
          </p:cNvPr>
          <p:cNvSpPr txBox="1"/>
          <p:nvPr/>
        </p:nvSpPr>
        <p:spPr>
          <a:xfrm>
            <a:off x="580056" y="744070"/>
            <a:ext cx="2712684" cy="2096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 menu</a:t>
            </a:r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page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5616C0-D706-41E9-1BB9-272612238B55}"/>
              </a:ext>
            </a:extLst>
          </p:cNvPr>
          <p:cNvSpPr txBox="1"/>
          <p:nvPr/>
        </p:nvSpPr>
        <p:spPr>
          <a:xfrm>
            <a:off x="747215" y="3090939"/>
            <a:ext cx="2344003" cy="852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 </a:t>
            </a:r>
            <a:r>
              <a:rPr lang="en-US" sz="13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étterem</a:t>
            </a:r>
            <a:r>
              <a:rPr lang="en-US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regisztráció</a:t>
            </a:r>
            <a:r>
              <a:rPr lang="en-US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után</a:t>
            </a:r>
            <a:r>
              <a:rPr lang="en-US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azonnal</a:t>
            </a:r>
            <a:r>
              <a:rPr lang="en-US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hozzáadhat</a:t>
            </a:r>
            <a:r>
              <a:rPr lang="en-US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ételeket</a:t>
            </a:r>
            <a:r>
              <a:rPr lang="en-US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3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menühöz</a:t>
            </a:r>
            <a:r>
              <a:rPr lang="en-US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A menu screen on a table&#10;&#10;Description automatically generated">
            <a:extLst>
              <a:ext uri="{FF2B5EF4-FFF2-40B4-BE49-F238E27FC236}">
                <a16:creationId xmlns:a16="http://schemas.microsoft.com/office/drawing/2014/main" id="{A73FF8E8-24DD-730F-55E1-51A890D200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5652" y="434053"/>
            <a:ext cx="1913809" cy="42529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9735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4676775"/>
          <a:chOff x="914400" y="1028700"/>
          <a:chExt cx="8229600" cy="4676775"/>
        </a:xfrm>
      </p:grpSpPr>
      <p:sp>
        <p:nvSpPr>
          <p:cNvPr id="2" name="TextBox 1"/>
          <p:cNvSpPr txBox="1"/>
          <p:nvPr/>
        </p:nvSpPr>
        <p:spPr>
          <a:xfrm>
            <a:off x="1828800" y="1028700"/>
            <a:ext cx="5486400" cy="707886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40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Beveze</a:t>
            </a:r>
            <a:r>
              <a:rPr lang="hu-HU" sz="40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tő</a:t>
            </a:r>
            <a:endParaRPr lang="en-US" sz="40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287655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>
                <a:solidFill>
                  <a:srgbClr val="FFFFFF">
                    <a:alpha val="100000"/>
                  </a:srgbClr>
                </a:solidFill>
                <a:latin typeface="Calibri"/>
              </a:rPr>
              <a:t>A QuickReserve egy sokoldalú mobilalkalmazás, amely modernizálja az étterem foglalási és étkezési folyamatokat, kényelmes, gyors és hatékony megoldásokat kínálva a vendégek és étterem tulajdonosok számára.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969934-EB6B-3CD0-00F1-9D13301075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3" name="Rectangle 72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51435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35B2299-795D-F7FC-6DEC-5311B82BF94A}"/>
              </a:ext>
            </a:extLst>
          </p:cNvPr>
          <p:cNvSpPr txBox="1"/>
          <p:nvPr/>
        </p:nvSpPr>
        <p:spPr>
          <a:xfrm>
            <a:off x="580056" y="744070"/>
            <a:ext cx="2712684" cy="2096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Add </a:t>
            </a:r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restaurant layout</a:t>
            </a:r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page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1006C4-5F41-ACC5-86B4-20C0048699EA}"/>
              </a:ext>
            </a:extLst>
          </p:cNvPr>
          <p:cNvSpPr txBox="1"/>
          <p:nvPr/>
        </p:nvSpPr>
        <p:spPr>
          <a:xfrm>
            <a:off x="747215" y="3090939"/>
            <a:ext cx="2344003" cy="852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 </a:t>
            </a:r>
            <a:r>
              <a:rPr lang="en-US" sz="13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étterem</a:t>
            </a:r>
            <a:r>
              <a:rPr lang="en-US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regisztráció</a:t>
            </a:r>
            <a:r>
              <a:rPr lang="en-US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után</a:t>
            </a:r>
            <a:r>
              <a:rPr lang="en-US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3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hozzáadhat</a:t>
            </a:r>
            <a:r>
              <a:rPr lang="en-US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hu-HU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asztalokat</a:t>
            </a:r>
            <a:r>
              <a:rPr lang="en-US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hu-HU" sz="1300" dirty="0"/>
              <a:t>étterméhez.</a:t>
            </a:r>
            <a:br>
              <a:rPr lang="en-US" sz="13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3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2" name="Picture 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AFE2E3D-E434-D5AC-8BE1-8323A6D9110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5652" y="434053"/>
            <a:ext cx="1913809" cy="42529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8308748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C5EA9D-446E-3513-2C6E-9EA99EF5E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0" name="Rectangle 79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: Shape 81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51435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B1E54C-4390-DFA4-B2CD-5766291FC987}"/>
              </a:ext>
            </a:extLst>
          </p:cNvPr>
          <p:cNvSpPr txBox="1"/>
          <p:nvPr/>
        </p:nvSpPr>
        <p:spPr>
          <a:xfrm>
            <a:off x="580056" y="744070"/>
            <a:ext cx="2712684" cy="2096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About page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636652-2134-8F84-3275-27CF8E7102B8}"/>
              </a:ext>
            </a:extLst>
          </p:cNvPr>
          <p:cNvSpPr txBox="1"/>
          <p:nvPr/>
        </p:nvSpPr>
        <p:spPr>
          <a:xfrm>
            <a:off x="747215" y="3090939"/>
            <a:ext cx="2344003" cy="852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felhasználó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megtekintheti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éttermeket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A screenshot of a menu&#10;&#10;Description automatically generated">
            <a:extLst>
              <a:ext uri="{FF2B5EF4-FFF2-40B4-BE49-F238E27FC236}">
                <a16:creationId xmlns:a16="http://schemas.microsoft.com/office/drawing/2014/main" id="{749F9306-B92E-B10B-488E-43C42ABA9A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5652" y="434053"/>
            <a:ext cx="1913809" cy="42529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524218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BAC6CA-C284-5864-8B01-0BCCCB3E9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7" name="Rectangle 86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: Shape 88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240078" cy="51435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EE525C-C1F8-D9FD-4D9E-E94CEAC1A717}"/>
              </a:ext>
            </a:extLst>
          </p:cNvPr>
          <p:cNvSpPr txBox="1"/>
          <p:nvPr/>
        </p:nvSpPr>
        <p:spPr>
          <a:xfrm>
            <a:off x="529644" y="1573621"/>
            <a:ext cx="2804505" cy="9981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hu-HU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Restaurant </a:t>
            </a:r>
            <a:r>
              <a:rPr lang="hu-HU" sz="33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detalis</a:t>
            </a:r>
            <a:r>
              <a:rPr lang="hu-HU" sz="33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hu-HU" sz="33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page</a:t>
            </a:r>
            <a:endParaRPr lang="en-US" sz="3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85846-332C-636B-5A8A-16FAB523C73B}"/>
              </a:ext>
            </a:extLst>
          </p:cNvPr>
          <p:cNvSpPr txBox="1"/>
          <p:nvPr/>
        </p:nvSpPr>
        <p:spPr>
          <a:xfrm>
            <a:off x="646772" y="2929928"/>
            <a:ext cx="2570251" cy="5661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500" dirty="0">
                <a:effectLst/>
              </a:rPr>
              <a:t>A </a:t>
            </a:r>
            <a:r>
              <a:rPr lang="en-US" sz="1500" dirty="0" err="1">
                <a:effectLst/>
              </a:rPr>
              <a:t>felhasználó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megtekintheti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az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étter</a:t>
            </a:r>
            <a:r>
              <a:rPr lang="hu-HU" sz="1500" dirty="0" err="1">
                <a:effectLst/>
              </a:rPr>
              <a:t>em</a:t>
            </a:r>
            <a:r>
              <a:rPr lang="hu-HU" sz="1500" dirty="0">
                <a:effectLst/>
              </a:rPr>
              <a:t> adatait</a:t>
            </a:r>
            <a:endParaRPr lang="en-US" sz="15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088DBB7-1585-D7F6-8F03-88049845C5F1}"/>
              </a:ext>
            </a:extLst>
          </p:cNvPr>
          <p:cNvGrpSpPr/>
          <p:nvPr/>
        </p:nvGrpSpPr>
        <p:grpSpPr>
          <a:xfrm>
            <a:off x="5789050" y="496437"/>
            <a:ext cx="1206439" cy="4168432"/>
            <a:chOff x="0" y="0"/>
            <a:chExt cx="1713230" cy="5919925"/>
          </a:xfrm>
        </p:grpSpPr>
        <p:pic>
          <p:nvPicPr>
            <p:cNvPr id="5" name="Picture 4" descr="A screenshot of a menu&#10;&#10;Description automatically generated">
              <a:extLst>
                <a:ext uri="{FF2B5EF4-FFF2-40B4-BE49-F238E27FC236}">
                  <a16:creationId xmlns:a16="http://schemas.microsoft.com/office/drawing/2014/main" id="{383E2633-7D41-DD65-579F-B61AF0E1C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3476445"/>
              <a:ext cx="1713230" cy="24434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 descr="A menu on a glass table&#10;&#10;Description automatically generated">
              <a:extLst>
                <a:ext uri="{FF2B5EF4-FFF2-40B4-BE49-F238E27FC236}">
                  <a16:creationId xmlns:a16="http://schemas.microsoft.com/office/drawing/2014/main" id="{0B64FECD-D7E8-46B9-508B-428B34D39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1713230" cy="348107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46560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E109C8-7780-99C2-668D-4903D0124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" name="Rectangle 102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92BD12-1BEF-363A-3D10-B142F2D0BE43}"/>
              </a:ext>
            </a:extLst>
          </p:cNvPr>
          <p:cNvSpPr txBox="1"/>
          <p:nvPr/>
        </p:nvSpPr>
        <p:spPr>
          <a:xfrm>
            <a:off x="827753" y="1263945"/>
            <a:ext cx="3288890" cy="13078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>
                <a:latin typeface="+mj-lt"/>
                <a:ea typeface="+mj-ea"/>
                <a:cs typeface="+mj-cs"/>
              </a:rPr>
              <a:t>Restaurant menu page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535403-FBB2-AC82-A83F-A652CFA4129A}"/>
              </a:ext>
            </a:extLst>
          </p:cNvPr>
          <p:cNvSpPr txBox="1"/>
          <p:nvPr/>
        </p:nvSpPr>
        <p:spPr>
          <a:xfrm>
            <a:off x="1061884" y="2826931"/>
            <a:ext cx="2787445" cy="738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400">
                <a:effectLst/>
              </a:rPr>
              <a:t>A felhasználó megtekintheti az étterm menüjét.</a:t>
            </a:r>
            <a:endParaRPr lang="en-US" sz="1400" dirty="0"/>
          </a:p>
        </p:txBody>
      </p:sp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8A99082C-DFB7-4A76-AEF9-CC7776D13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42446" y="0"/>
            <a:ext cx="5701553" cy="363070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A screenshot of a menu&#10;&#10;Description automatically generated">
            <a:extLst>
              <a:ext uri="{FF2B5EF4-FFF2-40B4-BE49-F238E27FC236}">
                <a16:creationId xmlns:a16="http://schemas.microsoft.com/office/drawing/2014/main" id="{7F9C6106-C3B7-9E06-B494-F4E0B26580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8188" y="1029267"/>
            <a:ext cx="1348463" cy="2996586"/>
          </a:xfrm>
          <a:prstGeom prst="rect">
            <a:avLst/>
          </a:prstGeom>
          <a:noFill/>
        </p:spPr>
      </p:pic>
      <p:pic>
        <p:nvPicPr>
          <p:cNvPr id="11" name="Picture 10" descr="A screenshot of a restaurant&#10;&#10;Description automatically generated">
            <a:extLst>
              <a:ext uri="{FF2B5EF4-FFF2-40B4-BE49-F238E27FC236}">
                <a16:creationId xmlns:a16="http://schemas.microsoft.com/office/drawing/2014/main" id="{890E7848-A143-6432-6AAF-090B09A96F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0908" y="1029267"/>
            <a:ext cx="1348462" cy="2996585"/>
          </a:xfrm>
          <a:prstGeom prst="rect">
            <a:avLst/>
          </a:prstGeom>
          <a:noFill/>
        </p:spPr>
      </p:pic>
      <p:sp>
        <p:nvSpPr>
          <p:cNvPr id="107" name="Freeform: Shape 106">
            <a:extLst>
              <a:ext uri="{FF2B5EF4-FFF2-40B4-BE49-F238E27FC236}">
                <a16:creationId xmlns:a16="http://schemas.microsoft.com/office/drawing/2014/main" id="{335CD886-02A5-44BE-B07A-B120E39D7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28246"/>
            <a:ext cx="8010421" cy="1015254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03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B42DE9-CC5F-C883-7949-244203C592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4" name="Rectangle 93">
            <a:extLst>
              <a:ext uri="{FF2B5EF4-FFF2-40B4-BE49-F238E27FC236}">
                <a16:creationId xmlns:a16="http://schemas.microsoft.com/office/drawing/2014/main" id="{3C54F4CE-85F0-46ED-80DA-9518C9251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Freeform: Shape 95">
            <a:extLst>
              <a:ext uri="{FF2B5EF4-FFF2-40B4-BE49-F238E27FC236}">
                <a16:creationId xmlns:a16="http://schemas.microsoft.com/office/drawing/2014/main" id="{DADD1FCA-8ACB-4958-81DD-4CDD6D3E1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351564" cy="5143500"/>
          </a:xfrm>
          <a:custGeom>
            <a:avLst/>
            <a:gdLst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9647 w 5734864"/>
              <a:gd name="connsiteY33" fmla="*/ 1936120 h 6858000"/>
              <a:gd name="connsiteX34" fmla="*/ 714660 w 5734864"/>
              <a:gd name="connsiteY34" fmla="*/ 1982709 h 6858000"/>
              <a:gd name="connsiteX35" fmla="*/ 710759 w 5734864"/>
              <a:gd name="connsiteY35" fmla="*/ 2013010 h 6858000"/>
              <a:gd name="connsiteX36" fmla="*/ 697927 w 5734864"/>
              <a:gd name="connsiteY36" fmla="*/ 2069833 h 6858000"/>
              <a:gd name="connsiteX37" fmla="*/ 693594 w 5734864"/>
              <a:gd name="connsiteY37" fmla="*/ 2103731 h 6858000"/>
              <a:gd name="connsiteX38" fmla="*/ 691109 w 5734864"/>
              <a:gd name="connsiteY38" fmla="*/ 2124027 h 6858000"/>
              <a:gd name="connsiteX39" fmla="*/ 676593 w 5734864"/>
              <a:gd name="connsiteY39" fmla="*/ 2176182 h 6858000"/>
              <a:gd name="connsiteX40" fmla="*/ 633227 w 5734864"/>
              <a:gd name="connsiteY40" fmla="*/ 2258036 h 6858000"/>
              <a:gd name="connsiteX41" fmla="*/ 625564 w 5734864"/>
              <a:gd name="connsiteY41" fmla="*/ 2284567 h 6858000"/>
              <a:gd name="connsiteX42" fmla="*/ 627074 w 5734864"/>
              <a:gd name="connsiteY42" fmla="*/ 2289605 h 6858000"/>
              <a:gd name="connsiteX43" fmla="*/ 614574 w 5734864"/>
              <a:gd name="connsiteY43" fmla="*/ 2308717 h 6858000"/>
              <a:gd name="connsiteX44" fmla="*/ 606890 w 5734864"/>
              <a:gd name="connsiteY44" fmla="*/ 2320662 h 6858000"/>
              <a:gd name="connsiteX45" fmla="*/ 605558 w 5734864"/>
              <a:gd name="connsiteY45" fmla="*/ 2327897 h 6858000"/>
              <a:gd name="connsiteX46" fmla="*/ 602202 w 5734864"/>
              <a:gd name="connsiteY46" fmla="*/ 2357749 h 6858000"/>
              <a:gd name="connsiteX47" fmla="*/ 600213 w 5734864"/>
              <a:gd name="connsiteY47" fmla="*/ 2364905 h 6858000"/>
              <a:gd name="connsiteX48" fmla="*/ 597160 w 5734864"/>
              <a:gd name="connsiteY48" fmla="*/ 2388351 h 6858000"/>
              <a:gd name="connsiteX49" fmla="*/ 597982 w 5734864"/>
              <a:gd name="connsiteY49" fmla="*/ 2402296 h 6858000"/>
              <a:gd name="connsiteX50" fmla="*/ 593150 w 5734864"/>
              <a:gd name="connsiteY50" fmla="*/ 2420015 h 6858000"/>
              <a:gd name="connsiteX51" fmla="*/ 592833 w 5734864"/>
              <a:gd name="connsiteY51" fmla="*/ 2422749 h 6858000"/>
              <a:gd name="connsiteX52" fmla="*/ 594479 w 5734864"/>
              <a:gd name="connsiteY52" fmla="*/ 2426002 h 6858000"/>
              <a:gd name="connsiteX53" fmla="*/ 591963 w 5734864"/>
              <a:gd name="connsiteY53" fmla="*/ 2431950 h 6858000"/>
              <a:gd name="connsiteX54" fmla="*/ 591544 w 5734864"/>
              <a:gd name="connsiteY54" fmla="*/ 2433897 h 6858000"/>
              <a:gd name="connsiteX55" fmla="*/ 589519 w 5734864"/>
              <a:gd name="connsiteY55" fmla="*/ 2451398 h 6858000"/>
              <a:gd name="connsiteX56" fmla="*/ 590037 w 5734864"/>
              <a:gd name="connsiteY56" fmla="*/ 2455536 h 6858000"/>
              <a:gd name="connsiteX57" fmla="*/ 588179 w 5734864"/>
              <a:gd name="connsiteY57" fmla="*/ 2462981 h 6858000"/>
              <a:gd name="connsiteX58" fmla="*/ 583434 w 5734864"/>
              <a:gd name="connsiteY58" fmla="*/ 2503991 h 6858000"/>
              <a:gd name="connsiteX59" fmla="*/ 567942 w 5734864"/>
              <a:gd name="connsiteY59" fmla="*/ 2652936 h 6858000"/>
              <a:gd name="connsiteX60" fmla="*/ 573869 w 5734864"/>
              <a:gd name="connsiteY60" fmla="*/ 2670188 h 6858000"/>
              <a:gd name="connsiteX61" fmla="*/ 575243 w 5734864"/>
              <a:gd name="connsiteY61" fmla="*/ 2688114 h 6858000"/>
              <a:gd name="connsiteX62" fmla="*/ 573824 w 5734864"/>
              <a:gd name="connsiteY62" fmla="*/ 2689856 h 6858000"/>
              <a:gd name="connsiteX63" fmla="*/ 570699 w 5734864"/>
              <a:gd name="connsiteY63" fmla="*/ 2709353 h 6858000"/>
              <a:gd name="connsiteX64" fmla="*/ 573192 w 5734864"/>
              <a:gd name="connsiteY64" fmla="*/ 2714527 h 6858000"/>
              <a:gd name="connsiteX65" fmla="*/ 572044 w 5734864"/>
              <a:gd name="connsiteY65" fmla="*/ 2728187 h 6858000"/>
              <a:gd name="connsiteX66" fmla="*/ 572465 w 5734864"/>
              <a:gd name="connsiteY66" fmla="*/ 2755863 h 6858000"/>
              <a:gd name="connsiteX67" fmla="*/ 570028 w 5734864"/>
              <a:gd name="connsiteY67" fmla="*/ 2760324 h 6858000"/>
              <a:gd name="connsiteX68" fmla="*/ 566748 w 5734864"/>
              <a:gd name="connsiteY68" fmla="*/ 2800948 h 6858000"/>
              <a:gd name="connsiteX69" fmla="*/ 565509 w 5734864"/>
              <a:gd name="connsiteY69" fmla="*/ 2801167 h 6858000"/>
              <a:gd name="connsiteX70" fmla="*/ 559367 w 5734864"/>
              <a:gd name="connsiteY70" fmla="*/ 2811129 h 6858000"/>
              <a:gd name="connsiteX71" fmla="*/ 550354 w 5734864"/>
              <a:gd name="connsiteY71" fmla="*/ 2830949 h 6858000"/>
              <a:gd name="connsiteX72" fmla="*/ 514795 w 5734864"/>
              <a:gd name="connsiteY72" fmla="*/ 2872433 h 6858000"/>
              <a:gd name="connsiteX73" fmla="*/ 509875 w 5734864"/>
              <a:gd name="connsiteY73" fmla="*/ 2923099 h 6858000"/>
              <a:gd name="connsiteX74" fmla="*/ 509577 w 5734864"/>
              <a:gd name="connsiteY74" fmla="*/ 2923197 h 6858000"/>
              <a:gd name="connsiteX75" fmla="*/ 507597 w 5734864"/>
              <a:gd name="connsiteY75" fmla="*/ 2931868 h 6858000"/>
              <a:gd name="connsiteX76" fmla="*/ 507379 w 5734864"/>
              <a:gd name="connsiteY76" fmla="*/ 2938322 h 6858000"/>
              <a:gd name="connsiteX77" fmla="*/ 504725 w 5734864"/>
              <a:gd name="connsiteY77" fmla="*/ 2954519 h 6858000"/>
              <a:gd name="connsiteX78" fmla="*/ 502018 w 5734864"/>
              <a:gd name="connsiteY78" fmla="*/ 2959643 h 6858000"/>
              <a:gd name="connsiteX79" fmla="*/ 498360 w 5734864"/>
              <a:gd name="connsiteY79" fmla="*/ 2961019 h 6858000"/>
              <a:gd name="connsiteX80" fmla="*/ 498483 w 5734864"/>
              <a:gd name="connsiteY80" fmla="*/ 2962590 h 6858000"/>
              <a:gd name="connsiteX81" fmla="*/ 484403 w 5734864"/>
              <a:gd name="connsiteY81" fmla="*/ 2990538 h 6858000"/>
              <a:gd name="connsiteX82" fmla="*/ 463075 w 5734864"/>
              <a:gd name="connsiteY82" fmla="*/ 3055956 h 6858000"/>
              <a:gd name="connsiteX83" fmla="*/ 455013 w 5734864"/>
              <a:gd name="connsiteY83" fmla="*/ 3094482 h 6858000"/>
              <a:gd name="connsiteX84" fmla="*/ 428391 w 5734864"/>
              <a:gd name="connsiteY84" fmla="*/ 3198850 h 6858000"/>
              <a:gd name="connsiteX85" fmla="*/ 401440 w 5734864"/>
              <a:gd name="connsiteY85" fmla="*/ 3307560 h 6858000"/>
              <a:gd name="connsiteX86" fmla="*/ 386076 w 5734864"/>
              <a:gd name="connsiteY86" fmla="*/ 3373943 h 6858000"/>
              <a:gd name="connsiteX87" fmla="*/ 374726 w 5734864"/>
              <a:gd name="connsiteY87" fmla="*/ 3381364 h 6858000"/>
              <a:gd name="connsiteX88" fmla="*/ 369145 w 5734864"/>
              <a:gd name="connsiteY88" fmla="*/ 3383729 h 6858000"/>
              <a:gd name="connsiteX89" fmla="*/ 364294 w 5734864"/>
              <a:gd name="connsiteY89" fmla="*/ 3414159 h 6858000"/>
              <a:gd name="connsiteX90" fmla="*/ 366450 w 5734864"/>
              <a:gd name="connsiteY90" fmla="*/ 3436925 h 6858000"/>
              <a:gd name="connsiteX91" fmla="*/ 351743 w 5734864"/>
              <a:gd name="connsiteY91" fmla="*/ 3521619 h 6858000"/>
              <a:gd name="connsiteX92" fmla="*/ 345784 w 5734864"/>
              <a:gd name="connsiteY92" fmla="*/ 3603757 h 6858000"/>
              <a:gd name="connsiteX93" fmla="*/ 344198 w 5734864"/>
              <a:gd name="connsiteY93" fmla="*/ 3652424 h 6858000"/>
              <a:gd name="connsiteX94" fmla="*/ 352450 w 5734864"/>
              <a:gd name="connsiteY94" fmla="*/ 3665222 h 6858000"/>
              <a:gd name="connsiteX95" fmla="*/ 342621 w 5734864"/>
              <a:gd name="connsiteY95" fmla="*/ 3700804 h 6858000"/>
              <a:gd name="connsiteX96" fmla="*/ 341514 w 5734864"/>
              <a:gd name="connsiteY96" fmla="*/ 3734774 h 6858000"/>
              <a:gd name="connsiteX97" fmla="*/ 340607 w 5734864"/>
              <a:gd name="connsiteY97" fmla="*/ 3785153 h 6858000"/>
              <a:gd name="connsiteX98" fmla="*/ 340707 w 5734864"/>
              <a:gd name="connsiteY98" fmla="*/ 3788177 h 6858000"/>
              <a:gd name="connsiteX99" fmla="*/ 340361 w 5734864"/>
              <a:gd name="connsiteY99" fmla="*/ 3798803 h 6858000"/>
              <a:gd name="connsiteX100" fmla="*/ 339642 w 5734864"/>
              <a:gd name="connsiteY100" fmla="*/ 3838750 h 6858000"/>
              <a:gd name="connsiteX101" fmla="*/ 360295 w 5734864"/>
              <a:gd name="connsiteY101" fmla="*/ 4015196 h 6858000"/>
              <a:gd name="connsiteX102" fmla="*/ 339043 w 5734864"/>
              <a:gd name="connsiteY102" fmla="*/ 4052778 h 6858000"/>
              <a:gd name="connsiteX103" fmla="*/ 339343 w 5734864"/>
              <a:gd name="connsiteY103" fmla="*/ 4096257 h 6858000"/>
              <a:gd name="connsiteX104" fmla="*/ 340786 w 5734864"/>
              <a:gd name="connsiteY104" fmla="*/ 4321136 h 6858000"/>
              <a:gd name="connsiteX105" fmla="*/ 343158 w 5734864"/>
              <a:gd name="connsiteY105" fmla="*/ 4429174 h 6858000"/>
              <a:gd name="connsiteX106" fmla="*/ 334599 w 5734864"/>
              <a:gd name="connsiteY106" fmla="*/ 4449938 h 6858000"/>
              <a:gd name="connsiteX107" fmla="*/ 332890 w 5734864"/>
              <a:gd name="connsiteY107" fmla="*/ 4453515 h 6858000"/>
              <a:gd name="connsiteX108" fmla="*/ 331105 w 5734864"/>
              <a:gd name="connsiteY108" fmla="*/ 4467941 h 6858000"/>
              <a:gd name="connsiteX109" fmla="*/ 324289 w 5734864"/>
              <a:gd name="connsiteY109" fmla="*/ 4471861 h 6858000"/>
              <a:gd name="connsiteX110" fmla="*/ 317079 w 5734864"/>
              <a:gd name="connsiteY110" fmla="*/ 4493468 h 6858000"/>
              <a:gd name="connsiteX111" fmla="*/ 315557 w 5734864"/>
              <a:gd name="connsiteY111" fmla="*/ 4520067 h 6858000"/>
              <a:gd name="connsiteX112" fmla="*/ 315240 w 5734864"/>
              <a:gd name="connsiteY112" fmla="*/ 4536872 h 6858000"/>
              <a:gd name="connsiteX113" fmla="*/ 316200 w 5734864"/>
              <a:gd name="connsiteY113" fmla="*/ 4538297 h 6858000"/>
              <a:gd name="connsiteX114" fmla="*/ 317507 w 5734864"/>
              <a:gd name="connsiteY114" fmla="*/ 4547582 h 6858000"/>
              <a:gd name="connsiteX115" fmla="*/ 323078 w 5734864"/>
              <a:gd name="connsiteY115" fmla="*/ 4592102 h 6858000"/>
              <a:gd name="connsiteX116" fmla="*/ 328722 w 5734864"/>
              <a:gd name="connsiteY116" fmla="*/ 4667914 h 6858000"/>
              <a:gd name="connsiteX117" fmla="*/ 335597 w 5734864"/>
              <a:gd name="connsiteY117" fmla="*/ 4695035 h 6858000"/>
              <a:gd name="connsiteX118" fmla="*/ 339485 w 5734864"/>
              <a:gd name="connsiteY118" fmla="*/ 4695979 h 6858000"/>
              <a:gd name="connsiteX119" fmla="*/ 341089 w 5734864"/>
              <a:gd name="connsiteY119" fmla="*/ 4704268 h 6858000"/>
              <a:gd name="connsiteX120" fmla="*/ 342177 w 5734864"/>
              <a:gd name="connsiteY120" fmla="*/ 4706060 h 6858000"/>
              <a:gd name="connsiteX121" fmla="*/ 347751 w 5734864"/>
              <a:gd name="connsiteY121" fmla="*/ 4716754 h 6858000"/>
              <a:gd name="connsiteX122" fmla="*/ 344125 w 5734864"/>
              <a:gd name="connsiteY122" fmla="*/ 4764669 h 6858000"/>
              <a:gd name="connsiteX123" fmla="*/ 340188 w 5734864"/>
              <a:gd name="connsiteY123" fmla="*/ 4779386 h 6858000"/>
              <a:gd name="connsiteX124" fmla="*/ 335146 w 5734864"/>
              <a:gd name="connsiteY124" fmla="*/ 4787491 h 6858000"/>
              <a:gd name="connsiteX125" fmla="*/ 319124 w 5734864"/>
              <a:gd name="connsiteY125" fmla="*/ 4843514 h 6858000"/>
              <a:gd name="connsiteX126" fmla="*/ 305956 w 5734864"/>
              <a:gd name="connsiteY126" fmla="*/ 4881505 h 6858000"/>
              <a:gd name="connsiteX127" fmla="*/ 301062 w 5734864"/>
              <a:gd name="connsiteY127" fmla="*/ 4889332 h 6858000"/>
              <a:gd name="connsiteX128" fmla="*/ 302141 w 5734864"/>
              <a:gd name="connsiteY128" fmla="*/ 4899400 h 6858000"/>
              <a:gd name="connsiteX129" fmla="*/ 304424 w 5734864"/>
              <a:gd name="connsiteY129" fmla="*/ 4902664 h 6858000"/>
              <a:gd name="connsiteX130" fmla="*/ 293123 w 5734864"/>
              <a:gd name="connsiteY130" fmla="*/ 4932769 h 6858000"/>
              <a:gd name="connsiteX131" fmla="*/ 292275 w 5734864"/>
              <a:gd name="connsiteY131" fmla="*/ 4936482 h 6858000"/>
              <a:gd name="connsiteX132" fmla="*/ 288304 w 5734864"/>
              <a:gd name="connsiteY132" fmla="*/ 4962325 h 6858000"/>
              <a:gd name="connsiteX133" fmla="*/ 287420 w 5734864"/>
              <a:gd name="connsiteY133" fmla="*/ 5042193 h 6858000"/>
              <a:gd name="connsiteX134" fmla="*/ 287020 w 5734864"/>
              <a:gd name="connsiteY134" fmla="*/ 5065655 h 6858000"/>
              <a:gd name="connsiteX135" fmla="*/ 288488 w 5734864"/>
              <a:gd name="connsiteY135" fmla="*/ 5082216 h 6858000"/>
              <a:gd name="connsiteX136" fmla="*/ 282763 w 5734864"/>
              <a:gd name="connsiteY136" fmla="*/ 5127114 h 6858000"/>
              <a:gd name="connsiteX137" fmla="*/ 269316 w 5734864"/>
              <a:gd name="connsiteY137" fmla="*/ 5202682 h 6858000"/>
              <a:gd name="connsiteX138" fmla="*/ 269174 w 5734864"/>
              <a:gd name="connsiteY138" fmla="*/ 5230835 h 6858000"/>
              <a:gd name="connsiteX139" fmla="*/ 272679 w 5734864"/>
              <a:gd name="connsiteY139" fmla="*/ 5232660 h 6858000"/>
              <a:gd name="connsiteX140" fmla="*/ 272160 w 5734864"/>
              <a:gd name="connsiteY140" fmla="*/ 5241150 h 6858000"/>
              <a:gd name="connsiteX141" fmla="*/ 272760 w 5734864"/>
              <a:gd name="connsiteY141" fmla="*/ 5243156 h 6858000"/>
              <a:gd name="connsiteX142" fmla="*/ 275462 w 5734864"/>
              <a:gd name="connsiteY142" fmla="*/ 5254919 h 6858000"/>
              <a:gd name="connsiteX143" fmla="*/ 262897 w 5734864"/>
              <a:gd name="connsiteY143" fmla="*/ 5286259 h 6858000"/>
              <a:gd name="connsiteX144" fmla="*/ 252761 w 5734864"/>
              <a:gd name="connsiteY144" fmla="*/ 5357801 h 6858000"/>
              <a:gd name="connsiteX145" fmla="*/ 242360 w 5734864"/>
              <a:gd name="connsiteY145" fmla="*/ 5460080 h 6858000"/>
              <a:gd name="connsiteX146" fmla="*/ 229880 w 5734864"/>
              <a:gd name="connsiteY146" fmla="*/ 5539714 h 6858000"/>
              <a:gd name="connsiteX147" fmla="*/ 204283 w 5734864"/>
              <a:gd name="connsiteY147" fmla="*/ 5639080 h 6858000"/>
              <a:gd name="connsiteX148" fmla="*/ 198948 w 5734864"/>
              <a:gd name="connsiteY148" fmla="*/ 5710958 h 6858000"/>
              <a:gd name="connsiteX149" fmla="*/ 192367 w 5734864"/>
              <a:gd name="connsiteY149" fmla="*/ 5719859 h 6858000"/>
              <a:gd name="connsiteX150" fmla="*/ 188035 w 5734864"/>
              <a:gd name="connsiteY150" fmla="*/ 5729935 h 6858000"/>
              <a:gd name="connsiteX151" fmla="*/ 188428 w 5734864"/>
              <a:gd name="connsiteY151" fmla="*/ 5731182 h 6858000"/>
              <a:gd name="connsiteX152" fmla="*/ 181635 w 5734864"/>
              <a:gd name="connsiteY152" fmla="*/ 5753538 h 6858000"/>
              <a:gd name="connsiteX153" fmla="*/ 169744 w 5734864"/>
              <a:gd name="connsiteY153" fmla="*/ 5796307 h 6858000"/>
              <a:gd name="connsiteX154" fmla="*/ 170351 w 5734864"/>
              <a:gd name="connsiteY154" fmla="*/ 5796644 h 6858000"/>
              <a:gd name="connsiteX155" fmla="*/ 171559 w 5734864"/>
              <a:gd name="connsiteY155" fmla="*/ 5803435 h 6858000"/>
              <a:gd name="connsiteX156" fmla="*/ 172284 w 5734864"/>
              <a:gd name="connsiteY156" fmla="*/ 5816391 h 6858000"/>
              <a:gd name="connsiteX157" fmla="*/ 182542 w 5734864"/>
              <a:gd name="connsiteY157" fmla="*/ 5846382 h 6858000"/>
              <a:gd name="connsiteX158" fmla="*/ 175877 w 5734864"/>
              <a:gd name="connsiteY158" fmla="*/ 5871336 h 6858000"/>
              <a:gd name="connsiteX159" fmla="*/ 174910 w 5734864"/>
              <a:gd name="connsiteY159" fmla="*/ 5876376 h 6858000"/>
              <a:gd name="connsiteX160" fmla="*/ 175047 w 5734864"/>
              <a:gd name="connsiteY160" fmla="*/ 5876483 h 6858000"/>
              <a:gd name="connsiteX161" fmla="*/ 174335 w 5734864"/>
              <a:gd name="connsiteY161" fmla="*/ 5881814 h 6858000"/>
              <a:gd name="connsiteX162" fmla="*/ 171273 w 5734864"/>
              <a:gd name="connsiteY162" fmla="*/ 5895339 h 6858000"/>
              <a:gd name="connsiteX163" fmla="*/ 171658 w 5734864"/>
              <a:gd name="connsiteY163" fmla="*/ 5898749 h 6858000"/>
              <a:gd name="connsiteX164" fmla="*/ 174658 w 5734864"/>
              <a:gd name="connsiteY164" fmla="*/ 5919558 h 6858000"/>
              <a:gd name="connsiteX165" fmla="*/ 169099 w 5734864"/>
              <a:gd name="connsiteY165" fmla="*/ 5984417 h 6858000"/>
              <a:gd name="connsiteX166" fmla="*/ 162007 w 5734864"/>
              <a:gd name="connsiteY166" fmla="*/ 6049043 h 6858000"/>
              <a:gd name="connsiteX167" fmla="*/ 156875 w 5734864"/>
              <a:gd name="connsiteY167" fmla="*/ 6114000 h 6858000"/>
              <a:gd name="connsiteX168" fmla="*/ 165441 w 5734864"/>
              <a:gd name="connsiteY168" fmla="*/ 6146938 h 6858000"/>
              <a:gd name="connsiteX169" fmla="*/ 165177 w 5734864"/>
              <a:gd name="connsiteY169" fmla="*/ 6150658 h 6858000"/>
              <a:gd name="connsiteX170" fmla="*/ 161772 w 5734864"/>
              <a:gd name="connsiteY170" fmla="*/ 6160011 h 6858000"/>
              <a:gd name="connsiteX171" fmla="*/ 160051 w 5734864"/>
              <a:gd name="connsiteY171" fmla="*/ 6163393 h 6858000"/>
              <a:gd name="connsiteX172" fmla="*/ 158473 w 5734864"/>
              <a:gd name="connsiteY172" fmla="*/ 6168628 h 6858000"/>
              <a:gd name="connsiteX173" fmla="*/ 158573 w 5734864"/>
              <a:gd name="connsiteY173" fmla="*/ 6168799 h 6858000"/>
              <a:gd name="connsiteX174" fmla="*/ 146463 w 5734864"/>
              <a:gd name="connsiteY174" fmla="*/ 6196671 h 6858000"/>
              <a:gd name="connsiteX175" fmla="*/ 150209 w 5734864"/>
              <a:gd name="connsiteY175" fmla="*/ 6232365 h 6858000"/>
              <a:gd name="connsiteX176" fmla="*/ 148544 w 5734864"/>
              <a:gd name="connsiteY176" fmla="*/ 6246162 h 6858000"/>
              <a:gd name="connsiteX177" fmla="*/ 148403 w 5734864"/>
              <a:gd name="connsiteY177" fmla="*/ 6253754 h 6858000"/>
              <a:gd name="connsiteX178" fmla="*/ 138880 w 5734864"/>
              <a:gd name="connsiteY178" fmla="*/ 6276449 h 6858000"/>
              <a:gd name="connsiteX179" fmla="*/ 138683 w 5734864"/>
              <a:gd name="connsiteY179" fmla="*/ 6279721 h 6858000"/>
              <a:gd name="connsiteX180" fmla="*/ 130721 w 5734864"/>
              <a:gd name="connsiteY180" fmla="*/ 6293675 h 6858000"/>
              <a:gd name="connsiteX181" fmla="*/ 120717 w 5734864"/>
              <a:gd name="connsiteY181" fmla="*/ 6313967 h 6858000"/>
              <a:gd name="connsiteX182" fmla="*/ 120841 w 5734864"/>
              <a:gd name="connsiteY182" fmla="*/ 6315437 h 6858000"/>
              <a:gd name="connsiteX183" fmla="*/ 115208 w 5734864"/>
              <a:gd name="connsiteY183" fmla="*/ 6324024 h 6858000"/>
              <a:gd name="connsiteX184" fmla="*/ 101217 w 5734864"/>
              <a:gd name="connsiteY184" fmla="*/ 6365923 h 6858000"/>
              <a:gd name="connsiteX185" fmla="*/ 74946 w 5734864"/>
              <a:gd name="connsiteY185" fmla="*/ 6556817 h 6858000"/>
              <a:gd name="connsiteX186" fmla="*/ 16001 w 5734864"/>
              <a:gd name="connsiteY186" fmla="*/ 6808678 h 6858000"/>
              <a:gd name="connsiteX187" fmla="*/ 0 w 5734864"/>
              <a:gd name="connsiteY187" fmla="*/ 6858000 h 6858000"/>
              <a:gd name="connsiteX188" fmla="*/ 5734864 w 5734864"/>
              <a:gd name="connsiteY188" fmla="*/ 685800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6695 w 5734864"/>
              <a:gd name="connsiteY13" fmla="*/ 1035077 h 6858000"/>
              <a:gd name="connsiteX14" fmla="*/ 847865 w 5734864"/>
              <a:gd name="connsiteY14" fmla="*/ 1070795 h 6858000"/>
              <a:gd name="connsiteX15" fmla="*/ 862786 w 5734864"/>
              <a:gd name="connsiteY15" fmla="*/ 1238994 h 6858000"/>
              <a:gd name="connsiteX16" fmla="*/ 859345 w 5734864"/>
              <a:gd name="connsiteY16" fmla="*/ 1380427 h 6858000"/>
              <a:gd name="connsiteX17" fmla="*/ 855172 w 5734864"/>
              <a:gd name="connsiteY17" fmla="*/ 1435262 h 6858000"/>
              <a:gd name="connsiteX18" fmla="*/ 860494 w 5734864"/>
              <a:gd name="connsiteY18" fmla="*/ 1453861 h 6858000"/>
              <a:gd name="connsiteX19" fmla="*/ 853731 w 5734864"/>
              <a:gd name="connsiteY19" fmla="*/ 1467047 h 6858000"/>
              <a:gd name="connsiteX20" fmla="*/ 845847 w 5734864"/>
              <a:gd name="connsiteY20" fmla="*/ 1502307 h 6858000"/>
              <a:gd name="connsiteX21" fmla="*/ 817613 w 5734864"/>
              <a:gd name="connsiteY21" fmla="*/ 1565166 h 6858000"/>
              <a:gd name="connsiteX22" fmla="*/ 804223 w 5734864"/>
              <a:gd name="connsiteY22" fmla="*/ 1601941 h 6858000"/>
              <a:gd name="connsiteX23" fmla="*/ 791773 w 5734864"/>
              <a:gd name="connsiteY23" fmla="*/ 1627005 h 6858000"/>
              <a:gd name="connsiteX24" fmla="*/ 774645 w 5734864"/>
              <a:gd name="connsiteY24" fmla="*/ 1699922 h 6858000"/>
              <a:gd name="connsiteX25" fmla="*/ 752343 w 5734864"/>
              <a:gd name="connsiteY25" fmla="*/ 1824604 h 6858000"/>
              <a:gd name="connsiteX26" fmla="*/ 746254 w 5734864"/>
              <a:gd name="connsiteY26" fmla="*/ 1850222 h 6858000"/>
              <a:gd name="connsiteX27" fmla="*/ 728600 w 5734864"/>
              <a:gd name="connsiteY27" fmla="*/ 1869603 h 6858000"/>
              <a:gd name="connsiteX28" fmla="*/ 724396 w 5734864"/>
              <a:gd name="connsiteY28" fmla="*/ 1883104 h 6858000"/>
              <a:gd name="connsiteX29" fmla="*/ 722165 w 5734864"/>
              <a:gd name="connsiteY29" fmla="*/ 1885924 h 6858000"/>
              <a:gd name="connsiteX30" fmla="*/ 721338 w 5734864"/>
              <a:gd name="connsiteY30" fmla="*/ 1887123 h 6858000"/>
              <a:gd name="connsiteX31" fmla="*/ 714840 w 5734864"/>
              <a:gd name="connsiteY31" fmla="*/ 1902274 h 6858000"/>
              <a:gd name="connsiteX32" fmla="*/ 722847 w 5734864"/>
              <a:gd name="connsiteY32" fmla="*/ 1929891 h 6858000"/>
              <a:gd name="connsiteX33" fmla="*/ 714660 w 5734864"/>
              <a:gd name="connsiteY33" fmla="*/ 1982709 h 6858000"/>
              <a:gd name="connsiteX34" fmla="*/ 710759 w 5734864"/>
              <a:gd name="connsiteY34" fmla="*/ 2013010 h 6858000"/>
              <a:gd name="connsiteX35" fmla="*/ 697927 w 5734864"/>
              <a:gd name="connsiteY35" fmla="*/ 2069833 h 6858000"/>
              <a:gd name="connsiteX36" fmla="*/ 693594 w 5734864"/>
              <a:gd name="connsiteY36" fmla="*/ 2103731 h 6858000"/>
              <a:gd name="connsiteX37" fmla="*/ 691109 w 5734864"/>
              <a:gd name="connsiteY37" fmla="*/ 2124027 h 6858000"/>
              <a:gd name="connsiteX38" fmla="*/ 676593 w 5734864"/>
              <a:gd name="connsiteY38" fmla="*/ 2176182 h 6858000"/>
              <a:gd name="connsiteX39" fmla="*/ 633227 w 5734864"/>
              <a:gd name="connsiteY39" fmla="*/ 2258036 h 6858000"/>
              <a:gd name="connsiteX40" fmla="*/ 625564 w 5734864"/>
              <a:gd name="connsiteY40" fmla="*/ 2284567 h 6858000"/>
              <a:gd name="connsiteX41" fmla="*/ 627074 w 5734864"/>
              <a:gd name="connsiteY41" fmla="*/ 2289605 h 6858000"/>
              <a:gd name="connsiteX42" fmla="*/ 614574 w 5734864"/>
              <a:gd name="connsiteY42" fmla="*/ 2308717 h 6858000"/>
              <a:gd name="connsiteX43" fmla="*/ 606890 w 5734864"/>
              <a:gd name="connsiteY43" fmla="*/ 2320662 h 6858000"/>
              <a:gd name="connsiteX44" fmla="*/ 605558 w 5734864"/>
              <a:gd name="connsiteY44" fmla="*/ 2327897 h 6858000"/>
              <a:gd name="connsiteX45" fmla="*/ 602202 w 5734864"/>
              <a:gd name="connsiteY45" fmla="*/ 2357749 h 6858000"/>
              <a:gd name="connsiteX46" fmla="*/ 600213 w 5734864"/>
              <a:gd name="connsiteY46" fmla="*/ 2364905 h 6858000"/>
              <a:gd name="connsiteX47" fmla="*/ 597160 w 5734864"/>
              <a:gd name="connsiteY47" fmla="*/ 2388351 h 6858000"/>
              <a:gd name="connsiteX48" fmla="*/ 597982 w 5734864"/>
              <a:gd name="connsiteY48" fmla="*/ 2402296 h 6858000"/>
              <a:gd name="connsiteX49" fmla="*/ 593150 w 5734864"/>
              <a:gd name="connsiteY49" fmla="*/ 2420015 h 6858000"/>
              <a:gd name="connsiteX50" fmla="*/ 592833 w 5734864"/>
              <a:gd name="connsiteY50" fmla="*/ 2422749 h 6858000"/>
              <a:gd name="connsiteX51" fmla="*/ 594479 w 5734864"/>
              <a:gd name="connsiteY51" fmla="*/ 2426002 h 6858000"/>
              <a:gd name="connsiteX52" fmla="*/ 591963 w 5734864"/>
              <a:gd name="connsiteY52" fmla="*/ 2431950 h 6858000"/>
              <a:gd name="connsiteX53" fmla="*/ 591544 w 5734864"/>
              <a:gd name="connsiteY53" fmla="*/ 2433897 h 6858000"/>
              <a:gd name="connsiteX54" fmla="*/ 589519 w 5734864"/>
              <a:gd name="connsiteY54" fmla="*/ 2451398 h 6858000"/>
              <a:gd name="connsiteX55" fmla="*/ 590037 w 5734864"/>
              <a:gd name="connsiteY55" fmla="*/ 2455536 h 6858000"/>
              <a:gd name="connsiteX56" fmla="*/ 588179 w 5734864"/>
              <a:gd name="connsiteY56" fmla="*/ 2462981 h 6858000"/>
              <a:gd name="connsiteX57" fmla="*/ 583434 w 5734864"/>
              <a:gd name="connsiteY57" fmla="*/ 2503991 h 6858000"/>
              <a:gd name="connsiteX58" fmla="*/ 567942 w 5734864"/>
              <a:gd name="connsiteY58" fmla="*/ 2652936 h 6858000"/>
              <a:gd name="connsiteX59" fmla="*/ 573869 w 5734864"/>
              <a:gd name="connsiteY59" fmla="*/ 2670188 h 6858000"/>
              <a:gd name="connsiteX60" fmla="*/ 575243 w 5734864"/>
              <a:gd name="connsiteY60" fmla="*/ 2688114 h 6858000"/>
              <a:gd name="connsiteX61" fmla="*/ 573824 w 5734864"/>
              <a:gd name="connsiteY61" fmla="*/ 2689856 h 6858000"/>
              <a:gd name="connsiteX62" fmla="*/ 570699 w 5734864"/>
              <a:gd name="connsiteY62" fmla="*/ 2709353 h 6858000"/>
              <a:gd name="connsiteX63" fmla="*/ 573192 w 5734864"/>
              <a:gd name="connsiteY63" fmla="*/ 2714527 h 6858000"/>
              <a:gd name="connsiteX64" fmla="*/ 572044 w 5734864"/>
              <a:gd name="connsiteY64" fmla="*/ 2728187 h 6858000"/>
              <a:gd name="connsiteX65" fmla="*/ 572465 w 5734864"/>
              <a:gd name="connsiteY65" fmla="*/ 2755863 h 6858000"/>
              <a:gd name="connsiteX66" fmla="*/ 570028 w 5734864"/>
              <a:gd name="connsiteY66" fmla="*/ 2760324 h 6858000"/>
              <a:gd name="connsiteX67" fmla="*/ 566748 w 5734864"/>
              <a:gd name="connsiteY67" fmla="*/ 2800948 h 6858000"/>
              <a:gd name="connsiteX68" fmla="*/ 565509 w 5734864"/>
              <a:gd name="connsiteY68" fmla="*/ 2801167 h 6858000"/>
              <a:gd name="connsiteX69" fmla="*/ 559367 w 5734864"/>
              <a:gd name="connsiteY69" fmla="*/ 2811129 h 6858000"/>
              <a:gd name="connsiteX70" fmla="*/ 550354 w 5734864"/>
              <a:gd name="connsiteY70" fmla="*/ 2830949 h 6858000"/>
              <a:gd name="connsiteX71" fmla="*/ 514795 w 5734864"/>
              <a:gd name="connsiteY71" fmla="*/ 2872433 h 6858000"/>
              <a:gd name="connsiteX72" fmla="*/ 509875 w 5734864"/>
              <a:gd name="connsiteY72" fmla="*/ 2923099 h 6858000"/>
              <a:gd name="connsiteX73" fmla="*/ 509577 w 5734864"/>
              <a:gd name="connsiteY73" fmla="*/ 2923197 h 6858000"/>
              <a:gd name="connsiteX74" fmla="*/ 507597 w 5734864"/>
              <a:gd name="connsiteY74" fmla="*/ 2931868 h 6858000"/>
              <a:gd name="connsiteX75" fmla="*/ 507379 w 5734864"/>
              <a:gd name="connsiteY75" fmla="*/ 2938322 h 6858000"/>
              <a:gd name="connsiteX76" fmla="*/ 504725 w 5734864"/>
              <a:gd name="connsiteY76" fmla="*/ 2954519 h 6858000"/>
              <a:gd name="connsiteX77" fmla="*/ 502018 w 5734864"/>
              <a:gd name="connsiteY77" fmla="*/ 2959643 h 6858000"/>
              <a:gd name="connsiteX78" fmla="*/ 498360 w 5734864"/>
              <a:gd name="connsiteY78" fmla="*/ 2961019 h 6858000"/>
              <a:gd name="connsiteX79" fmla="*/ 498483 w 5734864"/>
              <a:gd name="connsiteY79" fmla="*/ 2962590 h 6858000"/>
              <a:gd name="connsiteX80" fmla="*/ 484403 w 5734864"/>
              <a:gd name="connsiteY80" fmla="*/ 2990538 h 6858000"/>
              <a:gd name="connsiteX81" fmla="*/ 463075 w 5734864"/>
              <a:gd name="connsiteY81" fmla="*/ 3055956 h 6858000"/>
              <a:gd name="connsiteX82" fmla="*/ 455013 w 5734864"/>
              <a:gd name="connsiteY82" fmla="*/ 3094482 h 6858000"/>
              <a:gd name="connsiteX83" fmla="*/ 428391 w 5734864"/>
              <a:gd name="connsiteY83" fmla="*/ 3198850 h 6858000"/>
              <a:gd name="connsiteX84" fmla="*/ 401440 w 5734864"/>
              <a:gd name="connsiteY84" fmla="*/ 3307560 h 6858000"/>
              <a:gd name="connsiteX85" fmla="*/ 386076 w 5734864"/>
              <a:gd name="connsiteY85" fmla="*/ 3373943 h 6858000"/>
              <a:gd name="connsiteX86" fmla="*/ 374726 w 5734864"/>
              <a:gd name="connsiteY86" fmla="*/ 3381364 h 6858000"/>
              <a:gd name="connsiteX87" fmla="*/ 369145 w 5734864"/>
              <a:gd name="connsiteY87" fmla="*/ 3383729 h 6858000"/>
              <a:gd name="connsiteX88" fmla="*/ 364294 w 5734864"/>
              <a:gd name="connsiteY88" fmla="*/ 3414159 h 6858000"/>
              <a:gd name="connsiteX89" fmla="*/ 366450 w 5734864"/>
              <a:gd name="connsiteY89" fmla="*/ 3436925 h 6858000"/>
              <a:gd name="connsiteX90" fmla="*/ 351743 w 5734864"/>
              <a:gd name="connsiteY90" fmla="*/ 3521619 h 6858000"/>
              <a:gd name="connsiteX91" fmla="*/ 345784 w 5734864"/>
              <a:gd name="connsiteY91" fmla="*/ 3603757 h 6858000"/>
              <a:gd name="connsiteX92" fmla="*/ 344198 w 5734864"/>
              <a:gd name="connsiteY92" fmla="*/ 3652424 h 6858000"/>
              <a:gd name="connsiteX93" fmla="*/ 352450 w 5734864"/>
              <a:gd name="connsiteY93" fmla="*/ 3665222 h 6858000"/>
              <a:gd name="connsiteX94" fmla="*/ 342621 w 5734864"/>
              <a:gd name="connsiteY94" fmla="*/ 3700804 h 6858000"/>
              <a:gd name="connsiteX95" fmla="*/ 341514 w 5734864"/>
              <a:gd name="connsiteY95" fmla="*/ 3734774 h 6858000"/>
              <a:gd name="connsiteX96" fmla="*/ 340607 w 5734864"/>
              <a:gd name="connsiteY96" fmla="*/ 3785153 h 6858000"/>
              <a:gd name="connsiteX97" fmla="*/ 340707 w 5734864"/>
              <a:gd name="connsiteY97" fmla="*/ 3788177 h 6858000"/>
              <a:gd name="connsiteX98" fmla="*/ 340361 w 5734864"/>
              <a:gd name="connsiteY98" fmla="*/ 3798803 h 6858000"/>
              <a:gd name="connsiteX99" fmla="*/ 339642 w 5734864"/>
              <a:gd name="connsiteY99" fmla="*/ 3838750 h 6858000"/>
              <a:gd name="connsiteX100" fmla="*/ 360295 w 5734864"/>
              <a:gd name="connsiteY100" fmla="*/ 4015196 h 6858000"/>
              <a:gd name="connsiteX101" fmla="*/ 339043 w 5734864"/>
              <a:gd name="connsiteY101" fmla="*/ 4052778 h 6858000"/>
              <a:gd name="connsiteX102" fmla="*/ 339343 w 5734864"/>
              <a:gd name="connsiteY102" fmla="*/ 4096257 h 6858000"/>
              <a:gd name="connsiteX103" fmla="*/ 340786 w 5734864"/>
              <a:gd name="connsiteY103" fmla="*/ 4321136 h 6858000"/>
              <a:gd name="connsiteX104" fmla="*/ 343158 w 5734864"/>
              <a:gd name="connsiteY104" fmla="*/ 4429174 h 6858000"/>
              <a:gd name="connsiteX105" fmla="*/ 334599 w 5734864"/>
              <a:gd name="connsiteY105" fmla="*/ 4449938 h 6858000"/>
              <a:gd name="connsiteX106" fmla="*/ 332890 w 5734864"/>
              <a:gd name="connsiteY106" fmla="*/ 4453515 h 6858000"/>
              <a:gd name="connsiteX107" fmla="*/ 331105 w 5734864"/>
              <a:gd name="connsiteY107" fmla="*/ 4467941 h 6858000"/>
              <a:gd name="connsiteX108" fmla="*/ 324289 w 5734864"/>
              <a:gd name="connsiteY108" fmla="*/ 4471861 h 6858000"/>
              <a:gd name="connsiteX109" fmla="*/ 317079 w 5734864"/>
              <a:gd name="connsiteY109" fmla="*/ 4493468 h 6858000"/>
              <a:gd name="connsiteX110" fmla="*/ 315557 w 5734864"/>
              <a:gd name="connsiteY110" fmla="*/ 4520067 h 6858000"/>
              <a:gd name="connsiteX111" fmla="*/ 315240 w 5734864"/>
              <a:gd name="connsiteY111" fmla="*/ 4536872 h 6858000"/>
              <a:gd name="connsiteX112" fmla="*/ 316200 w 5734864"/>
              <a:gd name="connsiteY112" fmla="*/ 4538297 h 6858000"/>
              <a:gd name="connsiteX113" fmla="*/ 317507 w 5734864"/>
              <a:gd name="connsiteY113" fmla="*/ 4547582 h 6858000"/>
              <a:gd name="connsiteX114" fmla="*/ 323078 w 5734864"/>
              <a:gd name="connsiteY114" fmla="*/ 4592102 h 6858000"/>
              <a:gd name="connsiteX115" fmla="*/ 328722 w 5734864"/>
              <a:gd name="connsiteY115" fmla="*/ 4667914 h 6858000"/>
              <a:gd name="connsiteX116" fmla="*/ 335597 w 5734864"/>
              <a:gd name="connsiteY116" fmla="*/ 4695035 h 6858000"/>
              <a:gd name="connsiteX117" fmla="*/ 339485 w 5734864"/>
              <a:gd name="connsiteY117" fmla="*/ 4695979 h 6858000"/>
              <a:gd name="connsiteX118" fmla="*/ 341089 w 5734864"/>
              <a:gd name="connsiteY118" fmla="*/ 4704268 h 6858000"/>
              <a:gd name="connsiteX119" fmla="*/ 342177 w 5734864"/>
              <a:gd name="connsiteY119" fmla="*/ 4706060 h 6858000"/>
              <a:gd name="connsiteX120" fmla="*/ 347751 w 5734864"/>
              <a:gd name="connsiteY120" fmla="*/ 4716754 h 6858000"/>
              <a:gd name="connsiteX121" fmla="*/ 344125 w 5734864"/>
              <a:gd name="connsiteY121" fmla="*/ 4764669 h 6858000"/>
              <a:gd name="connsiteX122" fmla="*/ 340188 w 5734864"/>
              <a:gd name="connsiteY122" fmla="*/ 4779386 h 6858000"/>
              <a:gd name="connsiteX123" fmla="*/ 335146 w 5734864"/>
              <a:gd name="connsiteY123" fmla="*/ 4787491 h 6858000"/>
              <a:gd name="connsiteX124" fmla="*/ 319124 w 5734864"/>
              <a:gd name="connsiteY124" fmla="*/ 4843514 h 6858000"/>
              <a:gd name="connsiteX125" fmla="*/ 305956 w 5734864"/>
              <a:gd name="connsiteY125" fmla="*/ 4881505 h 6858000"/>
              <a:gd name="connsiteX126" fmla="*/ 301062 w 5734864"/>
              <a:gd name="connsiteY126" fmla="*/ 4889332 h 6858000"/>
              <a:gd name="connsiteX127" fmla="*/ 302141 w 5734864"/>
              <a:gd name="connsiteY127" fmla="*/ 4899400 h 6858000"/>
              <a:gd name="connsiteX128" fmla="*/ 304424 w 5734864"/>
              <a:gd name="connsiteY128" fmla="*/ 4902664 h 6858000"/>
              <a:gd name="connsiteX129" fmla="*/ 293123 w 5734864"/>
              <a:gd name="connsiteY129" fmla="*/ 4932769 h 6858000"/>
              <a:gd name="connsiteX130" fmla="*/ 292275 w 5734864"/>
              <a:gd name="connsiteY130" fmla="*/ 4936482 h 6858000"/>
              <a:gd name="connsiteX131" fmla="*/ 288304 w 5734864"/>
              <a:gd name="connsiteY131" fmla="*/ 4962325 h 6858000"/>
              <a:gd name="connsiteX132" fmla="*/ 287420 w 5734864"/>
              <a:gd name="connsiteY132" fmla="*/ 5042193 h 6858000"/>
              <a:gd name="connsiteX133" fmla="*/ 287020 w 5734864"/>
              <a:gd name="connsiteY133" fmla="*/ 5065655 h 6858000"/>
              <a:gd name="connsiteX134" fmla="*/ 288488 w 5734864"/>
              <a:gd name="connsiteY134" fmla="*/ 5082216 h 6858000"/>
              <a:gd name="connsiteX135" fmla="*/ 282763 w 5734864"/>
              <a:gd name="connsiteY135" fmla="*/ 5127114 h 6858000"/>
              <a:gd name="connsiteX136" fmla="*/ 269316 w 5734864"/>
              <a:gd name="connsiteY136" fmla="*/ 5202682 h 6858000"/>
              <a:gd name="connsiteX137" fmla="*/ 269174 w 5734864"/>
              <a:gd name="connsiteY137" fmla="*/ 5230835 h 6858000"/>
              <a:gd name="connsiteX138" fmla="*/ 272679 w 5734864"/>
              <a:gd name="connsiteY138" fmla="*/ 5232660 h 6858000"/>
              <a:gd name="connsiteX139" fmla="*/ 272160 w 5734864"/>
              <a:gd name="connsiteY139" fmla="*/ 5241150 h 6858000"/>
              <a:gd name="connsiteX140" fmla="*/ 272760 w 5734864"/>
              <a:gd name="connsiteY140" fmla="*/ 5243156 h 6858000"/>
              <a:gd name="connsiteX141" fmla="*/ 275462 w 5734864"/>
              <a:gd name="connsiteY141" fmla="*/ 5254919 h 6858000"/>
              <a:gd name="connsiteX142" fmla="*/ 262897 w 5734864"/>
              <a:gd name="connsiteY142" fmla="*/ 5286259 h 6858000"/>
              <a:gd name="connsiteX143" fmla="*/ 252761 w 5734864"/>
              <a:gd name="connsiteY143" fmla="*/ 5357801 h 6858000"/>
              <a:gd name="connsiteX144" fmla="*/ 242360 w 5734864"/>
              <a:gd name="connsiteY144" fmla="*/ 5460080 h 6858000"/>
              <a:gd name="connsiteX145" fmla="*/ 229880 w 5734864"/>
              <a:gd name="connsiteY145" fmla="*/ 5539714 h 6858000"/>
              <a:gd name="connsiteX146" fmla="*/ 204283 w 5734864"/>
              <a:gd name="connsiteY146" fmla="*/ 5639080 h 6858000"/>
              <a:gd name="connsiteX147" fmla="*/ 198948 w 5734864"/>
              <a:gd name="connsiteY147" fmla="*/ 5710958 h 6858000"/>
              <a:gd name="connsiteX148" fmla="*/ 192367 w 5734864"/>
              <a:gd name="connsiteY148" fmla="*/ 5719859 h 6858000"/>
              <a:gd name="connsiteX149" fmla="*/ 188035 w 5734864"/>
              <a:gd name="connsiteY149" fmla="*/ 5729935 h 6858000"/>
              <a:gd name="connsiteX150" fmla="*/ 188428 w 5734864"/>
              <a:gd name="connsiteY150" fmla="*/ 5731182 h 6858000"/>
              <a:gd name="connsiteX151" fmla="*/ 181635 w 5734864"/>
              <a:gd name="connsiteY151" fmla="*/ 5753538 h 6858000"/>
              <a:gd name="connsiteX152" fmla="*/ 169744 w 5734864"/>
              <a:gd name="connsiteY152" fmla="*/ 5796307 h 6858000"/>
              <a:gd name="connsiteX153" fmla="*/ 170351 w 5734864"/>
              <a:gd name="connsiteY153" fmla="*/ 5796644 h 6858000"/>
              <a:gd name="connsiteX154" fmla="*/ 171559 w 5734864"/>
              <a:gd name="connsiteY154" fmla="*/ 5803435 h 6858000"/>
              <a:gd name="connsiteX155" fmla="*/ 172284 w 5734864"/>
              <a:gd name="connsiteY155" fmla="*/ 5816391 h 6858000"/>
              <a:gd name="connsiteX156" fmla="*/ 182542 w 5734864"/>
              <a:gd name="connsiteY156" fmla="*/ 5846382 h 6858000"/>
              <a:gd name="connsiteX157" fmla="*/ 175877 w 5734864"/>
              <a:gd name="connsiteY157" fmla="*/ 5871336 h 6858000"/>
              <a:gd name="connsiteX158" fmla="*/ 174910 w 5734864"/>
              <a:gd name="connsiteY158" fmla="*/ 5876376 h 6858000"/>
              <a:gd name="connsiteX159" fmla="*/ 175047 w 5734864"/>
              <a:gd name="connsiteY159" fmla="*/ 5876483 h 6858000"/>
              <a:gd name="connsiteX160" fmla="*/ 174335 w 5734864"/>
              <a:gd name="connsiteY160" fmla="*/ 5881814 h 6858000"/>
              <a:gd name="connsiteX161" fmla="*/ 171273 w 5734864"/>
              <a:gd name="connsiteY161" fmla="*/ 5895339 h 6858000"/>
              <a:gd name="connsiteX162" fmla="*/ 171658 w 5734864"/>
              <a:gd name="connsiteY162" fmla="*/ 5898749 h 6858000"/>
              <a:gd name="connsiteX163" fmla="*/ 174658 w 5734864"/>
              <a:gd name="connsiteY163" fmla="*/ 5919558 h 6858000"/>
              <a:gd name="connsiteX164" fmla="*/ 169099 w 5734864"/>
              <a:gd name="connsiteY164" fmla="*/ 5984417 h 6858000"/>
              <a:gd name="connsiteX165" fmla="*/ 162007 w 5734864"/>
              <a:gd name="connsiteY165" fmla="*/ 6049043 h 6858000"/>
              <a:gd name="connsiteX166" fmla="*/ 156875 w 5734864"/>
              <a:gd name="connsiteY166" fmla="*/ 6114000 h 6858000"/>
              <a:gd name="connsiteX167" fmla="*/ 165441 w 5734864"/>
              <a:gd name="connsiteY167" fmla="*/ 6146938 h 6858000"/>
              <a:gd name="connsiteX168" fmla="*/ 165177 w 5734864"/>
              <a:gd name="connsiteY168" fmla="*/ 6150658 h 6858000"/>
              <a:gd name="connsiteX169" fmla="*/ 161772 w 5734864"/>
              <a:gd name="connsiteY169" fmla="*/ 6160011 h 6858000"/>
              <a:gd name="connsiteX170" fmla="*/ 160051 w 5734864"/>
              <a:gd name="connsiteY170" fmla="*/ 6163393 h 6858000"/>
              <a:gd name="connsiteX171" fmla="*/ 158473 w 5734864"/>
              <a:gd name="connsiteY171" fmla="*/ 6168628 h 6858000"/>
              <a:gd name="connsiteX172" fmla="*/ 158573 w 5734864"/>
              <a:gd name="connsiteY172" fmla="*/ 6168799 h 6858000"/>
              <a:gd name="connsiteX173" fmla="*/ 146463 w 5734864"/>
              <a:gd name="connsiteY173" fmla="*/ 6196671 h 6858000"/>
              <a:gd name="connsiteX174" fmla="*/ 150209 w 5734864"/>
              <a:gd name="connsiteY174" fmla="*/ 6232365 h 6858000"/>
              <a:gd name="connsiteX175" fmla="*/ 148544 w 5734864"/>
              <a:gd name="connsiteY175" fmla="*/ 6246162 h 6858000"/>
              <a:gd name="connsiteX176" fmla="*/ 148403 w 5734864"/>
              <a:gd name="connsiteY176" fmla="*/ 6253754 h 6858000"/>
              <a:gd name="connsiteX177" fmla="*/ 138880 w 5734864"/>
              <a:gd name="connsiteY177" fmla="*/ 6276449 h 6858000"/>
              <a:gd name="connsiteX178" fmla="*/ 138683 w 5734864"/>
              <a:gd name="connsiteY178" fmla="*/ 6279721 h 6858000"/>
              <a:gd name="connsiteX179" fmla="*/ 130721 w 5734864"/>
              <a:gd name="connsiteY179" fmla="*/ 6293675 h 6858000"/>
              <a:gd name="connsiteX180" fmla="*/ 120717 w 5734864"/>
              <a:gd name="connsiteY180" fmla="*/ 6313967 h 6858000"/>
              <a:gd name="connsiteX181" fmla="*/ 120841 w 5734864"/>
              <a:gd name="connsiteY181" fmla="*/ 6315437 h 6858000"/>
              <a:gd name="connsiteX182" fmla="*/ 115208 w 5734864"/>
              <a:gd name="connsiteY182" fmla="*/ 6324024 h 6858000"/>
              <a:gd name="connsiteX183" fmla="*/ 101217 w 5734864"/>
              <a:gd name="connsiteY183" fmla="*/ 6365923 h 6858000"/>
              <a:gd name="connsiteX184" fmla="*/ 74946 w 5734864"/>
              <a:gd name="connsiteY184" fmla="*/ 6556817 h 6858000"/>
              <a:gd name="connsiteX185" fmla="*/ 16001 w 5734864"/>
              <a:gd name="connsiteY185" fmla="*/ 6808678 h 6858000"/>
              <a:gd name="connsiteX186" fmla="*/ 0 w 5734864"/>
              <a:gd name="connsiteY186" fmla="*/ 6858000 h 6858000"/>
              <a:gd name="connsiteX187" fmla="*/ 5734864 w 5734864"/>
              <a:gd name="connsiteY187" fmla="*/ 6858000 h 6858000"/>
              <a:gd name="connsiteX188" fmla="*/ 5734864 w 5734864"/>
              <a:gd name="connsiteY188" fmla="*/ 0 h 6858000"/>
              <a:gd name="connsiteX0" fmla="*/ 5734864 w 5734864"/>
              <a:gd name="connsiteY0" fmla="*/ 0 h 6858000"/>
              <a:gd name="connsiteX1" fmla="*/ 771611 w 5734864"/>
              <a:gd name="connsiteY1" fmla="*/ 0 h 6858000"/>
              <a:gd name="connsiteX2" fmla="*/ 771679 w 5734864"/>
              <a:gd name="connsiteY2" fmla="*/ 49108 h 6858000"/>
              <a:gd name="connsiteX3" fmla="*/ 794248 w 5734864"/>
              <a:gd name="connsiteY3" fmla="*/ 200968 h 6858000"/>
              <a:gd name="connsiteX4" fmla="*/ 801749 w 5734864"/>
              <a:gd name="connsiteY4" fmla="*/ 414071 h 6858000"/>
              <a:gd name="connsiteX5" fmla="*/ 818548 w 5734864"/>
              <a:gd name="connsiteY5" fmla="*/ 585467 h 6858000"/>
              <a:gd name="connsiteX6" fmla="*/ 857476 w 5734864"/>
              <a:gd name="connsiteY6" fmla="*/ 800623 h 6858000"/>
              <a:gd name="connsiteX7" fmla="*/ 851083 w 5734864"/>
              <a:gd name="connsiteY7" fmla="*/ 878903 h 6858000"/>
              <a:gd name="connsiteX8" fmla="*/ 873564 w 5734864"/>
              <a:gd name="connsiteY8" fmla="*/ 943826 h 6858000"/>
              <a:gd name="connsiteX9" fmla="*/ 864705 w 5734864"/>
              <a:gd name="connsiteY9" fmla="*/ 973328 h 6858000"/>
              <a:gd name="connsiteX10" fmla="*/ 862869 w 5734864"/>
              <a:gd name="connsiteY10" fmla="*/ 978457 h 6858000"/>
              <a:gd name="connsiteX11" fmla="*/ 862233 w 5734864"/>
              <a:gd name="connsiteY11" fmla="*/ 998041 h 6858000"/>
              <a:gd name="connsiteX12" fmla="*/ 853665 w 5734864"/>
              <a:gd name="connsiteY12" fmla="*/ 1004750 h 6858000"/>
              <a:gd name="connsiteX13" fmla="*/ 847865 w 5734864"/>
              <a:gd name="connsiteY13" fmla="*/ 1070795 h 6858000"/>
              <a:gd name="connsiteX14" fmla="*/ 862786 w 5734864"/>
              <a:gd name="connsiteY14" fmla="*/ 1238994 h 6858000"/>
              <a:gd name="connsiteX15" fmla="*/ 859345 w 5734864"/>
              <a:gd name="connsiteY15" fmla="*/ 1380427 h 6858000"/>
              <a:gd name="connsiteX16" fmla="*/ 855172 w 5734864"/>
              <a:gd name="connsiteY16" fmla="*/ 1435262 h 6858000"/>
              <a:gd name="connsiteX17" fmla="*/ 860494 w 5734864"/>
              <a:gd name="connsiteY17" fmla="*/ 1453861 h 6858000"/>
              <a:gd name="connsiteX18" fmla="*/ 853731 w 5734864"/>
              <a:gd name="connsiteY18" fmla="*/ 1467047 h 6858000"/>
              <a:gd name="connsiteX19" fmla="*/ 845847 w 5734864"/>
              <a:gd name="connsiteY19" fmla="*/ 1502307 h 6858000"/>
              <a:gd name="connsiteX20" fmla="*/ 817613 w 5734864"/>
              <a:gd name="connsiteY20" fmla="*/ 1565166 h 6858000"/>
              <a:gd name="connsiteX21" fmla="*/ 804223 w 5734864"/>
              <a:gd name="connsiteY21" fmla="*/ 1601941 h 6858000"/>
              <a:gd name="connsiteX22" fmla="*/ 791773 w 5734864"/>
              <a:gd name="connsiteY22" fmla="*/ 1627005 h 6858000"/>
              <a:gd name="connsiteX23" fmla="*/ 774645 w 5734864"/>
              <a:gd name="connsiteY23" fmla="*/ 1699922 h 6858000"/>
              <a:gd name="connsiteX24" fmla="*/ 752343 w 5734864"/>
              <a:gd name="connsiteY24" fmla="*/ 1824604 h 6858000"/>
              <a:gd name="connsiteX25" fmla="*/ 746254 w 5734864"/>
              <a:gd name="connsiteY25" fmla="*/ 1850222 h 6858000"/>
              <a:gd name="connsiteX26" fmla="*/ 728600 w 5734864"/>
              <a:gd name="connsiteY26" fmla="*/ 1869603 h 6858000"/>
              <a:gd name="connsiteX27" fmla="*/ 724396 w 5734864"/>
              <a:gd name="connsiteY27" fmla="*/ 1883104 h 6858000"/>
              <a:gd name="connsiteX28" fmla="*/ 722165 w 5734864"/>
              <a:gd name="connsiteY28" fmla="*/ 1885924 h 6858000"/>
              <a:gd name="connsiteX29" fmla="*/ 721338 w 5734864"/>
              <a:gd name="connsiteY29" fmla="*/ 1887123 h 6858000"/>
              <a:gd name="connsiteX30" fmla="*/ 714840 w 5734864"/>
              <a:gd name="connsiteY30" fmla="*/ 1902274 h 6858000"/>
              <a:gd name="connsiteX31" fmla="*/ 722847 w 5734864"/>
              <a:gd name="connsiteY31" fmla="*/ 1929891 h 6858000"/>
              <a:gd name="connsiteX32" fmla="*/ 714660 w 5734864"/>
              <a:gd name="connsiteY32" fmla="*/ 1982709 h 6858000"/>
              <a:gd name="connsiteX33" fmla="*/ 710759 w 5734864"/>
              <a:gd name="connsiteY33" fmla="*/ 2013010 h 6858000"/>
              <a:gd name="connsiteX34" fmla="*/ 697927 w 5734864"/>
              <a:gd name="connsiteY34" fmla="*/ 2069833 h 6858000"/>
              <a:gd name="connsiteX35" fmla="*/ 693594 w 5734864"/>
              <a:gd name="connsiteY35" fmla="*/ 2103731 h 6858000"/>
              <a:gd name="connsiteX36" fmla="*/ 691109 w 5734864"/>
              <a:gd name="connsiteY36" fmla="*/ 2124027 h 6858000"/>
              <a:gd name="connsiteX37" fmla="*/ 676593 w 5734864"/>
              <a:gd name="connsiteY37" fmla="*/ 2176182 h 6858000"/>
              <a:gd name="connsiteX38" fmla="*/ 633227 w 5734864"/>
              <a:gd name="connsiteY38" fmla="*/ 2258036 h 6858000"/>
              <a:gd name="connsiteX39" fmla="*/ 625564 w 5734864"/>
              <a:gd name="connsiteY39" fmla="*/ 2284567 h 6858000"/>
              <a:gd name="connsiteX40" fmla="*/ 627074 w 5734864"/>
              <a:gd name="connsiteY40" fmla="*/ 2289605 h 6858000"/>
              <a:gd name="connsiteX41" fmla="*/ 614574 w 5734864"/>
              <a:gd name="connsiteY41" fmla="*/ 2308717 h 6858000"/>
              <a:gd name="connsiteX42" fmla="*/ 606890 w 5734864"/>
              <a:gd name="connsiteY42" fmla="*/ 2320662 h 6858000"/>
              <a:gd name="connsiteX43" fmla="*/ 605558 w 5734864"/>
              <a:gd name="connsiteY43" fmla="*/ 2327897 h 6858000"/>
              <a:gd name="connsiteX44" fmla="*/ 602202 w 5734864"/>
              <a:gd name="connsiteY44" fmla="*/ 2357749 h 6858000"/>
              <a:gd name="connsiteX45" fmla="*/ 600213 w 5734864"/>
              <a:gd name="connsiteY45" fmla="*/ 2364905 h 6858000"/>
              <a:gd name="connsiteX46" fmla="*/ 597160 w 5734864"/>
              <a:gd name="connsiteY46" fmla="*/ 2388351 h 6858000"/>
              <a:gd name="connsiteX47" fmla="*/ 597982 w 5734864"/>
              <a:gd name="connsiteY47" fmla="*/ 2402296 h 6858000"/>
              <a:gd name="connsiteX48" fmla="*/ 593150 w 5734864"/>
              <a:gd name="connsiteY48" fmla="*/ 2420015 h 6858000"/>
              <a:gd name="connsiteX49" fmla="*/ 592833 w 5734864"/>
              <a:gd name="connsiteY49" fmla="*/ 2422749 h 6858000"/>
              <a:gd name="connsiteX50" fmla="*/ 594479 w 5734864"/>
              <a:gd name="connsiteY50" fmla="*/ 2426002 h 6858000"/>
              <a:gd name="connsiteX51" fmla="*/ 591963 w 5734864"/>
              <a:gd name="connsiteY51" fmla="*/ 2431950 h 6858000"/>
              <a:gd name="connsiteX52" fmla="*/ 591544 w 5734864"/>
              <a:gd name="connsiteY52" fmla="*/ 2433897 h 6858000"/>
              <a:gd name="connsiteX53" fmla="*/ 589519 w 5734864"/>
              <a:gd name="connsiteY53" fmla="*/ 2451398 h 6858000"/>
              <a:gd name="connsiteX54" fmla="*/ 590037 w 5734864"/>
              <a:gd name="connsiteY54" fmla="*/ 2455536 h 6858000"/>
              <a:gd name="connsiteX55" fmla="*/ 588179 w 5734864"/>
              <a:gd name="connsiteY55" fmla="*/ 2462981 h 6858000"/>
              <a:gd name="connsiteX56" fmla="*/ 583434 w 5734864"/>
              <a:gd name="connsiteY56" fmla="*/ 2503991 h 6858000"/>
              <a:gd name="connsiteX57" fmla="*/ 567942 w 5734864"/>
              <a:gd name="connsiteY57" fmla="*/ 2652936 h 6858000"/>
              <a:gd name="connsiteX58" fmla="*/ 573869 w 5734864"/>
              <a:gd name="connsiteY58" fmla="*/ 2670188 h 6858000"/>
              <a:gd name="connsiteX59" fmla="*/ 575243 w 5734864"/>
              <a:gd name="connsiteY59" fmla="*/ 2688114 h 6858000"/>
              <a:gd name="connsiteX60" fmla="*/ 573824 w 5734864"/>
              <a:gd name="connsiteY60" fmla="*/ 2689856 h 6858000"/>
              <a:gd name="connsiteX61" fmla="*/ 570699 w 5734864"/>
              <a:gd name="connsiteY61" fmla="*/ 2709353 h 6858000"/>
              <a:gd name="connsiteX62" fmla="*/ 573192 w 5734864"/>
              <a:gd name="connsiteY62" fmla="*/ 2714527 h 6858000"/>
              <a:gd name="connsiteX63" fmla="*/ 572044 w 5734864"/>
              <a:gd name="connsiteY63" fmla="*/ 2728187 h 6858000"/>
              <a:gd name="connsiteX64" fmla="*/ 572465 w 5734864"/>
              <a:gd name="connsiteY64" fmla="*/ 2755863 h 6858000"/>
              <a:gd name="connsiteX65" fmla="*/ 570028 w 5734864"/>
              <a:gd name="connsiteY65" fmla="*/ 2760324 h 6858000"/>
              <a:gd name="connsiteX66" fmla="*/ 566748 w 5734864"/>
              <a:gd name="connsiteY66" fmla="*/ 2800948 h 6858000"/>
              <a:gd name="connsiteX67" fmla="*/ 565509 w 5734864"/>
              <a:gd name="connsiteY67" fmla="*/ 2801167 h 6858000"/>
              <a:gd name="connsiteX68" fmla="*/ 559367 w 5734864"/>
              <a:gd name="connsiteY68" fmla="*/ 2811129 h 6858000"/>
              <a:gd name="connsiteX69" fmla="*/ 550354 w 5734864"/>
              <a:gd name="connsiteY69" fmla="*/ 2830949 h 6858000"/>
              <a:gd name="connsiteX70" fmla="*/ 514795 w 5734864"/>
              <a:gd name="connsiteY70" fmla="*/ 2872433 h 6858000"/>
              <a:gd name="connsiteX71" fmla="*/ 509875 w 5734864"/>
              <a:gd name="connsiteY71" fmla="*/ 2923099 h 6858000"/>
              <a:gd name="connsiteX72" fmla="*/ 509577 w 5734864"/>
              <a:gd name="connsiteY72" fmla="*/ 2923197 h 6858000"/>
              <a:gd name="connsiteX73" fmla="*/ 507597 w 5734864"/>
              <a:gd name="connsiteY73" fmla="*/ 2931868 h 6858000"/>
              <a:gd name="connsiteX74" fmla="*/ 507379 w 5734864"/>
              <a:gd name="connsiteY74" fmla="*/ 2938322 h 6858000"/>
              <a:gd name="connsiteX75" fmla="*/ 504725 w 5734864"/>
              <a:gd name="connsiteY75" fmla="*/ 2954519 h 6858000"/>
              <a:gd name="connsiteX76" fmla="*/ 502018 w 5734864"/>
              <a:gd name="connsiteY76" fmla="*/ 2959643 h 6858000"/>
              <a:gd name="connsiteX77" fmla="*/ 498360 w 5734864"/>
              <a:gd name="connsiteY77" fmla="*/ 2961019 h 6858000"/>
              <a:gd name="connsiteX78" fmla="*/ 498483 w 5734864"/>
              <a:gd name="connsiteY78" fmla="*/ 2962590 h 6858000"/>
              <a:gd name="connsiteX79" fmla="*/ 484403 w 5734864"/>
              <a:gd name="connsiteY79" fmla="*/ 2990538 h 6858000"/>
              <a:gd name="connsiteX80" fmla="*/ 463075 w 5734864"/>
              <a:gd name="connsiteY80" fmla="*/ 3055956 h 6858000"/>
              <a:gd name="connsiteX81" fmla="*/ 455013 w 5734864"/>
              <a:gd name="connsiteY81" fmla="*/ 3094482 h 6858000"/>
              <a:gd name="connsiteX82" fmla="*/ 428391 w 5734864"/>
              <a:gd name="connsiteY82" fmla="*/ 3198850 h 6858000"/>
              <a:gd name="connsiteX83" fmla="*/ 401440 w 5734864"/>
              <a:gd name="connsiteY83" fmla="*/ 3307560 h 6858000"/>
              <a:gd name="connsiteX84" fmla="*/ 386076 w 5734864"/>
              <a:gd name="connsiteY84" fmla="*/ 3373943 h 6858000"/>
              <a:gd name="connsiteX85" fmla="*/ 374726 w 5734864"/>
              <a:gd name="connsiteY85" fmla="*/ 3381364 h 6858000"/>
              <a:gd name="connsiteX86" fmla="*/ 369145 w 5734864"/>
              <a:gd name="connsiteY86" fmla="*/ 3383729 h 6858000"/>
              <a:gd name="connsiteX87" fmla="*/ 364294 w 5734864"/>
              <a:gd name="connsiteY87" fmla="*/ 3414159 h 6858000"/>
              <a:gd name="connsiteX88" fmla="*/ 366450 w 5734864"/>
              <a:gd name="connsiteY88" fmla="*/ 3436925 h 6858000"/>
              <a:gd name="connsiteX89" fmla="*/ 351743 w 5734864"/>
              <a:gd name="connsiteY89" fmla="*/ 3521619 h 6858000"/>
              <a:gd name="connsiteX90" fmla="*/ 345784 w 5734864"/>
              <a:gd name="connsiteY90" fmla="*/ 3603757 h 6858000"/>
              <a:gd name="connsiteX91" fmla="*/ 344198 w 5734864"/>
              <a:gd name="connsiteY91" fmla="*/ 3652424 h 6858000"/>
              <a:gd name="connsiteX92" fmla="*/ 352450 w 5734864"/>
              <a:gd name="connsiteY92" fmla="*/ 3665222 h 6858000"/>
              <a:gd name="connsiteX93" fmla="*/ 342621 w 5734864"/>
              <a:gd name="connsiteY93" fmla="*/ 3700804 h 6858000"/>
              <a:gd name="connsiteX94" fmla="*/ 341514 w 5734864"/>
              <a:gd name="connsiteY94" fmla="*/ 3734774 h 6858000"/>
              <a:gd name="connsiteX95" fmla="*/ 340607 w 5734864"/>
              <a:gd name="connsiteY95" fmla="*/ 3785153 h 6858000"/>
              <a:gd name="connsiteX96" fmla="*/ 340707 w 5734864"/>
              <a:gd name="connsiteY96" fmla="*/ 3788177 h 6858000"/>
              <a:gd name="connsiteX97" fmla="*/ 340361 w 5734864"/>
              <a:gd name="connsiteY97" fmla="*/ 3798803 h 6858000"/>
              <a:gd name="connsiteX98" fmla="*/ 339642 w 5734864"/>
              <a:gd name="connsiteY98" fmla="*/ 3838750 h 6858000"/>
              <a:gd name="connsiteX99" fmla="*/ 360295 w 5734864"/>
              <a:gd name="connsiteY99" fmla="*/ 4015196 h 6858000"/>
              <a:gd name="connsiteX100" fmla="*/ 339043 w 5734864"/>
              <a:gd name="connsiteY100" fmla="*/ 4052778 h 6858000"/>
              <a:gd name="connsiteX101" fmla="*/ 339343 w 5734864"/>
              <a:gd name="connsiteY101" fmla="*/ 4096257 h 6858000"/>
              <a:gd name="connsiteX102" fmla="*/ 340786 w 5734864"/>
              <a:gd name="connsiteY102" fmla="*/ 4321136 h 6858000"/>
              <a:gd name="connsiteX103" fmla="*/ 343158 w 5734864"/>
              <a:gd name="connsiteY103" fmla="*/ 4429174 h 6858000"/>
              <a:gd name="connsiteX104" fmla="*/ 334599 w 5734864"/>
              <a:gd name="connsiteY104" fmla="*/ 4449938 h 6858000"/>
              <a:gd name="connsiteX105" fmla="*/ 332890 w 5734864"/>
              <a:gd name="connsiteY105" fmla="*/ 4453515 h 6858000"/>
              <a:gd name="connsiteX106" fmla="*/ 331105 w 5734864"/>
              <a:gd name="connsiteY106" fmla="*/ 4467941 h 6858000"/>
              <a:gd name="connsiteX107" fmla="*/ 324289 w 5734864"/>
              <a:gd name="connsiteY107" fmla="*/ 4471861 h 6858000"/>
              <a:gd name="connsiteX108" fmla="*/ 317079 w 5734864"/>
              <a:gd name="connsiteY108" fmla="*/ 4493468 h 6858000"/>
              <a:gd name="connsiteX109" fmla="*/ 315557 w 5734864"/>
              <a:gd name="connsiteY109" fmla="*/ 4520067 h 6858000"/>
              <a:gd name="connsiteX110" fmla="*/ 315240 w 5734864"/>
              <a:gd name="connsiteY110" fmla="*/ 4536872 h 6858000"/>
              <a:gd name="connsiteX111" fmla="*/ 316200 w 5734864"/>
              <a:gd name="connsiteY111" fmla="*/ 4538297 h 6858000"/>
              <a:gd name="connsiteX112" fmla="*/ 317507 w 5734864"/>
              <a:gd name="connsiteY112" fmla="*/ 4547582 h 6858000"/>
              <a:gd name="connsiteX113" fmla="*/ 323078 w 5734864"/>
              <a:gd name="connsiteY113" fmla="*/ 4592102 h 6858000"/>
              <a:gd name="connsiteX114" fmla="*/ 328722 w 5734864"/>
              <a:gd name="connsiteY114" fmla="*/ 4667914 h 6858000"/>
              <a:gd name="connsiteX115" fmla="*/ 335597 w 5734864"/>
              <a:gd name="connsiteY115" fmla="*/ 4695035 h 6858000"/>
              <a:gd name="connsiteX116" fmla="*/ 339485 w 5734864"/>
              <a:gd name="connsiteY116" fmla="*/ 4695979 h 6858000"/>
              <a:gd name="connsiteX117" fmla="*/ 341089 w 5734864"/>
              <a:gd name="connsiteY117" fmla="*/ 4704268 h 6858000"/>
              <a:gd name="connsiteX118" fmla="*/ 342177 w 5734864"/>
              <a:gd name="connsiteY118" fmla="*/ 4706060 h 6858000"/>
              <a:gd name="connsiteX119" fmla="*/ 347751 w 5734864"/>
              <a:gd name="connsiteY119" fmla="*/ 4716754 h 6858000"/>
              <a:gd name="connsiteX120" fmla="*/ 344125 w 5734864"/>
              <a:gd name="connsiteY120" fmla="*/ 4764669 h 6858000"/>
              <a:gd name="connsiteX121" fmla="*/ 340188 w 5734864"/>
              <a:gd name="connsiteY121" fmla="*/ 4779386 h 6858000"/>
              <a:gd name="connsiteX122" fmla="*/ 335146 w 5734864"/>
              <a:gd name="connsiteY122" fmla="*/ 4787491 h 6858000"/>
              <a:gd name="connsiteX123" fmla="*/ 319124 w 5734864"/>
              <a:gd name="connsiteY123" fmla="*/ 4843514 h 6858000"/>
              <a:gd name="connsiteX124" fmla="*/ 305956 w 5734864"/>
              <a:gd name="connsiteY124" fmla="*/ 4881505 h 6858000"/>
              <a:gd name="connsiteX125" fmla="*/ 301062 w 5734864"/>
              <a:gd name="connsiteY125" fmla="*/ 4889332 h 6858000"/>
              <a:gd name="connsiteX126" fmla="*/ 302141 w 5734864"/>
              <a:gd name="connsiteY126" fmla="*/ 4899400 h 6858000"/>
              <a:gd name="connsiteX127" fmla="*/ 304424 w 5734864"/>
              <a:gd name="connsiteY127" fmla="*/ 4902664 h 6858000"/>
              <a:gd name="connsiteX128" fmla="*/ 293123 w 5734864"/>
              <a:gd name="connsiteY128" fmla="*/ 4932769 h 6858000"/>
              <a:gd name="connsiteX129" fmla="*/ 292275 w 5734864"/>
              <a:gd name="connsiteY129" fmla="*/ 4936482 h 6858000"/>
              <a:gd name="connsiteX130" fmla="*/ 288304 w 5734864"/>
              <a:gd name="connsiteY130" fmla="*/ 4962325 h 6858000"/>
              <a:gd name="connsiteX131" fmla="*/ 287420 w 5734864"/>
              <a:gd name="connsiteY131" fmla="*/ 5042193 h 6858000"/>
              <a:gd name="connsiteX132" fmla="*/ 287020 w 5734864"/>
              <a:gd name="connsiteY132" fmla="*/ 5065655 h 6858000"/>
              <a:gd name="connsiteX133" fmla="*/ 288488 w 5734864"/>
              <a:gd name="connsiteY133" fmla="*/ 5082216 h 6858000"/>
              <a:gd name="connsiteX134" fmla="*/ 282763 w 5734864"/>
              <a:gd name="connsiteY134" fmla="*/ 5127114 h 6858000"/>
              <a:gd name="connsiteX135" fmla="*/ 269316 w 5734864"/>
              <a:gd name="connsiteY135" fmla="*/ 5202682 h 6858000"/>
              <a:gd name="connsiteX136" fmla="*/ 269174 w 5734864"/>
              <a:gd name="connsiteY136" fmla="*/ 5230835 h 6858000"/>
              <a:gd name="connsiteX137" fmla="*/ 272679 w 5734864"/>
              <a:gd name="connsiteY137" fmla="*/ 5232660 h 6858000"/>
              <a:gd name="connsiteX138" fmla="*/ 272160 w 5734864"/>
              <a:gd name="connsiteY138" fmla="*/ 5241150 h 6858000"/>
              <a:gd name="connsiteX139" fmla="*/ 272760 w 5734864"/>
              <a:gd name="connsiteY139" fmla="*/ 5243156 h 6858000"/>
              <a:gd name="connsiteX140" fmla="*/ 275462 w 5734864"/>
              <a:gd name="connsiteY140" fmla="*/ 5254919 h 6858000"/>
              <a:gd name="connsiteX141" fmla="*/ 262897 w 5734864"/>
              <a:gd name="connsiteY141" fmla="*/ 5286259 h 6858000"/>
              <a:gd name="connsiteX142" fmla="*/ 252761 w 5734864"/>
              <a:gd name="connsiteY142" fmla="*/ 5357801 h 6858000"/>
              <a:gd name="connsiteX143" fmla="*/ 242360 w 5734864"/>
              <a:gd name="connsiteY143" fmla="*/ 5460080 h 6858000"/>
              <a:gd name="connsiteX144" fmla="*/ 229880 w 5734864"/>
              <a:gd name="connsiteY144" fmla="*/ 5539714 h 6858000"/>
              <a:gd name="connsiteX145" fmla="*/ 204283 w 5734864"/>
              <a:gd name="connsiteY145" fmla="*/ 5639080 h 6858000"/>
              <a:gd name="connsiteX146" fmla="*/ 198948 w 5734864"/>
              <a:gd name="connsiteY146" fmla="*/ 5710958 h 6858000"/>
              <a:gd name="connsiteX147" fmla="*/ 192367 w 5734864"/>
              <a:gd name="connsiteY147" fmla="*/ 5719859 h 6858000"/>
              <a:gd name="connsiteX148" fmla="*/ 188035 w 5734864"/>
              <a:gd name="connsiteY148" fmla="*/ 5729935 h 6858000"/>
              <a:gd name="connsiteX149" fmla="*/ 188428 w 5734864"/>
              <a:gd name="connsiteY149" fmla="*/ 5731182 h 6858000"/>
              <a:gd name="connsiteX150" fmla="*/ 181635 w 5734864"/>
              <a:gd name="connsiteY150" fmla="*/ 5753538 h 6858000"/>
              <a:gd name="connsiteX151" fmla="*/ 169744 w 5734864"/>
              <a:gd name="connsiteY151" fmla="*/ 5796307 h 6858000"/>
              <a:gd name="connsiteX152" fmla="*/ 170351 w 5734864"/>
              <a:gd name="connsiteY152" fmla="*/ 5796644 h 6858000"/>
              <a:gd name="connsiteX153" fmla="*/ 171559 w 5734864"/>
              <a:gd name="connsiteY153" fmla="*/ 5803435 h 6858000"/>
              <a:gd name="connsiteX154" fmla="*/ 172284 w 5734864"/>
              <a:gd name="connsiteY154" fmla="*/ 5816391 h 6858000"/>
              <a:gd name="connsiteX155" fmla="*/ 182542 w 5734864"/>
              <a:gd name="connsiteY155" fmla="*/ 5846382 h 6858000"/>
              <a:gd name="connsiteX156" fmla="*/ 175877 w 5734864"/>
              <a:gd name="connsiteY156" fmla="*/ 5871336 h 6858000"/>
              <a:gd name="connsiteX157" fmla="*/ 174910 w 5734864"/>
              <a:gd name="connsiteY157" fmla="*/ 5876376 h 6858000"/>
              <a:gd name="connsiteX158" fmla="*/ 175047 w 5734864"/>
              <a:gd name="connsiteY158" fmla="*/ 5876483 h 6858000"/>
              <a:gd name="connsiteX159" fmla="*/ 174335 w 5734864"/>
              <a:gd name="connsiteY159" fmla="*/ 5881814 h 6858000"/>
              <a:gd name="connsiteX160" fmla="*/ 171273 w 5734864"/>
              <a:gd name="connsiteY160" fmla="*/ 5895339 h 6858000"/>
              <a:gd name="connsiteX161" fmla="*/ 171658 w 5734864"/>
              <a:gd name="connsiteY161" fmla="*/ 5898749 h 6858000"/>
              <a:gd name="connsiteX162" fmla="*/ 174658 w 5734864"/>
              <a:gd name="connsiteY162" fmla="*/ 5919558 h 6858000"/>
              <a:gd name="connsiteX163" fmla="*/ 169099 w 5734864"/>
              <a:gd name="connsiteY163" fmla="*/ 5984417 h 6858000"/>
              <a:gd name="connsiteX164" fmla="*/ 162007 w 5734864"/>
              <a:gd name="connsiteY164" fmla="*/ 6049043 h 6858000"/>
              <a:gd name="connsiteX165" fmla="*/ 156875 w 5734864"/>
              <a:gd name="connsiteY165" fmla="*/ 6114000 h 6858000"/>
              <a:gd name="connsiteX166" fmla="*/ 165441 w 5734864"/>
              <a:gd name="connsiteY166" fmla="*/ 6146938 h 6858000"/>
              <a:gd name="connsiteX167" fmla="*/ 165177 w 5734864"/>
              <a:gd name="connsiteY167" fmla="*/ 6150658 h 6858000"/>
              <a:gd name="connsiteX168" fmla="*/ 161772 w 5734864"/>
              <a:gd name="connsiteY168" fmla="*/ 6160011 h 6858000"/>
              <a:gd name="connsiteX169" fmla="*/ 160051 w 5734864"/>
              <a:gd name="connsiteY169" fmla="*/ 6163393 h 6858000"/>
              <a:gd name="connsiteX170" fmla="*/ 158473 w 5734864"/>
              <a:gd name="connsiteY170" fmla="*/ 6168628 h 6858000"/>
              <a:gd name="connsiteX171" fmla="*/ 158573 w 5734864"/>
              <a:gd name="connsiteY171" fmla="*/ 6168799 h 6858000"/>
              <a:gd name="connsiteX172" fmla="*/ 146463 w 5734864"/>
              <a:gd name="connsiteY172" fmla="*/ 6196671 h 6858000"/>
              <a:gd name="connsiteX173" fmla="*/ 150209 w 5734864"/>
              <a:gd name="connsiteY173" fmla="*/ 6232365 h 6858000"/>
              <a:gd name="connsiteX174" fmla="*/ 148544 w 5734864"/>
              <a:gd name="connsiteY174" fmla="*/ 6246162 h 6858000"/>
              <a:gd name="connsiteX175" fmla="*/ 148403 w 5734864"/>
              <a:gd name="connsiteY175" fmla="*/ 6253754 h 6858000"/>
              <a:gd name="connsiteX176" fmla="*/ 138880 w 5734864"/>
              <a:gd name="connsiteY176" fmla="*/ 6276449 h 6858000"/>
              <a:gd name="connsiteX177" fmla="*/ 138683 w 5734864"/>
              <a:gd name="connsiteY177" fmla="*/ 6279721 h 6858000"/>
              <a:gd name="connsiteX178" fmla="*/ 130721 w 5734864"/>
              <a:gd name="connsiteY178" fmla="*/ 6293675 h 6858000"/>
              <a:gd name="connsiteX179" fmla="*/ 120717 w 5734864"/>
              <a:gd name="connsiteY179" fmla="*/ 6313967 h 6858000"/>
              <a:gd name="connsiteX180" fmla="*/ 120841 w 5734864"/>
              <a:gd name="connsiteY180" fmla="*/ 6315437 h 6858000"/>
              <a:gd name="connsiteX181" fmla="*/ 115208 w 5734864"/>
              <a:gd name="connsiteY181" fmla="*/ 6324024 h 6858000"/>
              <a:gd name="connsiteX182" fmla="*/ 101217 w 5734864"/>
              <a:gd name="connsiteY182" fmla="*/ 6365923 h 6858000"/>
              <a:gd name="connsiteX183" fmla="*/ 74946 w 5734864"/>
              <a:gd name="connsiteY183" fmla="*/ 6556817 h 6858000"/>
              <a:gd name="connsiteX184" fmla="*/ 16001 w 5734864"/>
              <a:gd name="connsiteY184" fmla="*/ 6808678 h 6858000"/>
              <a:gd name="connsiteX185" fmla="*/ 0 w 5734864"/>
              <a:gd name="connsiteY185" fmla="*/ 6858000 h 6858000"/>
              <a:gd name="connsiteX186" fmla="*/ 5734864 w 5734864"/>
              <a:gd name="connsiteY186" fmla="*/ 6858000 h 6858000"/>
              <a:gd name="connsiteX187" fmla="*/ 5734864 w 5734864"/>
              <a:gd name="connsiteY187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5734864" h="6858000">
                <a:moveTo>
                  <a:pt x="5734864" y="0"/>
                </a:moveTo>
                <a:lnTo>
                  <a:pt x="771611" y="0"/>
                </a:lnTo>
                <a:cubicBezTo>
                  <a:pt x="771634" y="16369"/>
                  <a:pt x="771656" y="32739"/>
                  <a:pt x="771679" y="49108"/>
                </a:cubicBezTo>
                <a:cubicBezTo>
                  <a:pt x="775201" y="55622"/>
                  <a:pt x="788724" y="196721"/>
                  <a:pt x="794248" y="200968"/>
                </a:cubicBezTo>
                <a:lnTo>
                  <a:pt x="801749" y="414071"/>
                </a:lnTo>
                <a:cubicBezTo>
                  <a:pt x="807329" y="440933"/>
                  <a:pt x="835107" y="598697"/>
                  <a:pt x="818548" y="585467"/>
                </a:cubicBezTo>
                <a:cubicBezTo>
                  <a:pt x="856197" y="664140"/>
                  <a:pt x="837895" y="708473"/>
                  <a:pt x="857476" y="800623"/>
                </a:cubicBezTo>
                <a:cubicBezTo>
                  <a:pt x="822401" y="857344"/>
                  <a:pt x="855723" y="824571"/>
                  <a:pt x="851083" y="878903"/>
                </a:cubicBezTo>
                <a:cubicBezTo>
                  <a:pt x="884811" y="859448"/>
                  <a:pt x="834648" y="946397"/>
                  <a:pt x="873564" y="943826"/>
                </a:cubicBezTo>
                <a:cubicBezTo>
                  <a:pt x="871487" y="953795"/>
                  <a:pt x="868248" y="963533"/>
                  <a:pt x="864705" y="973328"/>
                </a:cubicBezTo>
                <a:lnTo>
                  <a:pt x="862869" y="978457"/>
                </a:lnTo>
                <a:lnTo>
                  <a:pt x="862233" y="998041"/>
                </a:lnTo>
                <a:lnTo>
                  <a:pt x="853665" y="1004750"/>
                </a:lnTo>
                <a:lnTo>
                  <a:pt x="847865" y="1070795"/>
                </a:lnTo>
                <a:cubicBezTo>
                  <a:pt x="870234" y="1110486"/>
                  <a:pt x="833172" y="1190441"/>
                  <a:pt x="862786" y="1238994"/>
                </a:cubicBezTo>
                <a:cubicBezTo>
                  <a:pt x="864699" y="1290599"/>
                  <a:pt x="860615" y="1347716"/>
                  <a:pt x="859345" y="1380427"/>
                </a:cubicBezTo>
                <a:cubicBezTo>
                  <a:pt x="845703" y="1396391"/>
                  <a:pt x="873184" y="1435525"/>
                  <a:pt x="855172" y="1435262"/>
                </a:cubicBezTo>
                <a:lnTo>
                  <a:pt x="860494" y="1453861"/>
                </a:lnTo>
                <a:lnTo>
                  <a:pt x="853731" y="1467047"/>
                </a:lnTo>
                <a:cubicBezTo>
                  <a:pt x="846549" y="1480528"/>
                  <a:pt x="841728" y="1491093"/>
                  <a:pt x="845847" y="1502307"/>
                </a:cubicBezTo>
                <a:lnTo>
                  <a:pt x="817613" y="1565166"/>
                </a:lnTo>
                <a:cubicBezTo>
                  <a:pt x="805468" y="1557258"/>
                  <a:pt x="816534" y="1596564"/>
                  <a:pt x="804223" y="1601941"/>
                </a:cubicBezTo>
                <a:cubicBezTo>
                  <a:pt x="794287" y="1604654"/>
                  <a:pt x="795328" y="1617209"/>
                  <a:pt x="791773" y="1627005"/>
                </a:cubicBezTo>
                <a:cubicBezTo>
                  <a:pt x="781684" y="1634393"/>
                  <a:pt x="772978" y="1683187"/>
                  <a:pt x="774645" y="1699922"/>
                </a:cubicBezTo>
                <a:cubicBezTo>
                  <a:pt x="785341" y="1746767"/>
                  <a:pt x="744845" y="1787099"/>
                  <a:pt x="752343" y="1824604"/>
                </a:cubicBezTo>
                <a:cubicBezTo>
                  <a:pt x="751502" y="1834578"/>
                  <a:pt x="749297" y="1842929"/>
                  <a:pt x="746254" y="1850222"/>
                </a:cubicBezTo>
                <a:lnTo>
                  <a:pt x="728600" y="1869603"/>
                </a:lnTo>
                <a:lnTo>
                  <a:pt x="724396" y="1883104"/>
                </a:lnTo>
                <a:lnTo>
                  <a:pt x="722165" y="1885924"/>
                </a:lnTo>
                <a:lnTo>
                  <a:pt x="721338" y="1887123"/>
                </a:lnTo>
                <a:lnTo>
                  <a:pt x="714840" y="1902274"/>
                </a:lnTo>
                <a:lnTo>
                  <a:pt x="722847" y="1929891"/>
                </a:lnTo>
                <a:lnTo>
                  <a:pt x="714660" y="1982709"/>
                </a:lnTo>
                <a:cubicBezTo>
                  <a:pt x="727725" y="2006201"/>
                  <a:pt x="714739" y="1997091"/>
                  <a:pt x="710759" y="2013010"/>
                </a:cubicBezTo>
                <a:cubicBezTo>
                  <a:pt x="707970" y="2027531"/>
                  <a:pt x="700788" y="2054714"/>
                  <a:pt x="697927" y="2069833"/>
                </a:cubicBezTo>
                <a:cubicBezTo>
                  <a:pt x="685211" y="2080229"/>
                  <a:pt x="698762" y="2088241"/>
                  <a:pt x="693594" y="2103731"/>
                </a:cubicBezTo>
                <a:cubicBezTo>
                  <a:pt x="688481" y="2110649"/>
                  <a:pt x="687183" y="2115973"/>
                  <a:pt x="691109" y="2124027"/>
                </a:cubicBezTo>
                <a:cubicBezTo>
                  <a:pt x="666413" y="2155740"/>
                  <a:pt x="688031" y="2144874"/>
                  <a:pt x="676593" y="2176182"/>
                </a:cubicBezTo>
                <a:cubicBezTo>
                  <a:pt x="665190" y="2202944"/>
                  <a:pt x="656416" y="2233857"/>
                  <a:pt x="633227" y="2258036"/>
                </a:cubicBezTo>
                <a:cubicBezTo>
                  <a:pt x="626930" y="2262191"/>
                  <a:pt x="623498" y="2274069"/>
                  <a:pt x="625564" y="2284567"/>
                </a:cubicBezTo>
                <a:cubicBezTo>
                  <a:pt x="625918" y="2286374"/>
                  <a:pt x="626427" y="2288071"/>
                  <a:pt x="627074" y="2289605"/>
                </a:cubicBezTo>
                <a:cubicBezTo>
                  <a:pt x="619029" y="2296628"/>
                  <a:pt x="616453" y="2303188"/>
                  <a:pt x="614574" y="2308717"/>
                </a:cubicBezTo>
                <a:lnTo>
                  <a:pt x="606890" y="2320662"/>
                </a:lnTo>
                <a:lnTo>
                  <a:pt x="605558" y="2327897"/>
                </a:lnTo>
                <a:lnTo>
                  <a:pt x="602202" y="2357749"/>
                </a:lnTo>
                <a:lnTo>
                  <a:pt x="600213" y="2364905"/>
                </a:lnTo>
                <a:lnTo>
                  <a:pt x="597160" y="2388351"/>
                </a:lnTo>
                <a:lnTo>
                  <a:pt x="597982" y="2402296"/>
                </a:lnTo>
                <a:lnTo>
                  <a:pt x="593150" y="2420015"/>
                </a:lnTo>
                <a:cubicBezTo>
                  <a:pt x="593044" y="2420926"/>
                  <a:pt x="592939" y="2421838"/>
                  <a:pt x="592833" y="2422749"/>
                </a:cubicBezTo>
                <a:lnTo>
                  <a:pt x="594479" y="2426002"/>
                </a:lnTo>
                <a:cubicBezTo>
                  <a:pt x="594168" y="2427683"/>
                  <a:pt x="593118" y="2429721"/>
                  <a:pt x="591963" y="2431950"/>
                </a:cubicBezTo>
                <a:cubicBezTo>
                  <a:pt x="591823" y="2432599"/>
                  <a:pt x="591684" y="2433248"/>
                  <a:pt x="591544" y="2433897"/>
                </a:cubicBezTo>
                <a:lnTo>
                  <a:pt x="589519" y="2451398"/>
                </a:lnTo>
                <a:cubicBezTo>
                  <a:pt x="589692" y="2452777"/>
                  <a:pt x="589864" y="2454157"/>
                  <a:pt x="590037" y="2455536"/>
                </a:cubicBezTo>
                <a:lnTo>
                  <a:pt x="588179" y="2462981"/>
                </a:lnTo>
                <a:lnTo>
                  <a:pt x="583434" y="2503991"/>
                </a:lnTo>
                <a:cubicBezTo>
                  <a:pt x="576530" y="2566058"/>
                  <a:pt x="570433" y="2625224"/>
                  <a:pt x="567942" y="2652936"/>
                </a:cubicBezTo>
                <a:cubicBezTo>
                  <a:pt x="570864" y="2658290"/>
                  <a:pt x="572739" y="2664095"/>
                  <a:pt x="573869" y="2670188"/>
                </a:cubicBezTo>
                <a:lnTo>
                  <a:pt x="575243" y="2688114"/>
                </a:lnTo>
                <a:lnTo>
                  <a:pt x="573824" y="2689856"/>
                </a:lnTo>
                <a:cubicBezTo>
                  <a:pt x="569972" y="2698471"/>
                  <a:pt x="569572" y="2704494"/>
                  <a:pt x="570699" y="2709353"/>
                </a:cubicBezTo>
                <a:lnTo>
                  <a:pt x="573192" y="2714527"/>
                </a:lnTo>
                <a:cubicBezTo>
                  <a:pt x="572809" y="2719080"/>
                  <a:pt x="572427" y="2723634"/>
                  <a:pt x="572044" y="2728187"/>
                </a:cubicBezTo>
                <a:cubicBezTo>
                  <a:pt x="572184" y="2737412"/>
                  <a:pt x="572325" y="2746638"/>
                  <a:pt x="572465" y="2755863"/>
                </a:cubicBezTo>
                <a:lnTo>
                  <a:pt x="570028" y="2760324"/>
                </a:lnTo>
                <a:lnTo>
                  <a:pt x="566748" y="2800948"/>
                </a:lnTo>
                <a:lnTo>
                  <a:pt x="565509" y="2801167"/>
                </a:lnTo>
                <a:cubicBezTo>
                  <a:pt x="562655" y="2802587"/>
                  <a:pt x="560408" y="2805381"/>
                  <a:pt x="559367" y="2811129"/>
                </a:cubicBezTo>
                <a:cubicBezTo>
                  <a:pt x="543471" y="2797318"/>
                  <a:pt x="552020" y="2812773"/>
                  <a:pt x="550354" y="2830949"/>
                </a:cubicBezTo>
                <a:cubicBezTo>
                  <a:pt x="525292" y="2813553"/>
                  <a:pt x="531129" y="2868192"/>
                  <a:pt x="514795" y="2872433"/>
                </a:cubicBezTo>
                <a:lnTo>
                  <a:pt x="509875" y="2923099"/>
                </a:lnTo>
                <a:lnTo>
                  <a:pt x="509577" y="2923197"/>
                </a:lnTo>
                <a:cubicBezTo>
                  <a:pt x="508704" y="2924865"/>
                  <a:pt x="508038" y="2927556"/>
                  <a:pt x="507597" y="2931868"/>
                </a:cubicBezTo>
                <a:cubicBezTo>
                  <a:pt x="507524" y="2934019"/>
                  <a:pt x="507452" y="2936171"/>
                  <a:pt x="507379" y="2938322"/>
                </a:cubicBezTo>
                <a:lnTo>
                  <a:pt x="504725" y="2954519"/>
                </a:lnTo>
                <a:lnTo>
                  <a:pt x="502018" y="2959643"/>
                </a:lnTo>
                <a:lnTo>
                  <a:pt x="498360" y="2961019"/>
                </a:lnTo>
                <a:lnTo>
                  <a:pt x="498483" y="2962590"/>
                </a:lnTo>
                <a:cubicBezTo>
                  <a:pt x="502388" y="2975027"/>
                  <a:pt x="510202" y="2980016"/>
                  <a:pt x="484403" y="2990538"/>
                </a:cubicBezTo>
                <a:cubicBezTo>
                  <a:pt x="489425" y="3018352"/>
                  <a:pt x="474337" y="3021029"/>
                  <a:pt x="463075" y="3055956"/>
                </a:cubicBezTo>
                <a:cubicBezTo>
                  <a:pt x="469487" y="3072485"/>
                  <a:pt x="464165" y="3083955"/>
                  <a:pt x="455013" y="3094482"/>
                </a:cubicBezTo>
                <a:cubicBezTo>
                  <a:pt x="453131" y="3130054"/>
                  <a:pt x="437643" y="3160106"/>
                  <a:pt x="428391" y="3198850"/>
                </a:cubicBezTo>
                <a:lnTo>
                  <a:pt x="401440" y="3307560"/>
                </a:lnTo>
                <a:lnTo>
                  <a:pt x="386076" y="3373943"/>
                </a:lnTo>
                <a:cubicBezTo>
                  <a:pt x="386236" y="3376061"/>
                  <a:pt x="380537" y="3378856"/>
                  <a:pt x="374726" y="3381364"/>
                </a:cubicBezTo>
                <a:lnTo>
                  <a:pt x="369145" y="3383729"/>
                </a:lnTo>
                <a:lnTo>
                  <a:pt x="364294" y="3414159"/>
                </a:lnTo>
                <a:lnTo>
                  <a:pt x="366450" y="3436925"/>
                </a:lnTo>
                <a:lnTo>
                  <a:pt x="351743" y="3521619"/>
                </a:lnTo>
                <a:lnTo>
                  <a:pt x="345784" y="3603757"/>
                </a:lnTo>
                <a:cubicBezTo>
                  <a:pt x="345255" y="3619979"/>
                  <a:pt x="344727" y="3636202"/>
                  <a:pt x="344198" y="3652424"/>
                </a:cubicBezTo>
                <a:lnTo>
                  <a:pt x="352450" y="3665222"/>
                </a:lnTo>
                <a:lnTo>
                  <a:pt x="342621" y="3700804"/>
                </a:lnTo>
                <a:lnTo>
                  <a:pt x="341514" y="3734774"/>
                </a:lnTo>
                <a:cubicBezTo>
                  <a:pt x="341212" y="3751567"/>
                  <a:pt x="340909" y="3768360"/>
                  <a:pt x="340607" y="3785153"/>
                </a:cubicBezTo>
                <a:cubicBezTo>
                  <a:pt x="340640" y="3786161"/>
                  <a:pt x="340674" y="3787169"/>
                  <a:pt x="340707" y="3788177"/>
                </a:cubicBezTo>
                <a:cubicBezTo>
                  <a:pt x="340592" y="3791719"/>
                  <a:pt x="340476" y="3795261"/>
                  <a:pt x="340361" y="3798803"/>
                </a:cubicBezTo>
                <a:cubicBezTo>
                  <a:pt x="340121" y="3812119"/>
                  <a:pt x="339882" y="3825434"/>
                  <a:pt x="339642" y="3838750"/>
                </a:cubicBezTo>
                <a:cubicBezTo>
                  <a:pt x="337363" y="3949044"/>
                  <a:pt x="361794" y="3960437"/>
                  <a:pt x="360295" y="4015196"/>
                </a:cubicBezTo>
                <a:lnTo>
                  <a:pt x="339043" y="4052778"/>
                </a:lnTo>
                <a:lnTo>
                  <a:pt x="339343" y="4096257"/>
                </a:lnTo>
                <a:cubicBezTo>
                  <a:pt x="362058" y="4159145"/>
                  <a:pt x="332404" y="4250479"/>
                  <a:pt x="340786" y="4321136"/>
                </a:cubicBezTo>
                <a:cubicBezTo>
                  <a:pt x="341421" y="4376624"/>
                  <a:pt x="344189" y="4407708"/>
                  <a:pt x="343158" y="4429174"/>
                </a:cubicBezTo>
                <a:cubicBezTo>
                  <a:pt x="340948" y="4436304"/>
                  <a:pt x="337887" y="4443121"/>
                  <a:pt x="334599" y="4449938"/>
                </a:cubicBezTo>
                <a:lnTo>
                  <a:pt x="332890" y="4453515"/>
                </a:lnTo>
                <a:lnTo>
                  <a:pt x="331105" y="4467941"/>
                </a:lnTo>
                <a:lnTo>
                  <a:pt x="324289" y="4471861"/>
                </a:lnTo>
                <a:lnTo>
                  <a:pt x="317079" y="4493468"/>
                </a:lnTo>
                <a:cubicBezTo>
                  <a:pt x="315353" y="4501584"/>
                  <a:pt x="314639" y="4510343"/>
                  <a:pt x="315557" y="4520067"/>
                </a:cubicBezTo>
                <a:cubicBezTo>
                  <a:pt x="315451" y="4525669"/>
                  <a:pt x="315346" y="4531270"/>
                  <a:pt x="315240" y="4536872"/>
                </a:cubicBezTo>
                <a:lnTo>
                  <a:pt x="316200" y="4538297"/>
                </a:lnTo>
                <a:cubicBezTo>
                  <a:pt x="316738" y="4541182"/>
                  <a:pt x="316785" y="4544563"/>
                  <a:pt x="317507" y="4547582"/>
                </a:cubicBezTo>
                <a:cubicBezTo>
                  <a:pt x="322716" y="4552468"/>
                  <a:pt x="324912" y="4582137"/>
                  <a:pt x="323078" y="4592102"/>
                </a:cubicBezTo>
                <a:cubicBezTo>
                  <a:pt x="314597" y="4619728"/>
                  <a:pt x="334923" y="4645745"/>
                  <a:pt x="328722" y="4667914"/>
                </a:cubicBezTo>
                <a:cubicBezTo>
                  <a:pt x="330810" y="4685069"/>
                  <a:pt x="333803" y="4690356"/>
                  <a:pt x="335597" y="4695035"/>
                </a:cubicBezTo>
                <a:lnTo>
                  <a:pt x="339485" y="4695979"/>
                </a:lnTo>
                <a:lnTo>
                  <a:pt x="341089" y="4704268"/>
                </a:lnTo>
                <a:lnTo>
                  <a:pt x="342177" y="4706060"/>
                </a:lnTo>
                <a:cubicBezTo>
                  <a:pt x="344268" y="4709474"/>
                  <a:pt x="346234" y="4712931"/>
                  <a:pt x="347751" y="4716754"/>
                </a:cubicBezTo>
                <a:lnTo>
                  <a:pt x="344125" y="4764669"/>
                </a:lnTo>
                <a:lnTo>
                  <a:pt x="340188" y="4779386"/>
                </a:lnTo>
                <a:lnTo>
                  <a:pt x="335146" y="4787491"/>
                </a:lnTo>
                <a:lnTo>
                  <a:pt x="319124" y="4843514"/>
                </a:lnTo>
                <a:lnTo>
                  <a:pt x="305956" y="4881505"/>
                </a:lnTo>
                <a:lnTo>
                  <a:pt x="301062" y="4889332"/>
                </a:lnTo>
                <a:lnTo>
                  <a:pt x="302141" y="4899400"/>
                </a:lnTo>
                <a:cubicBezTo>
                  <a:pt x="302767" y="4900706"/>
                  <a:pt x="303536" y="4901803"/>
                  <a:pt x="304424" y="4902664"/>
                </a:cubicBezTo>
                <a:lnTo>
                  <a:pt x="293123" y="4932769"/>
                </a:lnTo>
                <a:lnTo>
                  <a:pt x="292275" y="4936482"/>
                </a:lnTo>
                <a:lnTo>
                  <a:pt x="288304" y="4962325"/>
                </a:lnTo>
                <a:cubicBezTo>
                  <a:pt x="288009" y="4988948"/>
                  <a:pt x="287715" y="5015570"/>
                  <a:pt x="287420" y="5042193"/>
                </a:cubicBezTo>
                <a:cubicBezTo>
                  <a:pt x="295373" y="5039737"/>
                  <a:pt x="281659" y="5060438"/>
                  <a:pt x="287020" y="5065655"/>
                </a:cubicBezTo>
                <a:cubicBezTo>
                  <a:pt x="291675" y="5068928"/>
                  <a:pt x="288601" y="5075970"/>
                  <a:pt x="288488" y="5082216"/>
                </a:cubicBezTo>
                <a:cubicBezTo>
                  <a:pt x="292282" y="5088207"/>
                  <a:pt x="287008" y="5117775"/>
                  <a:pt x="282763" y="5127114"/>
                </a:cubicBezTo>
                <a:cubicBezTo>
                  <a:pt x="267723" y="5152218"/>
                  <a:pt x="280799" y="5182399"/>
                  <a:pt x="269316" y="5202682"/>
                </a:cubicBezTo>
                <a:cubicBezTo>
                  <a:pt x="267050" y="5219969"/>
                  <a:pt x="268614" y="5225841"/>
                  <a:pt x="269174" y="5230835"/>
                </a:cubicBezTo>
                <a:lnTo>
                  <a:pt x="272679" y="5232660"/>
                </a:lnTo>
                <a:lnTo>
                  <a:pt x="272160" y="5241150"/>
                </a:lnTo>
                <a:lnTo>
                  <a:pt x="272760" y="5243156"/>
                </a:lnTo>
                <a:cubicBezTo>
                  <a:pt x="273922" y="5246984"/>
                  <a:pt x="274952" y="5250824"/>
                  <a:pt x="275462" y="5254919"/>
                </a:cubicBezTo>
                <a:cubicBezTo>
                  <a:pt x="258407" y="5258851"/>
                  <a:pt x="276976" y="5290392"/>
                  <a:pt x="262897" y="5286259"/>
                </a:cubicBezTo>
                <a:cubicBezTo>
                  <a:pt x="262724" y="5309439"/>
                  <a:pt x="239612" y="5337531"/>
                  <a:pt x="252761" y="5357801"/>
                </a:cubicBezTo>
                <a:cubicBezTo>
                  <a:pt x="248775" y="5392256"/>
                  <a:pt x="247799" y="5423412"/>
                  <a:pt x="242360" y="5460080"/>
                </a:cubicBezTo>
                <a:cubicBezTo>
                  <a:pt x="232632" y="5488478"/>
                  <a:pt x="242025" y="5519143"/>
                  <a:pt x="229880" y="5539714"/>
                </a:cubicBezTo>
                <a:cubicBezTo>
                  <a:pt x="230558" y="5572454"/>
                  <a:pt x="222150" y="5613340"/>
                  <a:pt x="204283" y="5639080"/>
                </a:cubicBezTo>
                <a:cubicBezTo>
                  <a:pt x="201596" y="5674226"/>
                  <a:pt x="191051" y="5680198"/>
                  <a:pt x="198948" y="5710958"/>
                </a:cubicBezTo>
                <a:cubicBezTo>
                  <a:pt x="196338" y="5713534"/>
                  <a:pt x="194185" y="5716550"/>
                  <a:pt x="192367" y="5719859"/>
                </a:cubicBezTo>
                <a:lnTo>
                  <a:pt x="188035" y="5729935"/>
                </a:lnTo>
                <a:lnTo>
                  <a:pt x="188428" y="5731182"/>
                </a:lnTo>
                <a:lnTo>
                  <a:pt x="181635" y="5753538"/>
                </a:lnTo>
                <a:lnTo>
                  <a:pt x="169744" y="5796307"/>
                </a:lnTo>
                <a:lnTo>
                  <a:pt x="170351" y="5796644"/>
                </a:lnTo>
                <a:cubicBezTo>
                  <a:pt x="171558" y="5797954"/>
                  <a:pt x="172173" y="5799948"/>
                  <a:pt x="171559" y="5803435"/>
                </a:cubicBezTo>
                <a:cubicBezTo>
                  <a:pt x="182664" y="5798231"/>
                  <a:pt x="175075" y="5805646"/>
                  <a:pt x="172284" y="5816391"/>
                </a:cubicBezTo>
                <a:cubicBezTo>
                  <a:pt x="188911" y="5810703"/>
                  <a:pt x="174844" y="5841128"/>
                  <a:pt x="182542" y="5846382"/>
                </a:cubicBezTo>
                <a:cubicBezTo>
                  <a:pt x="180118" y="5854404"/>
                  <a:pt x="177856" y="5862781"/>
                  <a:pt x="175877" y="5871336"/>
                </a:cubicBezTo>
                <a:lnTo>
                  <a:pt x="174910" y="5876376"/>
                </a:lnTo>
                <a:lnTo>
                  <a:pt x="175047" y="5876483"/>
                </a:lnTo>
                <a:cubicBezTo>
                  <a:pt x="175167" y="5877594"/>
                  <a:pt x="174973" y="5879257"/>
                  <a:pt x="174335" y="5881814"/>
                </a:cubicBezTo>
                <a:lnTo>
                  <a:pt x="171273" y="5895339"/>
                </a:lnTo>
                <a:cubicBezTo>
                  <a:pt x="171401" y="5896476"/>
                  <a:pt x="171530" y="5897612"/>
                  <a:pt x="171658" y="5898749"/>
                </a:cubicBezTo>
                <a:lnTo>
                  <a:pt x="174658" y="5919558"/>
                </a:lnTo>
                <a:cubicBezTo>
                  <a:pt x="173958" y="5933601"/>
                  <a:pt x="171208" y="5962838"/>
                  <a:pt x="169099" y="5984417"/>
                </a:cubicBezTo>
                <a:cubicBezTo>
                  <a:pt x="162916" y="6005205"/>
                  <a:pt x="164971" y="6025162"/>
                  <a:pt x="162007" y="6049043"/>
                </a:cubicBezTo>
                <a:cubicBezTo>
                  <a:pt x="150795" y="6073830"/>
                  <a:pt x="160091" y="6088483"/>
                  <a:pt x="156875" y="6114000"/>
                </a:cubicBezTo>
                <a:cubicBezTo>
                  <a:pt x="141597" y="6134477"/>
                  <a:pt x="163381" y="6133378"/>
                  <a:pt x="165441" y="6146938"/>
                </a:cubicBezTo>
                <a:lnTo>
                  <a:pt x="165177" y="6150658"/>
                </a:lnTo>
                <a:lnTo>
                  <a:pt x="161772" y="6160011"/>
                </a:lnTo>
                <a:lnTo>
                  <a:pt x="160051" y="6163393"/>
                </a:lnTo>
                <a:cubicBezTo>
                  <a:pt x="159032" y="6165775"/>
                  <a:pt x="158564" y="6167421"/>
                  <a:pt x="158473" y="6168628"/>
                </a:cubicBezTo>
                <a:cubicBezTo>
                  <a:pt x="158506" y="6168685"/>
                  <a:pt x="158540" y="6168742"/>
                  <a:pt x="158573" y="6168799"/>
                </a:cubicBezTo>
                <a:lnTo>
                  <a:pt x="146463" y="6196671"/>
                </a:lnTo>
                <a:cubicBezTo>
                  <a:pt x="152348" y="6205503"/>
                  <a:pt x="134460" y="6231012"/>
                  <a:pt x="150209" y="6232365"/>
                </a:cubicBezTo>
                <a:cubicBezTo>
                  <a:pt x="145821" y="6242321"/>
                  <a:pt x="137774" y="6246719"/>
                  <a:pt x="148544" y="6246162"/>
                </a:cubicBezTo>
                <a:cubicBezTo>
                  <a:pt x="147378" y="6249522"/>
                  <a:pt x="147566" y="6251866"/>
                  <a:pt x="148403" y="6253754"/>
                </a:cubicBezTo>
                <a:lnTo>
                  <a:pt x="138880" y="6276449"/>
                </a:lnTo>
                <a:cubicBezTo>
                  <a:pt x="138814" y="6277540"/>
                  <a:pt x="138749" y="6278630"/>
                  <a:pt x="138683" y="6279721"/>
                </a:cubicBezTo>
                <a:lnTo>
                  <a:pt x="130721" y="6293675"/>
                </a:lnTo>
                <a:lnTo>
                  <a:pt x="120717" y="6313967"/>
                </a:lnTo>
                <a:cubicBezTo>
                  <a:pt x="120758" y="6314457"/>
                  <a:pt x="120800" y="6314947"/>
                  <a:pt x="120841" y="6315437"/>
                </a:cubicBezTo>
                <a:lnTo>
                  <a:pt x="115208" y="6324024"/>
                </a:lnTo>
                <a:cubicBezTo>
                  <a:pt x="113007" y="6326672"/>
                  <a:pt x="103991" y="6364381"/>
                  <a:pt x="101217" y="6365923"/>
                </a:cubicBezTo>
                <a:lnTo>
                  <a:pt x="74946" y="6556817"/>
                </a:lnTo>
                <a:cubicBezTo>
                  <a:pt x="55357" y="6665926"/>
                  <a:pt x="35695" y="6744075"/>
                  <a:pt x="16001" y="6808678"/>
                </a:cubicBezTo>
                <a:lnTo>
                  <a:pt x="0" y="6858000"/>
                </a:lnTo>
                <a:lnTo>
                  <a:pt x="5734864" y="6858000"/>
                </a:lnTo>
                <a:lnTo>
                  <a:pt x="5734864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723098-C29E-7974-2EFF-3C2FEB4BA6FD}"/>
              </a:ext>
            </a:extLst>
          </p:cNvPr>
          <p:cNvSpPr txBox="1"/>
          <p:nvPr/>
        </p:nvSpPr>
        <p:spPr>
          <a:xfrm>
            <a:off x="580056" y="744070"/>
            <a:ext cx="2712684" cy="20963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Order page</a:t>
            </a:r>
            <a:endParaRPr lang="en-US" sz="33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A779D6-5B1C-245B-F273-65CED2620253}"/>
              </a:ext>
            </a:extLst>
          </p:cNvPr>
          <p:cNvSpPr txBox="1"/>
          <p:nvPr/>
        </p:nvSpPr>
        <p:spPr>
          <a:xfrm>
            <a:off x="747215" y="3090939"/>
            <a:ext cx="2344003" cy="8526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felhasználó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megtekintheti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az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előre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rendelni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kívánt</a:t>
            </a:r>
            <a:r>
              <a:rPr lang="en-US" sz="14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4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ételeket</a:t>
            </a: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3" name="Picture 2" descr="A screen shot of a phone&#10;&#10;Description automatically generated">
            <a:extLst>
              <a:ext uri="{FF2B5EF4-FFF2-40B4-BE49-F238E27FC236}">
                <a16:creationId xmlns:a16="http://schemas.microsoft.com/office/drawing/2014/main" id="{F77E6051-FDED-4C74-67F1-AF6337B5784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5652" y="434053"/>
            <a:ext cx="1913809" cy="425291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7020719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F3FE46-19CB-0680-B430-23F33D971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D02DD2-8909-2872-B488-F155FA7D7B5F}"/>
              </a:ext>
            </a:extLst>
          </p:cNvPr>
          <p:cNvSpPr txBox="1"/>
          <p:nvPr/>
        </p:nvSpPr>
        <p:spPr>
          <a:xfrm>
            <a:off x="827753" y="1263945"/>
            <a:ext cx="3288890" cy="13078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>
                <a:latin typeface="+mj-lt"/>
                <a:ea typeface="+mj-ea"/>
                <a:cs typeface="+mj-cs"/>
              </a:rPr>
              <a:t>Reservation summary page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EACC38-5408-43DB-A0E0-D71F370A0934}"/>
              </a:ext>
            </a:extLst>
          </p:cNvPr>
          <p:cNvSpPr txBox="1"/>
          <p:nvPr/>
        </p:nvSpPr>
        <p:spPr>
          <a:xfrm>
            <a:off x="1061884" y="2826931"/>
            <a:ext cx="2787445" cy="738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400">
                <a:effectLst/>
              </a:rPr>
              <a:t>A felhasználó megtekintheti</a:t>
            </a:r>
            <a:r>
              <a:rPr lang="en-US" sz="1400"/>
              <a:t> a rendelése összegzését</a:t>
            </a:r>
          </a:p>
        </p:txBody>
      </p:sp>
      <p:sp>
        <p:nvSpPr>
          <p:cNvPr id="103" name="Freeform: Shape 102">
            <a:extLst>
              <a:ext uri="{FF2B5EF4-FFF2-40B4-BE49-F238E27FC236}">
                <a16:creationId xmlns:a16="http://schemas.microsoft.com/office/drawing/2014/main" id="{8A99082C-DFB7-4A76-AEF9-CC7776D13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42446" y="0"/>
            <a:ext cx="5701553" cy="363070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" name="Picture 1" descr="A screenshot of a black screen&#10;&#10;Description automatically generated">
            <a:extLst>
              <a:ext uri="{FF2B5EF4-FFF2-40B4-BE49-F238E27FC236}">
                <a16:creationId xmlns:a16="http://schemas.microsoft.com/office/drawing/2014/main" id="{138CDB37-A332-A263-A928-F447DBE5D5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8188" y="1029267"/>
            <a:ext cx="1348463" cy="2996586"/>
          </a:xfrm>
          <a:prstGeom prst="rect">
            <a:avLst/>
          </a:prstGeom>
          <a:noFill/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E64685AF-0E1F-16A0-2F49-D5B97886D2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0908" y="1029267"/>
            <a:ext cx="1348463" cy="2996585"/>
          </a:xfrm>
          <a:prstGeom prst="rect">
            <a:avLst/>
          </a:prstGeom>
          <a:noFill/>
        </p:spPr>
      </p:pic>
      <p:sp>
        <p:nvSpPr>
          <p:cNvPr id="105" name="Freeform: Shape 104">
            <a:extLst>
              <a:ext uri="{FF2B5EF4-FFF2-40B4-BE49-F238E27FC236}">
                <a16:creationId xmlns:a16="http://schemas.microsoft.com/office/drawing/2014/main" id="{335CD886-02A5-44BE-B07A-B120E39D7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28246"/>
            <a:ext cx="8010421" cy="1015254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869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D01F0B-788F-1586-68A4-005015483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7" name="Rectangle 136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5BA87E-174F-7B12-A92D-9E04A54ABCEE}"/>
              </a:ext>
            </a:extLst>
          </p:cNvPr>
          <p:cNvSpPr txBox="1"/>
          <p:nvPr/>
        </p:nvSpPr>
        <p:spPr>
          <a:xfrm>
            <a:off x="827753" y="1263945"/>
            <a:ext cx="3288890" cy="130780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>
                <a:latin typeface="+mj-lt"/>
                <a:ea typeface="+mj-ea"/>
                <a:cs typeface="+mj-cs"/>
              </a:rPr>
              <a:t>Profile page és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>
                <a:latin typeface="+mj-lt"/>
                <a:ea typeface="+mj-ea"/>
                <a:cs typeface="+mj-cs"/>
              </a:rPr>
              <a:t>Edit profile page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F66ABDA-8C7F-6302-514A-651B51AA3698}"/>
              </a:ext>
            </a:extLst>
          </p:cNvPr>
          <p:cNvSpPr txBox="1"/>
          <p:nvPr/>
        </p:nvSpPr>
        <p:spPr>
          <a:xfrm>
            <a:off x="1061884" y="2826931"/>
            <a:ext cx="2787445" cy="7386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400">
                <a:effectLst/>
              </a:rPr>
              <a:t>A felhasználó megtekintheti a profilját, és ha akarja, akkor modósíthatja a profilja adatait</a:t>
            </a:r>
            <a:endParaRPr lang="en-US" sz="1400"/>
          </a:p>
        </p:txBody>
      </p:sp>
      <p:sp>
        <p:nvSpPr>
          <p:cNvPr id="139" name="Freeform: Shape 138">
            <a:extLst>
              <a:ext uri="{FF2B5EF4-FFF2-40B4-BE49-F238E27FC236}">
                <a16:creationId xmlns:a16="http://schemas.microsoft.com/office/drawing/2014/main" id="{8A99082C-DFB7-4A76-AEF9-CC7776D13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42446" y="0"/>
            <a:ext cx="5701553" cy="363070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401DABCE-3A5B-0AAA-C779-38CF4F9C8D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78188" y="1029267"/>
            <a:ext cx="1348463" cy="2996586"/>
          </a:xfrm>
          <a:prstGeom prst="rect">
            <a:avLst/>
          </a:prstGeom>
          <a:noFill/>
        </p:spPr>
      </p:pic>
      <p:pic>
        <p:nvPicPr>
          <p:cNvPr id="2" name="Picture 1" descr="A screenshot of a phone&#10;&#10;Description automatically generated">
            <a:extLst>
              <a:ext uri="{FF2B5EF4-FFF2-40B4-BE49-F238E27FC236}">
                <a16:creationId xmlns:a16="http://schemas.microsoft.com/office/drawing/2014/main" id="{8872BB1E-E5F2-3D70-F6E3-B10A62FF5C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900908" y="1029267"/>
            <a:ext cx="1348462" cy="2996585"/>
          </a:xfrm>
          <a:prstGeom prst="rect">
            <a:avLst/>
          </a:prstGeom>
          <a:noFill/>
        </p:spPr>
      </p:pic>
      <p:sp>
        <p:nvSpPr>
          <p:cNvPr id="141" name="Freeform: Shape 140">
            <a:extLst>
              <a:ext uri="{FF2B5EF4-FFF2-40B4-BE49-F238E27FC236}">
                <a16:creationId xmlns:a16="http://schemas.microsoft.com/office/drawing/2014/main" id="{335CD886-02A5-44BE-B07A-B120E39D7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28246"/>
            <a:ext cx="8010421" cy="1015254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67500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9812E0-7F76-5AC9-4EBC-5B6B88891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1" name="Rectangle 160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52B82E-661C-5763-4BAF-03E79B509073}"/>
              </a:ext>
            </a:extLst>
          </p:cNvPr>
          <p:cNvSpPr txBox="1"/>
          <p:nvPr/>
        </p:nvSpPr>
        <p:spPr>
          <a:xfrm>
            <a:off x="827753" y="1238862"/>
            <a:ext cx="3288890" cy="14822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>
                <a:latin typeface="+mj-lt"/>
                <a:ea typeface="+mj-ea"/>
                <a:cs typeface="+mj-cs"/>
              </a:rPr>
              <a:t>Reservation page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5E3D3A-5195-D07C-4598-2DAC600490F5}"/>
              </a:ext>
            </a:extLst>
          </p:cNvPr>
          <p:cNvSpPr txBox="1"/>
          <p:nvPr/>
        </p:nvSpPr>
        <p:spPr>
          <a:xfrm>
            <a:off x="1078476" y="2871402"/>
            <a:ext cx="2787444" cy="7420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400">
                <a:effectLst/>
              </a:rPr>
              <a:t>A felhasználó és az étterem tulajdonos megtekintheti a foglalásokat</a:t>
            </a:r>
            <a:endParaRPr lang="en-US" sz="1400" dirty="0"/>
          </a:p>
        </p:txBody>
      </p:sp>
      <p:sp>
        <p:nvSpPr>
          <p:cNvPr id="162" name="Freeform: Shape 161">
            <a:extLst>
              <a:ext uri="{FF2B5EF4-FFF2-40B4-BE49-F238E27FC236}">
                <a16:creationId xmlns:a16="http://schemas.microsoft.com/office/drawing/2014/main" id="{8A99082C-DFB7-4A76-AEF9-CC7776D13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42446" y="0"/>
            <a:ext cx="5701553" cy="363070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3" name="Picture 2" descr="A screenshot of a phone&#10;&#10;Description automatically generated">
            <a:extLst>
              <a:ext uri="{FF2B5EF4-FFF2-40B4-BE49-F238E27FC236}">
                <a16:creationId xmlns:a16="http://schemas.microsoft.com/office/drawing/2014/main" id="{A5D9788D-A9CA-CBEF-78EF-2FB6160A22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9837" y="781565"/>
            <a:ext cx="747767" cy="1661707"/>
          </a:xfrm>
          <a:prstGeom prst="rect">
            <a:avLst/>
          </a:prstGeom>
          <a:noFill/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C4CEDB94-6EC4-14A0-B5F4-EE49E5CE01F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97163" y="793631"/>
            <a:ext cx="747767" cy="1661707"/>
          </a:xfrm>
          <a:prstGeom prst="rect">
            <a:avLst/>
          </a:prstGeom>
          <a:noFill/>
        </p:spPr>
      </p:pic>
      <p:sp>
        <p:nvSpPr>
          <p:cNvPr id="163" name="Freeform: Shape 162">
            <a:extLst>
              <a:ext uri="{FF2B5EF4-FFF2-40B4-BE49-F238E27FC236}">
                <a16:creationId xmlns:a16="http://schemas.microsoft.com/office/drawing/2014/main" id="{335CD886-02A5-44BE-B07A-B120E39D7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28246"/>
            <a:ext cx="8010421" cy="1015254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screenshot of a phone&#10;&#10;Description automatically generated">
            <a:extLst>
              <a:ext uri="{FF2B5EF4-FFF2-40B4-BE49-F238E27FC236}">
                <a16:creationId xmlns:a16="http://schemas.microsoft.com/office/drawing/2014/main" id="{2836AE27-6EC7-7580-CF43-20E3544C441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09837" y="2691058"/>
            <a:ext cx="747767" cy="1661707"/>
          </a:xfrm>
          <a:prstGeom prst="rect">
            <a:avLst/>
          </a:prstGeom>
          <a:noFill/>
        </p:spPr>
      </p:pic>
      <p:pic>
        <p:nvPicPr>
          <p:cNvPr id="7" name="Picture 6" descr="A screenshot of a phone&#10;&#10;Description automatically generated">
            <a:extLst>
              <a:ext uri="{FF2B5EF4-FFF2-40B4-BE49-F238E27FC236}">
                <a16:creationId xmlns:a16="http://schemas.microsoft.com/office/drawing/2014/main" id="{9068CE3A-CC1B-D6DF-985B-E44C641C9BB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797163" y="2691058"/>
            <a:ext cx="747767" cy="166170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675875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C8068B0-CC37-8482-B41F-FAD62E745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7" name="Rectangle 176">
            <a:extLst>
              <a:ext uri="{FF2B5EF4-FFF2-40B4-BE49-F238E27FC236}">
                <a16:creationId xmlns:a16="http://schemas.microsoft.com/office/drawing/2014/main" id="{78BA5F19-D5E1-4ECC-BEC2-DF7AEDFD7C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115E2AD-EC05-EB20-363F-CC142175F298}"/>
              </a:ext>
            </a:extLst>
          </p:cNvPr>
          <p:cNvSpPr txBox="1"/>
          <p:nvPr/>
        </p:nvSpPr>
        <p:spPr>
          <a:xfrm>
            <a:off x="802487" y="1098754"/>
            <a:ext cx="2765481" cy="15559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R</a:t>
            </a:r>
            <a:r>
              <a:rPr lang="en-US" sz="3300">
                <a:latin typeface="+mj-lt"/>
                <a:ea typeface="+mj-ea"/>
                <a:cs typeface="+mj-cs"/>
              </a:rPr>
              <a:t>estaurant profile </a:t>
            </a:r>
            <a:r>
              <a:rPr lang="en-US" sz="3300" dirty="0">
                <a:latin typeface="+mj-lt"/>
                <a:ea typeface="+mj-ea"/>
                <a:cs typeface="+mj-cs"/>
              </a:rPr>
              <a:t>page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 dirty="0">
              <a:latin typeface="+mj-lt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A49665-957D-D1EF-24AE-E8D4DF550977}"/>
              </a:ext>
            </a:extLst>
          </p:cNvPr>
          <p:cNvSpPr txBox="1"/>
          <p:nvPr/>
        </p:nvSpPr>
        <p:spPr>
          <a:xfrm>
            <a:off x="1038031" y="2905626"/>
            <a:ext cx="2294393" cy="8085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1300">
                <a:effectLst/>
              </a:rPr>
              <a:t>Az étterem tulajdonos megtekintheti a profilját, és ha akarja, akkor modosíthatja az adatait</a:t>
            </a:r>
            <a:endParaRPr lang="en-US" sz="1300"/>
          </a:p>
        </p:txBody>
      </p:sp>
      <p:sp>
        <p:nvSpPr>
          <p:cNvPr id="179" name="Freeform: Shape 178">
            <a:extLst>
              <a:ext uri="{FF2B5EF4-FFF2-40B4-BE49-F238E27FC236}">
                <a16:creationId xmlns:a16="http://schemas.microsoft.com/office/drawing/2014/main" id="{8A99082C-DFB7-4A76-AEF9-CC7776D13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442446" y="0"/>
            <a:ext cx="5701553" cy="363070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2" name="Picture 1" descr="A screenshot of a menu&#10;&#10;Description automatically generated">
            <a:extLst>
              <a:ext uri="{FF2B5EF4-FFF2-40B4-BE49-F238E27FC236}">
                <a16:creationId xmlns:a16="http://schemas.microsoft.com/office/drawing/2014/main" id="{FED46564-4B38-6751-DECB-D66F451606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18250" y="1509297"/>
            <a:ext cx="950281" cy="2111737"/>
          </a:xfrm>
          <a:prstGeom prst="rect">
            <a:avLst/>
          </a:prstGeom>
          <a:noFill/>
        </p:spPr>
      </p:pic>
      <p:pic>
        <p:nvPicPr>
          <p:cNvPr id="10" name="Picture 9" descr="A screenshot of a restaurant&#10;&#10;Description automatically generated">
            <a:extLst>
              <a:ext uri="{FF2B5EF4-FFF2-40B4-BE49-F238E27FC236}">
                <a16:creationId xmlns:a16="http://schemas.microsoft.com/office/drawing/2014/main" id="{E7E70B2D-AF35-1B26-E032-B083FBD21C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76435" y="1509297"/>
            <a:ext cx="950281" cy="2111737"/>
          </a:xfrm>
          <a:prstGeom prst="rect">
            <a:avLst/>
          </a:prstGeom>
          <a:noFill/>
        </p:spPr>
      </p:pic>
      <p:pic>
        <p:nvPicPr>
          <p:cNvPr id="5" name="Picture 4" descr="A screenshot of a phone&#10;&#10;Description automatically generated">
            <a:extLst>
              <a:ext uri="{FF2B5EF4-FFF2-40B4-BE49-F238E27FC236}">
                <a16:creationId xmlns:a16="http://schemas.microsoft.com/office/drawing/2014/main" id="{EE2D9C40-4D2E-220C-31C7-D538D101345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35082" y="1509297"/>
            <a:ext cx="950281" cy="2111737"/>
          </a:xfrm>
          <a:prstGeom prst="rect">
            <a:avLst/>
          </a:prstGeom>
          <a:noFill/>
        </p:spPr>
      </p:pic>
      <p:sp>
        <p:nvSpPr>
          <p:cNvPr id="181" name="Freeform: Shape 180">
            <a:extLst>
              <a:ext uri="{FF2B5EF4-FFF2-40B4-BE49-F238E27FC236}">
                <a16:creationId xmlns:a16="http://schemas.microsoft.com/office/drawing/2014/main" id="{335CD886-02A5-44BE-B07A-B120E39D7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28246"/>
            <a:ext cx="8010421" cy="1015254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1399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EEB40-6FBE-AEB8-25F9-273B6AAA8746}"/>
            </a:ext>
          </a:extLst>
        </p:cNvPr>
        <p:cNvGrpSpPr/>
        <p:nvPr/>
      </p:nvGrpSpPr>
      <p:grpSpPr>
        <a:xfrm>
          <a:off x="914400" y="1028700"/>
          <a:ext cx="8229600" cy="4676775"/>
          <a:chOff x="914400" y="1028700"/>
          <a:chExt cx="8229600" cy="4676775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635196E-B6FB-6A8D-C1B7-05CC4E0925DA}"/>
              </a:ext>
            </a:extLst>
          </p:cNvPr>
          <p:cNvSpPr txBox="1"/>
          <p:nvPr/>
        </p:nvSpPr>
        <p:spPr>
          <a:xfrm>
            <a:off x="1828800" y="1028700"/>
            <a:ext cx="5486400" cy="707886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40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Összefoglaló</a:t>
            </a:r>
            <a:endParaRPr lang="en-US" sz="40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6D261C-3CB9-9294-B46D-BD2DF7AC3689}"/>
              </a:ext>
            </a:extLst>
          </p:cNvPr>
          <p:cNvSpPr txBox="1"/>
          <p:nvPr/>
        </p:nvSpPr>
        <p:spPr>
          <a:xfrm>
            <a:off x="914400" y="1800225"/>
            <a:ext cx="7315200" cy="2677656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A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QuickReserve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egy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innovatív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megoldás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,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amely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elősegíti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az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éttermek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és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vendégek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közötti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interakciót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,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egyszerűsíti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a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foglalások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és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rendelések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kezelését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,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valamint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növeli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az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élményt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és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az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800" b="1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elégedettséget</a:t>
            </a:r>
            <a:r>
              <a:rPr lang="en-US" sz="28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4394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324225"/>
          <a:chOff x="914400" y="1028700"/>
          <a:chExt cx="8229600" cy="33242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2800" b="1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P</a:t>
            </a:r>
            <a:r>
              <a:rPr lang="hu-HU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rojekt</a:t>
            </a:r>
            <a:r>
              <a:rPr lang="en-US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 </a:t>
            </a:r>
            <a:r>
              <a:rPr lang="hu-HU" sz="2800" b="1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c</a:t>
            </a:r>
            <a:r>
              <a:rPr lang="en-US" sz="2800" b="1" u="none" strike="noStrike" cap="none" spc="0" dirty="0" err="1">
                <a:solidFill>
                  <a:srgbClr val="FFAB40">
                    <a:alpha val="100000"/>
                  </a:srgbClr>
                </a:solidFill>
                <a:latin typeface="Calibri"/>
              </a:rPr>
              <a:t>élja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7315200" cy="1631216"/>
          </a:xfrm>
          <a:prstGeom prst="rect">
            <a:avLst/>
          </a:prstGeom>
          <a:noFill/>
        </p:spPr>
        <p:txBody>
          <a:bodyPr vert="horz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Kényelmesebb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élmény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a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vendégeknek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Hatékonyabb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működés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az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éttermek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számára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Időmegtakarítás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mindkét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fél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számára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Átlátható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információk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biztosítása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Digitalizáció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a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vendéglátásban</a:t>
            </a:r>
            <a:endParaRPr lang="en-US" sz="2000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016BE9-F597-9AB7-134A-B7EB6B7129E1}"/>
            </a:ext>
          </a:extLst>
        </p:cNvPr>
        <p:cNvGrpSpPr/>
        <p:nvPr/>
      </p:nvGrpSpPr>
      <p:grpSpPr>
        <a:xfrm>
          <a:off x="914400" y="1028700"/>
          <a:ext cx="8229600" cy="4676775"/>
          <a:chOff x="914400" y="1028700"/>
          <a:chExt cx="8229600" cy="4676775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EBB336-5FC0-4780-15F2-4AEA10060C5D}"/>
              </a:ext>
            </a:extLst>
          </p:cNvPr>
          <p:cNvSpPr txBox="1"/>
          <p:nvPr/>
        </p:nvSpPr>
        <p:spPr>
          <a:xfrm>
            <a:off x="1043608" y="843558"/>
            <a:ext cx="7056784" cy="707886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40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További fejlesztési lehetőségek</a:t>
            </a:r>
            <a:endParaRPr lang="en-US" sz="40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BCC77A9-81E5-79DE-F096-59AD754DABEB}"/>
              </a:ext>
            </a:extLst>
          </p:cNvPr>
          <p:cNvSpPr txBox="1"/>
          <p:nvPr/>
        </p:nvSpPr>
        <p:spPr>
          <a:xfrm>
            <a:off x="914400" y="1800225"/>
            <a:ext cx="7315200" cy="2251642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Étterem ajánlatok és akciók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Értékelés és vélemények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sz="200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Loyalty</a:t>
            </a:r>
            <a:r>
              <a:rPr lang="hu-H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program és ajándékutalványok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Több nyelv támogatása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Nincs bejelentkezési kötelezettség</a:t>
            </a:r>
          </a:p>
        </p:txBody>
      </p:sp>
    </p:spTree>
    <p:extLst>
      <p:ext uri="{BB962C8B-B14F-4D97-AF65-F5344CB8AC3E}">
        <p14:creationId xmlns:p14="http://schemas.microsoft.com/office/powerpoint/2010/main" val="2793394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828800" y="1028700"/>
          <a:ext cx="7315200" cy="3581400"/>
          <a:chOff x="1828800" y="1028700"/>
          <a:chExt cx="7315200" cy="3581400"/>
        </a:xfrm>
      </p:grpSpPr>
      <p:sp>
        <p:nvSpPr>
          <p:cNvPr id="2" name="TextBox 1"/>
          <p:cNvSpPr txBox="1"/>
          <p:nvPr/>
        </p:nvSpPr>
        <p:spPr>
          <a:xfrm>
            <a:off x="1828800" y="1028700"/>
            <a:ext cx="5486400" cy="1938992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6000" b="1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Köszönjük a</a:t>
            </a:r>
          </a:p>
          <a:p>
            <a:pPr marL="0" marR="0" lvl="0" indent="0" algn="ctr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6000" b="1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figyelmet</a:t>
            </a:r>
            <a:endParaRPr lang="en-US" sz="6000" b="1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14400" y="1028700"/>
          <a:ext cx="8229600" cy="3933825"/>
          <a:chOff x="914400" y="1028700"/>
          <a:chExt cx="8229600" cy="3933825"/>
        </a:xfrm>
      </p:grpSpPr>
      <p:sp>
        <p:nvSpPr>
          <p:cNvPr id="2" name="TextBox 1"/>
          <p:cNvSpPr txBox="1"/>
          <p:nvPr/>
        </p:nvSpPr>
        <p:spPr>
          <a:xfrm>
            <a:off x="914400" y="1028700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Felhasználói követelmények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14400" y="1800225"/>
            <a:ext cx="8122096" cy="1323439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Regisztráció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és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bejelentkezés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vendégeknek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és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étterem</a:t>
            </a:r>
            <a:r>
              <a:rPr lang="hu-H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tulajdonosoknak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Étterem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lista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böngészése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és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részletek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megtekintése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
</a:t>
            </a:r>
            <a:r>
              <a:rPr lang="hu-H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A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sztalfoglalás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és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étel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előrendelés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
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Menü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és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asztalok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kezelése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az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étterem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tulajdonosok</a:t>
            </a:r>
            <a:r>
              <a:rPr lang="en-US" sz="2000" u="none" strike="noStrike" cap="none" spc="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</a:t>
            </a:r>
            <a:r>
              <a:rPr lang="en-US" sz="2000" u="none" strike="noStrike" cap="none" spc="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számára</a:t>
            </a:r>
            <a:endParaRPr lang="en-US" sz="2000" u="none" strike="noStrike" cap="none" spc="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282117" y="-190252"/>
            <a:ext cx="1370728" cy="1032741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668730" y="316609"/>
            <a:ext cx="484026" cy="484026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7532611" y="491355"/>
            <a:ext cx="515604" cy="515604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7017482" y="0"/>
            <a:ext cx="2126518" cy="111062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982258" y="4586625"/>
            <a:ext cx="1120884" cy="556875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diagram of a person's life cycle&#10;&#10;Description automatically generated">
            <a:extLst>
              <a:ext uri="{FF2B5EF4-FFF2-40B4-BE49-F238E27FC236}">
                <a16:creationId xmlns:a16="http://schemas.microsoft.com/office/drawing/2014/main" id="{5D88C9C7-EDE1-E7D1-8521-5E5848B0B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79118" y="658957"/>
            <a:ext cx="3196398" cy="4178299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5703060" y="4839857"/>
            <a:ext cx="611177" cy="303643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81A4C9-3945-69E2-DF65-9A36CB381CCE}"/>
              </a:ext>
            </a:extLst>
          </p:cNvPr>
          <p:cNvSpPr txBox="1"/>
          <p:nvPr/>
        </p:nvSpPr>
        <p:spPr>
          <a:xfrm>
            <a:off x="403247" y="555314"/>
            <a:ext cx="3520681" cy="3951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15000"/>
              </a:lnSpc>
              <a:spcBef>
                <a:spcPts val="800"/>
              </a:spcBef>
              <a:spcAft>
                <a:spcPts val="400"/>
              </a:spcAft>
            </a:pPr>
            <a:r>
              <a:rPr lang="hu-HU" sz="1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</a:t>
            </a:r>
            <a:r>
              <a:rPr lang="hu-HU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1800" b="1" kern="100" dirty="0" err="1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Case</a:t>
            </a:r>
            <a:r>
              <a:rPr lang="hu-HU" sz="1800" b="1" kern="100" dirty="0">
                <a:solidFill>
                  <a:srgbClr val="0F4761"/>
                </a:solidFill>
                <a:effectLst/>
                <a:latin typeface="Aptos" panose="020B00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Diagram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561118-51AD-3385-2340-AA485F2B0C53}"/>
              </a:ext>
            </a:extLst>
          </p:cNvPr>
          <p:cNvSpPr txBox="1"/>
          <p:nvPr/>
        </p:nvSpPr>
        <p:spPr>
          <a:xfrm>
            <a:off x="410762" y="1104792"/>
            <a:ext cx="427108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Szereplők (Aktuális felhasználók)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Vendég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kern="100" dirty="0">
                <a:latin typeface="Aptos" panose="020B0004020202020204" pitchFamily="34" charset="0"/>
                <a:cs typeface="Times New Roman" panose="02020603050405020304" pitchFamily="18" charset="0"/>
              </a:rPr>
              <a:t>Étterem tulajdonos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kern="100" dirty="0" err="1">
                <a:latin typeface="Aptos" panose="020B0004020202020204" pitchFamily="34" charset="0"/>
                <a:cs typeface="Times New Roman" panose="02020603050405020304" pitchFamily="18" charset="0"/>
              </a:rPr>
              <a:t>Admin</a:t>
            </a:r>
            <a:endParaRPr lang="hu-HU" sz="1200" kern="100" dirty="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7F07A8-CABC-4825-1EE2-2AADA04CE5DA}"/>
              </a:ext>
            </a:extLst>
          </p:cNvPr>
          <p:cNvSpPr txBox="1"/>
          <p:nvPr/>
        </p:nvSpPr>
        <p:spPr>
          <a:xfrm>
            <a:off x="403247" y="2125287"/>
            <a:ext cx="4240761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400" b="1" dirty="0" err="1">
                <a:latin typeface="Aptos" panose="020B0004020202020204" pitchFamily="34" charset="0"/>
                <a:cs typeface="Times New Roman" panose="02020603050405020304" pitchFamily="18" charset="0"/>
              </a:rPr>
              <a:t>Use</a:t>
            </a:r>
            <a:r>
              <a:rPr lang="hu-HU" sz="1400" b="1" dirty="0"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400" b="1" dirty="0" err="1">
                <a:latin typeface="Aptos" panose="020B0004020202020204" pitchFamily="34" charset="0"/>
                <a:cs typeface="Times New Roman" panose="02020603050405020304" pitchFamily="18" charset="0"/>
              </a:rPr>
              <a:t>Case</a:t>
            </a:r>
            <a:r>
              <a:rPr lang="hu-HU" sz="1400" b="1" dirty="0">
                <a:latin typeface="Aptos" panose="020B0004020202020204" pitchFamily="34" charset="0"/>
                <a:cs typeface="Times New Roman" panose="02020603050405020304" pitchFamily="18" charset="0"/>
              </a:rPr>
              <a:t>-ek (funkciók)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Regisztráció (Vendég)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Regisztráció (Étterem tulajdonos)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Bejelentkezés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Étterem információk megtekintése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Statisztikák megtekintése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Foglalások megtekintése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Étterem szerkesztése</a:t>
            </a:r>
            <a:endParaRPr lang="hu-HU" sz="1200" kern="100" dirty="0">
              <a:solidFill>
                <a:srgbClr val="0F476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Asztalfoglalás</a:t>
            </a:r>
            <a:endParaRPr lang="hu-HU" sz="1200" kern="100" dirty="0">
              <a:solidFill>
                <a:srgbClr val="0F4761"/>
              </a:solidFill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Étel </a:t>
            </a:r>
            <a:r>
              <a:rPr lang="hu-HU" sz="1200" dirty="0">
                <a:latin typeface="Aptos" panose="020B0004020202020204" pitchFamily="34" charset="0"/>
                <a:cs typeface="Times New Roman" panose="02020603050405020304" pitchFamily="18" charset="0"/>
              </a:rPr>
              <a:t>előrendelés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hu-HU" sz="1200" dirty="0">
                <a:latin typeface="Aptos" panose="020B0004020202020204" pitchFamily="34" charset="0"/>
                <a:cs typeface="Times New Roman" panose="02020603050405020304" pitchFamily="18" charset="0"/>
              </a:rPr>
              <a:t>Felhasználók kezelése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728372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6E7DE-2331-7AE3-B26B-25B8ECA20967}"/>
            </a:ext>
          </a:extLst>
        </p:cNvPr>
        <p:cNvGrpSpPr/>
        <p:nvPr/>
      </p:nvGrpSpPr>
      <p:grpSpPr>
        <a:xfrm>
          <a:off x="914400" y="1028700"/>
          <a:ext cx="8229600" cy="3933825"/>
          <a:chOff x="914400" y="1028700"/>
          <a:chExt cx="8229600" cy="3933825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20E072-EEFE-2C7F-0A4A-0AB4A6BA54B9}"/>
              </a:ext>
            </a:extLst>
          </p:cNvPr>
          <p:cNvSpPr txBox="1"/>
          <p:nvPr/>
        </p:nvSpPr>
        <p:spPr>
          <a:xfrm>
            <a:off x="914400" y="555526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Rendszerkövetelmények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86C4762-8887-6E17-7ADB-53B36BBB6606}"/>
              </a:ext>
            </a:extLst>
          </p:cNvPr>
          <p:cNvSpPr txBox="1"/>
          <p:nvPr/>
        </p:nvSpPr>
        <p:spPr>
          <a:xfrm>
            <a:off x="539552" y="1995686"/>
            <a:ext cx="8229600" cy="193899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A rendszer támogassa a felhasználói regisztrációt és bejelentkezést. </a:t>
            </a: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Legyen képes az asztalfoglalások és előrendelések kezelésére. </a:t>
            </a: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Az éttermek számára legyen lehetőség profiljuk és étlapjuk szerkesztésére. </a:t>
            </a: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Támogassa az értesítések küldését (pl. e-mail vagy </a:t>
            </a:r>
            <a:r>
              <a:rPr lang="hu-HU" sz="2000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push</a:t>
            </a:r>
            <a:r>
              <a:rPr lang="hu-H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értesítések). </a:t>
            </a: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Nyújtson keresési funkciót az éttermek és elérhető időpontok között. </a:t>
            </a: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A foglalásokat és rendeléseket tárolja egy adatbázisban. </a:t>
            </a:r>
            <a:endParaRPr lang="en-US" sz="2000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B4AA6-36F1-815B-A881-46E166D04B59}"/>
              </a:ext>
            </a:extLst>
          </p:cNvPr>
          <p:cNvSpPr txBox="1"/>
          <p:nvPr/>
        </p:nvSpPr>
        <p:spPr>
          <a:xfrm>
            <a:off x="899592" y="134761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Funkcionális követelmények</a:t>
            </a:r>
          </a:p>
        </p:txBody>
      </p:sp>
    </p:spTree>
    <p:extLst>
      <p:ext uri="{BB962C8B-B14F-4D97-AF65-F5344CB8AC3E}">
        <p14:creationId xmlns:p14="http://schemas.microsoft.com/office/powerpoint/2010/main" val="4101474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E19BAB-6B7E-8EAF-FCD0-55C835798512}"/>
            </a:ext>
          </a:extLst>
        </p:cNvPr>
        <p:cNvGrpSpPr/>
        <p:nvPr/>
      </p:nvGrpSpPr>
      <p:grpSpPr>
        <a:xfrm>
          <a:off x="914400" y="1028700"/>
          <a:ext cx="8229600" cy="3933825"/>
          <a:chOff x="914400" y="1028700"/>
          <a:chExt cx="8229600" cy="3933825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EFF967-8945-7F1D-7C79-D962352CBC27}"/>
              </a:ext>
            </a:extLst>
          </p:cNvPr>
          <p:cNvSpPr txBox="1"/>
          <p:nvPr/>
        </p:nvSpPr>
        <p:spPr>
          <a:xfrm>
            <a:off x="914400" y="555526"/>
            <a:ext cx="7315200" cy="523220"/>
          </a:xfrm>
          <a:prstGeom prst="rect">
            <a:avLst/>
          </a:prstGeom>
          <a:noFill/>
        </p:spPr>
        <p:txBody>
          <a:bodyPr vert="horz" lIns="91440" tIns="45720" rIns="91440" bIns="45720" rtlCol="0" anchor="t" anchorCtr="0">
            <a:spAutoFit/>
          </a:bodyPr>
          <a:lstStyle/>
          <a:p>
            <a:pPr marL="0" marR="0" lvl="0" indent="0" algn="l" rtl="0" fontAlgn="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hu-HU" sz="2800" b="1" u="none" strike="noStrike" cap="none" spc="0" dirty="0">
                <a:solidFill>
                  <a:srgbClr val="FFAB40">
                    <a:alpha val="100000"/>
                  </a:srgbClr>
                </a:solidFill>
                <a:latin typeface="Calibri"/>
              </a:rPr>
              <a:t>Rendszerkövetelmények</a:t>
            </a:r>
            <a:endParaRPr lang="en-US" sz="2800" b="1" u="none" strike="noStrike" cap="none" spc="0" dirty="0">
              <a:solidFill>
                <a:srgbClr val="FFAB40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EE552C-B3B1-BDEE-A64E-02D1BB3E0CC4}"/>
              </a:ext>
            </a:extLst>
          </p:cNvPr>
          <p:cNvSpPr txBox="1"/>
          <p:nvPr/>
        </p:nvSpPr>
        <p:spPr>
          <a:xfrm>
            <a:off x="539552" y="1779662"/>
            <a:ext cx="8229600" cy="3139321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Ctr="0">
            <a:spAutoFit/>
          </a:bodyPr>
          <a:lstStyle/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</a:rPr>
              <a:t>Felhasználói élmény: </a:t>
            </a:r>
            <a:r>
              <a:rPr lang="hu-HU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Az alkalmazás gyors, reszponzív és intuitív legyen. </a:t>
            </a: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</a:rPr>
              <a:t>Teljesítmény:</a:t>
            </a:r>
            <a:r>
              <a:rPr lang="hu-HU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Az adatbázis műveletek (foglalás, előrendelés) válaszideje ne haladja meg az 1 másodpercet. </a:t>
            </a: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</a:rPr>
              <a:t>Skálázhatóság:</a:t>
            </a:r>
            <a:r>
              <a:rPr lang="hu-HU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A rendszer támogassa a felhasználók és éttermek számának növekedését. </a:t>
            </a: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</a:rPr>
              <a:t>Biztonság:</a:t>
            </a:r>
            <a:r>
              <a:rPr lang="hu-HU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Az alkalmazás biztosítsa a felhasználói adatok védelmét (pl. SSL, titkosított jelszavak). </a:t>
            </a: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</a:rPr>
              <a:t>Kompatibilitás:</a:t>
            </a:r>
            <a:r>
              <a:rPr lang="hu-HU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Az alkalmazás </a:t>
            </a:r>
            <a:r>
              <a:rPr lang="hu-HU" dirty="0" err="1">
                <a:solidFill>
                  <a:srgbClr val="FFFFFF">
                    <a:alpha val="100000"/>
                  </a:srgbClr>
                </a:solidFill>
                <a:latin typeface="Calibri"/>
              </a:rPr>
              <a:t>működjön</a:t>
            </a:r>
            <a:r>
              <a:rPr lang="hu-HU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Android és iOS rendszereken. </a:t>
            </a: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</a:rPr>
              <a:t>Elérhetőség:</a:t>
            </a:r>
            <a:r>
              <a:rPr lang="hu-HU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Az alkalmazás állandóan rendelkezésre álljon, minimális leállási idővel. </a:t>
            </a:r>
          </a:p>
          <a:p>
            <a:pPr marL="342900" marR="0" lvl="0" indent="-342900" algn="l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hu-HU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"/>
              </a:rPr>
              <a:t>Támogatás:</a:t>
            </a:r>
            <a:r>
              <a:rPr lang="hu-HU" dirty="0">
                <a:solidFill>
                  <a:srgbClr val="FFFFFF">
                    <a:alpha val="100000"/>
                  </a:srgbClr>
                </a:solidFill>
                <a:latin typeface="Calibri"/>
              </a:rPr>
              <a:t> A rendszer támogassa több nyelv használatát a felhasználói felületen.</a:t>
            </a:r>
            <a:endParaRPr lang="en-US" dirty="0">
              <a:solidFill>
                <a:srgbClr val="FFFFFF">
                  <a:alpha val="100000"/>
                </a:srgbClr>
              </a:solidFill>
              <a:latin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E3ABCE-5430-E1F1-EB85-F5D7E2B9D31C}"/>
              </a:ext>
            </a:extLst>
          </p:cNvPr>
          <p:cNvSpPr txBox="1"/>
          <p:nvPr/>
        </p:nvSpPr>
        <p:spPr>
          <a:xfrm>
            <a:off x="899592" y="1347614"/>
            <a:ext cx="6624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Nem funkcionális követelmények</a:t>
            </a:r>
          </a:p>
        </p:txBody>
      </p:sp>
    </p:spTree>
    <p:extLst>
      <p:ext uri="{BB962C8B-B14F-4D97-AF65-F5344CB8AC3E}">
        <p14:creationId xmlns:p14="http://schemas.microsoft.com/office/powerpoint/2010/main" val="1660562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914400" y="1028700"/>
          <a:ext cx="8229600" cy="2714625"/>
          <a:chOff x="914400" y="1028700"/>
          <a:chExt cx="8229600" cy="2714625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483798" y="731225"/>
            <a:ext cx="3212237" cy="428499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 fontScale="92500" lnSpcReduction="10000"/>
          </a:bodyPr>
          <a:lstStyle/>
          <a:p>
            <a:pPr marL="0" marR="0" lvl="0" indent="0" fontAlgn="t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700" b="1" u="none" strike="noStrike" kern="1200" cap="none" spc="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Architektúra</a:t>
            </a:r>
            <a:endParaRPr lang="en-US" sz="2700" b="1" u="none" strike="noStrike" kern="1200" cap="none" spc="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62399" y="1458684"/>
            <a:ext cx="3017520" cy="2057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483798" y="1523325"/>
            <a:ext cx="3296113" cy="2633958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marR="0" lvl="0" fontAlgn="base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sz="1400" u="none" strike="noStrike" cap="none" spc="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69382" y="4540020"/>
            <a:ext cx="555498" cy="11559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28692" y="161401"/>
            <a:ext cx="555498" cy="887511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72594" y="266219"/>
            <a:ext cx="4638730" cy="443640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7BBEBB27-E3D2-FA59-8834-8BDE77D84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0803" y="495271"/>
            <a:ext cx="4221014" cy="397830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51BB1F-E96E-9DD5-4865-277E6DD7B91D}"/>
              </a:ext>
            </a:extLst>
          </p:cNvPr>
          <p:cNvSpPr txBox="1"/>
          <p:nvPr/>
        </p:nvSpPr>
        <p:spPr>
          <a:xfrm>
            <a:off x="483798" y="1635646"/>
            <a:ext cx="34401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u="none" strike="noStrike" cap="none" spc="0" dirty="0"/>
              <a:t>Xamarin </a:t>
            </a:r>
            <a:r>
              <a:rPr lang="en-US" sz="1400" u="none" strike="noStrike" cap="none" spc="0" dirty="0" err="1"/>
              <a:t>alapú</a:t>
            </a:r>
            <a:r>
              <a:rPr lang="en-US" sz="1400" u="none" strike="noStrike" cap="none" spc="0" dirty="0"/>
              <a:t> </a:t>
            </a:r>
            <a:r>
              <a:rPr lang="en-US" sz="1400" u="none" strike="noStrike" cap="none" spc="0" dirty="0" err="1"/>
              <a:t>fejlesztés</a:t>
            </a:r>
            <a:r>
              <a:rPr lang="en-US" sz="1400" u="none" strike="noStrike" cap="none" spc="0" dirty="0"/>
              <a:t>
Firebase Realtime Database
</a:t>
            </a:r>
            <a:r>
              <a:rPr lang="en-US" sz="1400" u="none" strike="noStrike" cap="none" spc="0" dirty="0" err="1"/>
              <a:t>Támogatott</a:t>
            </a:r>
            <a:r>
              <a:rPr lang="en-US" sz="1400" u="none" strike="noStrike" cap="none" spc="0" dirty="0"/>
              <a:t> </a:t>
            </a:r>
            <a:r>
              <a:rPr lang="en-US" sz="1400" u="none" strike="noStrike" cap="none" spc="0" dirty="0" err="1"/>
              <a:t>platformok</a:t>
            </a:r>
            <a:r>
              <a:rPr lang="en-US" sz="1400" u="none" strike="noStrike" cap="none" spc="0" dirty="0"/>
              <a:t>: iOS, Android, UWP</a:t>
            </a:r>
            <a:r>
              <a:rPr lang="hu-HU" sz="1400" u="none" strike="noStrike" cap="none" spc="0" dirty="0"/>
              <a:t> </a:t>
            </a:r>
            <a:r>
              <a:rPr lang="ro-RO" sz="1400" u="none" strike="noStrike" cap="none" spc="0" dirty="0"/>
              <a:t>(Universal Windows Platform)</a:t>
            </a:r>
            <a:endParaRPr lang="en-US" sz="1400" u="none" strike="noStrike" cap="none" spc="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999" cy="51430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17CEBB3-EC9B-097E-90AB-619CA3B713F9}"/>
              </a:ext>
            </a:extLst>
          </p:cNvPr>
          <p:cNvSpPr txBox="1"/>
          <p:nvPr/>
        </p:nvSpPr>
        <p:spPr>
          <a:xfrm>
            <a:off x="595246" y="290197"/>
            <a:ext cx="7549592" cy="97383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Adatbázis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1" y="1499133"/>
            <a:ext cx="8590945" cy="58627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52309"/>
            <a:ext cx="8537521" cy="3200993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F3F91F-73E5-5D10-0DFE-601BCC5BEB25}"/>
              </a:ext>
            </a:extLst>
          </p:cNvPr>
          <p:cNvSpPr txBox="1"/>
          <p:nvPr/>
        </p:nvSpPr>
        <p:spPr>
          <a:xfrm>
            <a:off x="595245" y="1949631"/>
            <a:ext cx="3398174" cy="27295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171450" indent="-228600">
              <a:lnSpc>
                <a:spcPct val="90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effectLst/>
              </a:rPr>
              <a:t>Az </a:t>
            </a:r>
            <a:r>
              <a:rPr lang="en-US" sz="1500" dirty="0" err="1">
                <a:effectLst/>
              </a:rPr>
              <a:t>adatbázis</a:t>
            </a:r>
            <a:r>
              <a:rPr lang="en-US" sz="1500" dirty="0">
                <a:effectLst/>
              </a:rPr>
              <a:t> a </a:t>
            </a:r>
            <a:r>
              <a:rPr lang="en-US" sz="1500" b="1" dirty="0">
                <a:effectLst/>
              </a:rPr>
              <a:t>Firebase Realtime Database</a:t>
            </a:r>
            <a:r>
              <a:rPr lang="en-US" sz="1500" dirty="0">
                <a:effectLst/>
              </a:rPr>
              <a:t>, </a:t>
            </a:r>
            <a:r>
              <a:rPr lang="en-US" sz="1500" dirty="0" err="1">
                <a:effectLst/>
              </a:rPr>
              <a:t>amely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egy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felhőalapú</a:t>
            </a:r>
            <a:r>
              <a:rPr lang="en-US" sz="1500" dirty="0">
                <a:effectLst/>
              </a:rPr>
              <a:t> NoSQL </a:t>
            </a:r>
            <a:r>
              <a:rPr lang="en-US" sz="1500" dirty="0" err="1">
                <a:effectLst/>
              </a:rPr>
              <a:t>adatbázis</a:t>
            </a:r>
            <a:r>
              <a:rPr lang="en-US" sz="1500" dirty="0">
                <a:effectLst/>
              </a:rPr>
              <a:t>. </a:t>
            </a:r>
            <a:r>
              <a:rPr lang="en-US" sz="1500" dirty="0" err="1">
                <a:effectLst/>
              </a:rPr>
              <a:t>Ez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valós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idejű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adatokat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tárol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és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szinkronizál</a:t>
            </a:r>
            <a:r>
              <a:rPr lang="en-US" sz="1500" dirty="0">
                <a:effectLst/>
              </a:rPr>
              <a:t> a </a:t>
            </a:r>
            <a:r>
              <a:rPr lang="en-US" sz="1500" dirty="0" err="1">
                <a:effectLst/>
              </a:rPr>
              <a:t>csatlakoztatott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kliensek</a:t>
            </a:r>
            <a:r>
              <a:rPr lang="en-US" sz="1500" dirty="0">
                <a:effectLst/>
              </a:rPr>
              <a:t> </a:t>
            </a:r>
            <a:r>
              <a:rPr lang="en-US" sz="1500" dirty="0" err="1">
                <a:effectLst/>
              </a:rPr>
              <a:t>között</a:t>
            </a:r>
            <a:r>
              <a:rPr lang="en-US" sz="1500" dirty="0">
                <a:effectLst/>
              </a:rPr>
              <a:t>.</a:t>
            </a:r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6C2AD79F-216B-8FF0-F191-E97D5B351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7194" y="1863191"/>
            <a:ext cx="3855617" cy="2785683"/>
          </a:xfrm>
          <a:prstGeom prst="rect">
            <a:avLst/>
          </a:prstGeom>
        </p:spPr>
      </p:pic>
      <p:sp>
        <p:nvSpPr>
          <p:cNvPr id="52" name="Rectangle 51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421030" y="1734770"/>
            <a:ext cx="586275" cy="11428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665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190</TotalTime>
  <Words>741</Words>
  <Application>Microsoft Office PowerPoint</Application>
  <PresentationFormat>On-screen Show (16:9)</PresentationFormat>
  <Paragraphs>140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 Presentation</dc:title>
  <dc:subject/>
  <dc:creator>Unknown Creator</dc:creator>
  <cp:keywords/>
  <dc:description/>
  <cp:lastModifiedBy>Kovacs Attila</cp:lastModifiedBy>
  <cp:revision>3</cp:revision>
  <dcterms:created xsi:type="dcterms:W3CDTF">2025-01-09T11:15:59Z</dcterms:created>
  <dcterms:modified xsi:type="dcterms:W3CDTF">2025-01-09T15:21:41Z</dcterms:modified>
  <cp:category/>
  <cp:contentStatus/>
</cp:coreProperties>
</file>