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7E82AEE-72FB-4370-AC05-C7CE13716850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17BE5EC-300C-4EB3-B17D-5366B468EA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23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2AEE-72FB-4370-AC05-C7CE13716850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E5EC-300C-4EB3-B17D-5366B468EA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470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2AEE-72FB-4370-AC05-C7CE13716850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E5EC-300C-4EB3-B17D-5366B468EA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125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2AEE-72FB-4370-AC05-C7CE13716850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E5EC-300C-4EB3-B17D-5366B468EA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7816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2AEE-72FB-4370-AC05-C7CE13716850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E5EC-300C-4EB3-B17D-5366B468EA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3119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2AEE-72FB-4370-AC05-C7CE13716850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E5EC-300C-4EB3-B17D-5366B468EA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3090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2AEE-72FB-4370-AC05-C7CE13716850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E5EC-300C-4EB3-B17D-5366B468EA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0069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7E82AEE-72FB-4370-AC05-C7CE13716850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E5EC-300C-4EB3-B17D-5366B468EA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633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7E82AEE-72FB-4370-AC05-C7CE13716850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E5EC-300C-4EB3-B17D-5366B468EA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134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2AEE-72FB-4370-AC05-C7CE13716850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E5EC-300C-4EB3-B17D-5366B468EA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620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2AEE-72FB-4370-AC05-C7CE13716850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E5EC-300C-4EB3-B17D-5366B468EA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808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2AEE-72FB-4370-AC05-C7CE13716850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E5EC-300C-4EB3-B17D-5366B468EA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495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2AEE-72FB-4370-AC05-C7CE13716850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E5EC-300C-4EB3-B17D-5366B468EA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143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2AEE-72FB-4370-AC05-C7CE13716850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E5EC-300C-4EB3-B17D-5366B468EA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826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2AEE-72FB-4370-AC05-C7CE13716850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E5EC-300C-4EB3-B17D-5366B468EA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140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2AEE-72FB-4370-AC05-C7CE13716850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E5EC-300C-4EB3-B17D-5366B468EA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982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2AEE-72FB-4370-AC05-C7CE13716850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E5EC-300C-4EB3-B17D-5366B468EA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145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7E82AEE-72FB-4370-AC05-C7CE13716850}" type="datetimeFigureOut">
              <a:rPr lang="hu-HU" smtClean="0"/>
              <a:t>2021. 11. 29.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17BE5EC-300C-4EB3-B17D-5366B468EA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440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LAPTOP KARBANTARTÁS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cap="all" dirty="0"/>
              <a:t>MITŐL LASSÚ A LAPTOP?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62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r>
              <a:rPr lang="hu-HU" dirty="0"/>
              <a:t> </a:t>
            </a:r>
            <a:r>
              <a:rPr lang="hu-HU"/>
              <a:t>😊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21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5" y="3759737"/>
            <a:ext cx="4424291" cy="248866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DCD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Sok oka lehet annak, hogy lassú a laptop.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2400" b="1" dirty="0">
                <a:latin typeface="Comic Sans MS" panose="030F0702030302020204" pitchFamily="66" charset="0"/>
              </a:rPr>
              <a:t>1. Gyenge processzor van benne, ezért kevés a számítási teljesítménye. 2. Kevés memória van benne, ezért, ha a memória betelt, lelassul. 3. Lassú merevlemez van benne. 4. Meghibásodott a merevlemeze. 5. Túlmelegszik, ezért visszaveszi a teljesítményét. 6. Nem a megfelelő töltő van hozzá csatlakoztatva, ezért korlátozza a processzor sebességét, és a többi!</a:t>
            </a:r>
            <a:r>
              <a:rPr lang="hu-HU" sz="2400" dirty="0">
                <a:latin typeface="Comic Sans MS" panose="030F0702030302020204" pitchFamily="66" charset="0"/>
              </a:rPr>
              <a:t> </a:t>
            </a:r>
            <a:r>
              <a:rPr lang="hu-HU" sz="2400" b="1" dirty="0">
                <a:latin typeface="Comic Sans MS" panose="030F0702030302020204" pitchFamily="66" charset="0"/>
              </a:rPr>
              <a:t>Meghibásodott az operációs rendszer(W</a:t>
            </a:r>
            <a:r>
              <a:rPr lang="hu-HU" sz="2400" b="1" dirty="0"/>
              <a:t>indows).</a:t>
            </a:r>
          </a:p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5" y="3124201"/>
            <a:ext cx="2793158" cy="2895599"/>
          </a:xfrm>
        </p:spPr>
        <p:txBody>
          <a:bodyPr>
            <a:normAutofit/>
          </a:bodyPr>
          <a:lstStyle/>
          <a:p>
            <a:r>
              <a:rPr lang="hu-H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Íme néhány példa:</a:t>
            </a:r>
            <a:endParaRPr lang="hu-H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Linux Libertine Display G" panose="02000503000000000000" pitchFamily="2" charset="0"/>
              <a:cs typeface="Linux Libertine Display G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62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321" y="534069"/>
            <a:ext cx="5102679" cy="28575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0785" y="998179"/>
            <a:ext cx="8761413" cy="706964"/>
          </a:xfrm>
        </p:spPr>
        <p:txBody>
          <a:bodyPr/>
          <a:lstStyle/>
          <a:p>
            <a:r>
              <a:rPr lang="hu-HU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Laptop szétszedése</a:t>
            </a:r>
            <a:endParaRPr lang="hu-HU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815001" y="2884237"/>
            <a:ext cx="8825659" cy="39817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Videformátumban</a:t>
            </a:r>
            <a:r>
              <a:rPr lang="hu-H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van fent a neten!</a:t>
            </a:r>
          </a:p>
          <a:p>
            <a:r>
              <a:rPr lang="hu-H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hu-HU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Áramtalanítsuk</a:t>
            </a:r>
            <a:endParaRPr lang="hu-HU" sz="20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u-H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Eltávolítsuk az </a:t>
            </a:r>
            <a:r>
              <a:rPr lang="hu-HU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akkumlátort</a:t>
            </a:r>
            <a:r>
              <a:rPr lang="hu-H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ezután </a:t>
            </a:r>
            <a:r>
              <a:rPr lang="hu-HU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kezdődthet</a:t>
            </a:r>
            <a:r>
              <a:rPr lang="hu-H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bontás!</a:t>
            </a:r>
          </a:p>
          <a:p>
            <a:r>
              <a:rPr lang="hu-H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ha van, ki kell húzni az optikai meghajtót</a:t>
            </a:r>
          </a:p>
          <a:p>
            <a:r>
              <a:rPr lang="hu-H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szét kell pattintani, vannak erre megfelelő céleszközök</a:t>
            </a:r>
          </a:p>
          <a:p>
            <a:r>
              <a:rPr lang="hu-H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hu-HU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körültekinthetően</a:t>
            </a:r>
            <a:r>
              <a:rPr lang="hu-H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kell felnyitni, mert, hogy szalagkábellel van hozzáerősítve</a:t>
            </a:r>
          </a:p>
          <a:p>
            <a:r>
              <a:rPr lang="hu-H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ha van </a:t>
            </a:r>
            <a:r>
              <a:rPr lang="hu-HU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szalgkábel</a:t>
            </a:r>
            <a:r>
              <a:rPr lang="hu-H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leválasztjuk az alaplapról</a:t>
            </a:r>
          </a:p>
        </p:txBody>
      </p:sp>
    </p:spTree>
    <p:extLst>
      <p:ext uri="{BB962C8B-B14F-4D97-AF65-F5344CB8AC3E}">
        <p14:creationId xmlns:p14="http://schemas.microsoft.com/office/powerpoint/2010/main" val="782011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1069920"/>
            <a:ext cx="8761413" cy="706964"/>
          </a:xfrm>
        </p:spPr>
        <p:txBody>
          <a:bodyPr/>
          <a:lstStyle/>
          <a:p>
            <a:r>
              <a:rPr lang="hu-HU" dirty="0" smtClean="0"/>
              <a:t>folytatjuk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0708" y="2699753"/>
            <a:ext cx="8825659" cy="3416300"/>
          </a:xfrm>
        </p:spPr>
        <p:txBody>
          <a:bodyPr>
            <a:normAutofit/>
          </a:bodyPr>
          <a:lstStyle/>
          <a:p>
            <a:r>
              <a:rPr lang="hu-H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Megcsinálunk mindent vissza amit eddig csináltunk</a:t>
            </a:r>
            <a:endParaRPr lang="hu-HU" sz="2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9403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2818672"/>
            <a:ext cx="8825659" cy="3416300"/>
          </a:xfrm>
        </p:spPr>
        <p:txBody>
          <a:bodyPr/>
          <a:lstStyle/>
          <a:p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kivesszük az alaplapot</a:t>
            </a:r>
          </a:p>
          <a:p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kivesszük hűtést</a:t>
            </a:r>
          </a:p>
          <a:p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Megtisztítjuk a portól</a:t>
            </a:r>
          </a:p>
          <a:p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Megtisztítjuk az alaplapot</a:t>
            </a:r>
            <a:endParaRPr lang="hu-HU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5419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0708" y="2629346"/>
            <a:ext cx="8825659" cy="3416300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újra kell </a:t>
            </a:r>
            <a:r>
              <a:rPr lang="hu-HU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pasztázni</a:t>
            </a:r>
            <a:endParaRPr lang="hu-HU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vissza lehet tenni  a hűtést</a:t>
            </a:r>
          </a:p>
          <a:p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</a:t>
            </a:r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portalanítsuk a gépházat </a:t>
            </a: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és mehet vissza az alaplap</a:t>
            </a:r>
          </a:p>
          <a:p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visszahelyezzük a billentyűzetet 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14" y="0"/>
            <a:ext cx="4855576" cy="240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915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3270" y="3164974"/>
            <a:ext cx="8825659" cy="3416300"/>
          </a:xfrm>
        </p:spPr>
        <p:txBody>
          <a:bodyPr/>
          <a:lstStyle/>
          <a:p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15. vissza kell csavarozni</a:t>
            </a:r>
          </a:p>
          <a:p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16. Vissza kell rakni az </a:t>
            </a:r>
            <a:r>
              <a:rPr lang="hu-HU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akkumlátort</a:t>
            </a:r>
            <a:endParaRPr lang="hu-HU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17. és az optikai meghajtót  </a:t>
            </a:r>
          </a:p>
          <a:p>
            <a:endParaRPr lang="hu-H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2" y="0"/>
            <a:ext cx="5811086" cy="262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20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3270" y="3229142"/>
            <a:ext cx="8825659" cy="3416300"/>
          </a:xfrm>
        </p:spPr>
        <p:txBody>
          <a:bodyPr>
            <a:normAutofit/>
          </a:bodyPr>
          <a:lstStyle/>
          <a:p>
            <a:r>
              <a:rPr lang="hu-HU" sz="2800" b="1" dirty="0" smtClean="0"/>
              <a:t>Ezután jöhet a teszt!</a:t>
            </a:r>
          </a:p>
          <a:p>
            <a:pPr marL="0" indent="0">
              <a:buNone/>
            </a:pPr>
            <a:r>
              <a:rPr lang="hu-HU" sz="2800" b="1" dirty="0" smtClean="0"/>
              <a:t>Ilyenkor derül ki, hogy mindent jól csináltál-e!  </a:t>
            </a:r>
            <a:endParaRPr lang="hu-HU" sz="2800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9" y="-1"/>
            <a:ext cx="5249117" cy="29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0708" y="3221132"/>
            <a:ext cx="8825659" cy="3416300"/>
          </a:xfrm>
        </p:spPr>
        <p:txBody>
          <a:bodyPr/>
          <a:lstStyle/>
          <a:p>
            <a:r>
              <a:rPr lang="hu-HU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Ennyit </a:t>
            </a:r>
            <a:r>
              <a:rPr lang="hu-H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kell tudni nagyjából a </a:t>
            </a:r>
          </a:p>
          <a:p>
            <a:pPr marL="0" indent="0">
              <a:buNone/>
            </a:pPr>
            <a:r>
              <a:rPr lang="hu-H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Laptop karbantartásáról </a:t>
            </a:r>
            <a:endParaRPr lang="hu-HU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584283"/>
            <a:ext cx="3962478" cy="263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</TotalTime>
  <Words>262</Words>
  <Application>Microsoft Office PowerPoint</Application>
  <PresentationFormat>Szélesvásznú</PresentationFormat>
  <Paragraphs>34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Comic Sans MS</vt:lpstr>
      <vt:lpstr>Linux Libertine Display G</vt:lpstr>
      <vt:lpstr>Wingdings 3</vt:lpstr>
      <vt:lpstr>Tanácsterem</vt:lpstr>
      <vt:lpstr>LAPTOP KARBANTARTÁS </vt:lpstr>
      <vt:lpstr>Sok oka lehet annak, hogy lassú a laptop.</vt:lpstr>
      <vt:lpstr>Laptop szétszedése</vt:lpstr>
      <vt:lpstr>folytatjuk</vt:lpstr>
      <vt:lpstr>PowerPoint-bemutató</vt:lpstr>
      <vt:lpstr>f</vt:lpstr>
      <vt:lpstr>s</vt:lpstr>
      <vt:lpstr>t</vt:lpstr>
      <vt:lpstr>PowerPoint-bemutató</vt:lpstr>
      <vt:lpstr>Köszönöm a figyelmet! 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KARBANTARTÁS</dc:title>
  <dc:creator>Kovacs_Alex</dc:creator>
  <cp:lastModifiedBy>Kovacs_Alex</cp:lastModifiedBy>
  <cp:revision>9</cp:revision>
  <dcterms:created xsi:type="dcterms:W3CDTF">2021-11-29T10:25:06Z</dcterms:created>
  <dcterms:modified xsi:type="dcterms:W3CDTF">2021-11-29T11:39:24Z</dcterms:modified>
</cp:coreProperties>
</file>