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D342-1BEC-4395-AB10-AF778AA1AC0F}" type="datetimeFigureOut">
              <a:rPr lang="hu-HU" smtClean="0"/>
              <a:t>2021. 11. 26.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6DC0-C933-44E1-8A8B-BCCC789FAA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678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D342-1BEC-4395-AB10-AF778AA1AC0F}" type="datetimeFigureOut">
              <a:rPr lang="hu-HU" smtClean="0"/>
              <a:t>2021. 11. 26.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6DC0-C933-44E1-8A8B-BCCC789FAA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646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D342-1BEC-4395-AB10-AF778AA1AC0F}" type="datetimeFigureOut">
              <a:rPr lang="hu-HU" smtClean="0"/>
              <a:t>2021. 11. 26.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6DC0-C933-44E1-8A8B-BCCC789FAA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722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D342-1BEC-4395-AB10-AF778AA1AC0F}" type="datetimeFigureOut">
              <a:rPr lang="hu-HU" smtClean="0"/>
              <a:t>2021. 11. 26.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6DC0-C933-44E1-8A8B-BCCC789FAA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719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D342-1BEC-4395-AB10-AF778AA1AC0F}" type="datetimeFigureOut">
              <a:rPr lang="hu-HU" smtClean="0"/>
              <a:t>2021. 11. 26.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6DC0-C933-44E1-8A8B-BCCC789FAA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240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D342-1BEC-4395-AB10-AF778AA1AC0F}" type="datetimeFigureOut">
              <a:rPr lang="hu-HU" smtClean="0"/>
              <a:t>2021. 11. 26.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6DC0-C933-44E1-8A8B-BCCC789FAA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418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D342-1BEC-4395-AB10-AF778AA1AC0F}" type="datetimeFigureOut">
              <a:rPr lang="hu-HU" smtClean="0"/>
              <a:t>2021. 11. 26.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6DC0-C933-44E1-8A8B-BCCC789FAA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410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D342-1BEC-4395-AB10-AF778AA1AC0F}" type="datetimeFigureOut">
              <a:rPr lang="hu-HU" smtClean="0"/>
              <a:t>2021. 11. 26.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6DC0-C933-44E1-8A8B-BCCC789FAA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181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D342-1BEC-4395-AB10-AF778AA1AC0F}" type="datetimeFigureOut">
              <a:rPr lang="hu-HU" smtClean="0"/>
              <a:t>2021. 11. 26.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6DC0-C933-44E1-8A8B-BCCC789FAA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802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D342-1BEC-4395-AB10-AF778AA1AC0F}" type="datetimeFigureOut">
              <a:rPr lang="hu-HU" smtClean="0"/>
              <a:t>2021. 11. 26.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6DC0-C933-44E1-8A8B-BCCC789FAA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706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D342-1BEC-4395-AB10-AF778AA1AC0F}" type="datetimeFigureOut">
              <a:rPr lang="hu-HU" smtClean="0"/>
              <a:t>2021. 11. 26.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76DC0-C933-44E1-8A8B-BCCC789FAA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052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D342-1BEC-4395-AB10-AF778AA1AC0F}" type="datetimeFigureOut">
              <a:rPr lang="hu-HU" smtClean="0"/>
              <a:t>2021. 11. 26.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76DC0-C933-44E1-8A8B-BCCC789FAA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339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fif"/><Relationship Id="rId3" Type="http://schemas.openxmlformats.org/officeDocument/2006/relationships/image" Target="../media/image2.jpg"/><Relationship Id="rId7" Type="http://schemas.openxmlformats.org/officeDocument/2006/relationships/image" Target="../media/image6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fif"/><Relationship Id="rId5" Type="http://schemas.openxmlformats.org/officeDocument/2006/relationships/image" Target="../media/image4.jf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562"/>
            <a:ext cx="12302087" cy="7010562"/>
          </a:xfrm>
          <a:prstGeom prst="rect">
            <a:avLst/>
          </a:prstGeom>
        </p:spPr>
      </p:pic>
      <p:pic>
        <p:nvPicPr>
          <p:cNvPr id="17" name="Kép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020" y="4992604"/>
            <a:ext cx="2923448" cy="1645012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82296" y="688489"/>
            <a:ext cx="6771042" cy="1189168"/>
          </a:xfrm>
        </p:spPr>
        <p:txBody>
          <a:bodyPr>
            <a:normAutofit fontScale="90000"/>
          </a:bodyPr>
          <a:lstStyle/>
          <a:p>
            <a:r>
              <a:rPr lang="hu-H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Mátészalkai</a:t>
            </a:r>
            <a:r>
              <a:rPr lang="hu-HU" b="1" i="1" dirty="0" smtClean="0">
                <a:solidFill>
                  <a:schemeClr val="bg1"/>
                </a:solidFill>
              </a:rPr>
              <a:t> </a:t>
            </a:r>
            <a:r>
              <a:rPr lang="hu-H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SZC Gépészeti Technikum és kollégium</a:t>
            </a:r>
            <a:br>
              <a:rPr lang="hu-H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hu-H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Iskolarendszerű képzések a 2022-2023</a:t>
            </a:r>
            <a:endParaRPr lang="hu-HU" b="1" dirty="0">
              <a:solidFill>
                <a:schemeClr val="bg1"/>
              </a:solidFill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43" y="155162"/>
            <a:ext cx="2655346" cy="2389440"/>
          </a:xfr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515" y="3464795"/>
            <a:ext cx="2524125" cy="158115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846" y="1559860"/>
            <a:ext cx="2619375" cy="2140772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140" y="3591189"/>
            <a:ext cx="2619375" cy="1743075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895" y="5048250"/>
            <a:ext cx="2524125" cy="1809750"/>
          </a:xfrm>
          <a:prstGeom prst="rect">
            <a:avLst/>
          </a:prstGeom>
        </p:spPr>
      </p:pic>
      <p:sp>
        <p:nvSpPr>
          <p:cNvPr id="15" name="Tartalom helye 14"/>
          <p:cNvSpPr>
            <a:spLocks noGrp="1"/>
          </p:cNvSpPr>
          <p:nvPr>
            <p:ph idx="1"/>
          </p:nvPr>
        </p:nvSpPr>
        <p:spPr>
          <a:xfrm>
            <a:off x="355002" y="2753957"/>
            <a:ext cx="87788493" cy="25503413"/>
          </a:xfrm>
        </p:spPr>
        <p:txBody>
          <a:bodyPr/>
          <a:lstStyle/>
          <a:p>
            <a:r>
              <a:rPr lang="hu-HU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Sokféle </a:t>
            </a:r>
            <a:r>
              <a:rPr lang="hu-HU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szakmára lehet jelentkezni:</a:t>
            </a:r>
          </a:p>
          <a:p>
            <a:r>
              <a:rPr lang="hu-HU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Egészségügy</a:t>
            </a:r>
          </a:p>
          <a:p>
            <a:r>
              <a:rPr lang="hu-HU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Gépészeti</a:t>
            </a:r>
          </a:p>
          <a:p>
            <a:r>
              <a:rPr lang="hu-HU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Informatika</a:t>
            </a:r>
          </a:p>
          <a:p>
            <a:r>
              <a:rPr lang="hu-HU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Gazdálkodás</a:t>
            </a:r>
          </a:p>
          <a:p>
            <a:r>
              <a:rPr lang="hu-HU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Rendészeti</a:t>
            </a:r>
            <a:endParaRPr lang="hu-HU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12" descr="https://wm-iskola.hu/sites/all/files/styles/w16h9x640/public/kepzes/szakkepzes/rendeszeti-or.jpg?itok=p54PJMua"/>
          <p:cNvSpPr>
            <a:spLocks noChangeAspect="1" noChangeArrowheads="1"/>
          </p:cNvSpPr>
          <p:nvPr/>
        </p:nvSpPr>
        <p:spPr bwMode="auto">
          <a:xfrm>
            <a:off x="155575" y="-144463"/>
            <a:ext cx="2544594" cy="254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020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graphicFrame>
        <p:nvGraphicFramePr>
          <p:cNvPr id="7" name="Tartalom helye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584951"/>
              </p:ext>
            </p:extLst>
          </p:nvPr>
        </p:nvGraphicFramePr>
        <p:xfrm>
          <a:off x="2182906" y="1027906"/>
          <a:ext cx="6309360" cy="5696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1329265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7449891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29844214"/>
                    </a:ext>
                  </a:extLst>
                </a:gridCol>
              </a:tblGrid>
              <a:tr h="896060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93495" algn="ctr"/>
                          <a:tab pos="3204210" algn="ctr"/>
                        </a:tabLst>
                      </a:pPr>
                      <a:r>
                        <a:rPr lang="hu-H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Ágazat megnevezése</a:t>
                      </a:r>
                      <a:r>
                        <a:rPr lang="hu-HU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		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hu-HU" sz="2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Szakma</a:t>
                      </a:r>
                      <a:endParaRPr lang="hu-H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Képzési idő</a:t>
                      </a:r>
                    </a:p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4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33270" algn="ctr"/>
                          <a:tab pos="3083560" algn="ctr"/>
                        </a:tabLst>
                      </a:pPr>
                      <a:r>
                        <a:rPr lang="hu-HU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Informatika és távközlés</a:t>
                      </a:r>
                      <a:r>
                        <a:rPr lang="hu-HU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		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0" indent="-63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033270" algn="ctr"/>
                          <a:tab pos="3083560" algn="ctr"/>
                        </a:tabLst>
                        <a:defRPr/>
                      </a:pPr>
                      <a:r>
                        <a:rPr lang="hu-HU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Informatika és távközlés	Informatikai rendszer- és alkalmazás-üzemeltető </a:t>
                      </a:r>
                      <a:r>
                        <a:rPr lang="hu-HU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techni</a:t>
                      </a:r>
                      <a:r>
                        <a:rPr lang="hu-HU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kus, Szoftverfejlesztő és -tesztelő</a:t>
                      </a:r>
                    </a:p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33270" algn="ctr"/>
                          <a:tab pos="3083560" algn="ctr"/>
                        </a:tabLst>
                      </a:pPr>
                      <a:r>
                        <a:rPr lang="hu-HU" sz="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	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év</a:t>
                      </a:r>
                    </a:p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62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0" marR="29083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9083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988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975485" algn="ctr"/>
                        </a:tabLst>
                      </a:pPr>
                      <a:r>
                        <a:rPr lang="hu-HU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Gépészet	Gépgyártás-technológiai technikus, Gépész technikus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Gazdálkodás és menedzsment	Pénzügyi-számviteli ügyintéző	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év</a:t>
                      </a:r>
                    </a:p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18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922780" algn="ctr"/>
                          <a:tab pos="3083560" algn="ctr"/>
                        </a:tabLst>
                      </a:pPr>
                      <a:r>
                        <a:rPr lang="hu-HU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Közszolgálati technikus	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hu-H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Közigazgatási </a:t>
                      </a:r>
                      <a:r>
                        <a:rPr lang="hu-HU" sz="18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ügyintézö</a:t>
                      </a:r>
                      <a:r>
                        <a:rPr lang="hu-H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Rendészeti technikus	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év</a:t>
                      </a:r>
                    </a:p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45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402080" algn="ctr"/>
                        </a:tabLst>
                      </a:pPr>
                      <a:r>
                        <a:rPr lang="hu-HU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Egészségügy	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hu-HU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Általános ápoló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145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990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47</Words>
  <Application>Microsoft Office PowerPoint</Application>
  <PresentationFormat>Szélesvásznú</PresentationFormat>
  <Paragraphs>22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Office-téma</vt:lpstr>
      <vt:lpstr>Mátészalkai SZC Gépészeti Technikum és kollégium  Iskolarendszerű képzések a 2022-2023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Kovacs_Alex</dc:creator>
  <cp:lastModifiedBy>Kovacs_Alex</cp:lastModifiedBy>
  <cp:revision>11</cp:revision>
  <dcterms:created xsi:type="dcterms:W3CDTF">2021-11-19T10:30:37Z</dcterms:created>
  <dcterms:modified xsi:type="dcterms:W3CDTF">2021-11-26T10:54:06Z</dcterms:modified>
</cp:coreProperties>
</file>