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86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43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90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76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503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742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2715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0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405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36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642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48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52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04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84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07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3736F0-AC0F-442A-95E7-DAB17118C6FB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719E9E-C333-4CCD-9C10-D26EBD2EDD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85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Saját vállalkozás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Tagok:</a:t>
            </a:r>
          </a:p>
          <a:p>
            <a:r>
              <a:rPr lang="hu-HU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-Kovács Alex</a:t>
            </a:r>
          </a:p>
          <a:p>
            <a:r>
              <a:rPr lang="hu-HU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-Nagy Norbert</a:t>
            </a:r>
          </a:p>
        </p:txBody>
      </p:sp>
    </p:spTree>
    <p:extLst>
      <p:ext uri="{BB962C8B-B14F-4D97-AF65-F5344CB8AC3E}">
        <p14:creationId xmlns:p14="http://schemas.microsoft.com/office/powerpoint/2010/main" val="201093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6098" y="1295400"/>
            <a:ext cx="2793158" cy="16002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56098" y="3047637"/>
            <a:ext cx="2793158" cy="2895599"/>
          </a:xfrm>
        </p:spPr>
        <p:txBody>
          <a:bodyPr>
            <a:normAutofit/>
          </a:bodyPr>
          <a:lstStyle/>
          <a:p>
            <a:r>
              <a:rPr lang="hu-HU" sz="1800" dirty="0" smtClean="0">
                <a:solidFill>
                  <a:srgbClr val="FFFF00"/>
                </a:solidFill>
              </a:rPr>
              <a:t>Vállalkozás neve</a:t>
            </a:r>
            <a:endParaRPr lang="hu-HU" sz="1800" dirty="0">
              <a:solidFill>
                <a:srgbClr val="FFFF0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56" y="1752600"/>
            <a:ext cx="380635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5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FF00"/>
                </a:solidFill>
              </a:rPr>
              <a:t>Helység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Legfőképp Hollandiában szeretnénk szállítani, de később külföldön  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82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Mottó: </a:t>
            </a:r>
            <a:endParaRPr lang="hu-H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Gyors szállítás, alacsony ár, megbízható minőség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6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1027455"/>
            <a:ext cx="8761413" cy="706964"/>
          </a:xfrm>
        </p:spPr>
        <p:txBody>
          <a:bodyPr/>
          <a:lstStyle/>
          <a:p>
            <a:r>
              <a:rPr lang="hu-HU" dirty="0" smtClean="0">
                <a:solidFill>
                  <a:srgbClr val="FFFF00"/>
                </a:solidFill>
              </a:rPr>
              <a:t>Mennyi pénz szükséges?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Legalább 30 millió Forint szükséges a cég megvalósításához, a központi épület megépítéséhez </a:t>
            </a:r>
          </a:p>
        </p:txBody>
      </p:sp>
    </p:spTree>
    <p:extLst>
      <p:ext uri="{BB962C8B-B14F-4D97-AF65-F5344CB8AC3E}">
        <p14:creationId xmlns:p14="http://schemas.microsoft.com/office/powerpoint/2010/main" val="10962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49</Words>
  <Application>Microsoft Office PowerPoint</Application>
  <PresentationFormat>Szélesvásznú</PresentationFormat>
  <Paragraphs>11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Tanácsterem</vt:lpstr>
      <vt:lpstr>Saját vállalkozás </vt:lpstr>
      <vt:lpstr>PowerPoint-bemutató</vt:lpstr>
      <vt:lpstr>Helység</vt:lpstr>
      <vt:lpstr>Mottó: </vt:lpstr>
      <vt:lpstr>Mennyi pénz szükséges?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Saját vállalkozás</dc:title>
  <dc:creator>Kovacs_Alex</dc:creator>
  <cp:lastModifiedBy>Kovacs_Alex</cp:lastModifiedBy>
  <cp:revision>7</cp:revision>
  <dcterms:created xsi:type="dcterms:W3CDTF">2021-12-03T10:32:59Z</dcterms:created>
  <dcterms:modified xsi:type="dcterms:W3CDTF">2022-01-07T10:53:08Z</dcterms:modified>
</cp:coreProperties>
</file>