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5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04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256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45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18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24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63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565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83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7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17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69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9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248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39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7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9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1D0E55-42AA-4395-BAD3-9FA2E507FBDA}" type="datetimeFigureOut">
              <a:rPr lang="hu-HU" smtClean="0"/>
              <a:t>2022. 01. 03.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1C18A3-4EBF-45D1-8B90-842DCC3014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191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hu-HU" dirty="0" smtClean="0"/>
              <a:t>A VR(</a:t>
            </a:r>
            <a:r>
              <a:rPr lang="hu-HU" dirty="0" err="1" smtClean="0"/>
              <a:t>virtual</a:t>
            </a:r>
            <a:r>
              <a:rPr lang="hu-HU" dirty="0" smtClean="0"/>
              <a:t> reality)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88299"/>
            <a:ext cx="7465512" cy="361526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hu-H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 virtuális valóság vagy számítógép által létrehozott mesterséges világ, amibe a felhasználó belehelyezkedhet.</a:t>
            </a:r>
          </a:p>
          <a:p>
            <a:pPr marL="0" indent="0" fontAlgn="base">
              <a:buNone/>
            </a:pPr>
            <a:r>
              <a:rPr lang="hu-H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virtuális valóság élményhez olyan sisakot használnak, amiben optikai lencsék és beépített képernyők vannak, az azon megjelenített kép pedig a fej elmozdulása esetén követi a mozdulatot, ezzel azt a hatást keltve, mintha a látott világban lennénk. A sisakot általában valamilyen kézmozgást követő irányító eszköz egészíti ki, ritkább esetben pedig más technológiai eszközök is segítik, hogy az élmény minél valósághűbb legyen.</a:t>
            </a:r>
          </a:p>
          <a:p>
            <a:pPr marL="0" indent="0" fontAlgn="base">
              <a:buNone/>
            </a:pPr>
            <a:r>
              <a:rPr lang="hu-H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Komolyabb VR sisak néhány százezer Ft-os áron már akár otthonra is vehető.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379" y="0"/>
            <a:ext cx="4126621" cy="259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4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847" y="504055"/>
            <a:ext cx="8534400" cy="1507067"/>
          </a:xfrm>
        </p:spPr>
        <p:txBody>
          <a:bodyPr/>
          <a:lstStyle/>
          <a:p>
            <a:r>
              <a:rPr lang="hu-HU" u="sng" dirty="0" smtClean="0"/>
              <a:t>Eszközök: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700463"/>
            <a:ext cx="10138611" cy="5157537"/>
          </a:xfrm>
        </p:spPr>
        <p:txBody>
          <a:bodyPr>
            <a:normAutofit fontScale="62500" lnSpcReduction="20000"/>
          </a:bodyPr>
          <a:lstStyle/>
          <a:p>
            <a:endParaRPr lang="hu-HU" dirty="0" smtClean="0"/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Különböző hardver eszközök vannak pl: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PC, PlayStation konzol, Mobiltelefon 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Hardverigény: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PC-nél: NVIDIA </a:t>
            </a:r>
            <a:r>
              <a:rPr lang="hu-HU" sz="2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GTX 970 / AMD 290 ekvivalens vagy jobb videókártya, i5-4590 ekvivalens vagy jobb processzor, minimum 8 Gb RAM, 3 db USB 3.0 port + 1 db USB 2.0 port, HDMI 1.3, Windows 7 SP1 64 bit vagy újabb operációs </a:t>
            </a: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rendszer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Kijelző: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2160×1200</a:t>
            </a:r>
            <a:r>
              <a:rPr lang="hu-HU" sz="2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90 </a:t>
            </a: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fps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PlayStation: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Hardver igény: PlayStation 4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Kijelző:</a:t>
            </a:r>
            <a:r>
              <a:rPr lang="hu-HU" sz="2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1920×1080, 120 </a:t>
            </a: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fps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Telefon:</a:t>
            </a: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Hardverigény:</a:t>
            </a:r>
            <a:r>
              <a:rPr lang="en-US" sz="29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Samsung Galaxy S6, S6 edge, S6+ vagy újabb vagy Note 5 </a:t>
            </a:r>
            <a:r>
              <a:rPr lang="en-US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telefon</a:t>
            </a:r>
            <a:endParaRPr lang="hu-HU" sz="29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29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Kijelző: </a:t>
            </a:r>
            <a:r>
              <a:rPr lang="hu-HU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2560×1440, 60 fps</a:t>
            </a:r>
            <a:endParaRPr lang="hu-HU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0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110</Words>
  <Application>Microsoft Office PowerPoint</Application>
  <PresentationFormat>Szélesvásznú</PresentationFormat>
  <Paragraphs>18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Szelet</vt:lpstr>
      <vt:lpstr>A VR(virtual reality)</vt:lpstr>
      <vt:lpstr>Eszközök: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Vr(angolul virtual reality)</dc:title>
  <dc:creator>Kovacs_Alex</dc:creator>
  <cp:lastModifiedBy>Kovacs_Alex</cp:lastModifiedBy>
  <cp:revision>5</cp:revision>
  <dcterms:created xsi:type="dcterms:W3CDTF">2022-01-03T10:26:14Z</dcterms:created>
  <dcterms:modified xsi:type="dcterms:W3CDTF">2022-01-03T11:13:56Z</dcterms:modified>
</cp:coreProperties>
</file>