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1EB3-A7C7-429A-A6E6-16F806A425B7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A1BC-AF6B-4908-B580-A20482C17C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335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1EB3-A7C7-429A-A6E6-16F806A425B7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A1BC-AF6B-4908-B580-A20482C17C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409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1EB3-A7C7-429A-A6E6-16F806A425B7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A1BC-AF6B-4908-B580-A20482C17C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649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1EB3-A7C7-429A-A6E6-16F806A425B7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A1BC-AF6B-4908-B580-A20482C17C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095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1EB3-A7C7-429A-A6E6-16F806A425B7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A1BC-AF6B-4908-B580-A20482C17C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389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1EB3-A7C7-429A-A6E6-16F806A425B7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A1BC-AF6B-4908-B580-A20482C17C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384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1EB3-A7C7-429A-A6E6-16F806A425B7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A1BC-AF6B-4908-B580-A20482C17C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908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1EB3-A7C7-429A-A6E6-16F806A425B7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A1BC-AF6B-4908-B580-A20482C17C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205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1EB3-A7C7-429A-A6E6-16F806A425B7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A1BC-AF6B-4908-B580-A20482C17C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330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1EB3-A7C7-429A-A6E6-16F806A425B7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A1BC-AF6B-4908-B580-A20482C17C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121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1EB3-A7C7-429A-A6E6-16F806A425B7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0A1BC-AF6B-4908-B580-A20482C17C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47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C1EB3-A7C7-429A-A6E6-16F806A425B7}" type="datetimeFigureOut">
              <a:rPr lang="hu-HU" smtClean="0"/>
              <a:t>2024. 10. 08.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0A1BC-AF6B-4908-B580-A20482C17C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971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591421"/>
            <a:ext cx="9144000" cy="2387600"/>
          </a:xfrm>
        </p:spPr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TIC-TAC-TOE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 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Domokos Alex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Kovács Milán	</a:t>
            </a:r>
          </a:p>
          <a:p>
            <a:r>
              <a:rPr lang="hu-H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Kadra</a:t>
            </a: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Sophie</a:t>
            </a: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Laura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Projekt célja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projketünk</a:t>
            </a: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célja a TIC-TAC-TOE, másnéven amőba nevű játék létrehozása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játékot 3x3 és 5x5 táblával is játszható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Versenghetünk a gép ellen, vagy akár egy másik ember ellen is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játékok eredményei, ideje és a játékosok neve is rögzítve lesz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34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projekthez használt technológiák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projekt C# nyelvben íródott</a:t>
            </a:r>
          </a:p>
          <a:p>
            <a:pPr algn="just"/>
            <a:r>
              <a:rPr lang="hu-H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Winform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technológiát használ: </a:t>
            </a:r>
            <a:r>
              <a:rPr lang="hu-H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WinForms</a:t>
            </a:r>
            <a:r>
              <a:rPr lang="hu-H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segítségével GUI-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rendelkező asztali alkalmazások </a:t>
            </a:r>
            <a:r>
              <a:rPr lang="hu-H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készíthetők.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Könnyedsége </a:t>
            </a:r>
            <a:r>
              <a:rPr lang="hu-H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abból 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adódik, hogy egy grafikus tervező segítségével lehet megalkotni a felhasználói felületet HTML, XML használata nélkül</a:t>
            </a:r>
            <a:r>
              <a:rPr lang="hu-H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u-H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-adatbázis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5265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Nincs elérhető leírá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14" y="1943611"/>
            <a:ext cx="75536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2084439" y="3362633"/>
            <a:ext cx="82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hu-HU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tring</a:t>
            </a: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2094271" y="3982742"/>
            <a:ext cx="82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hu-HU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tring</a:t>
            </a: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2084438" y="4602851"/>
            <a:ext cx="82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4557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kód egyszerű módosításához a </a:t>
            </a:r>
            <a:r>
              <a:rPr lang="hu-H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githubot</a:t>
            </a:r>
            <a:r>
              <a:rPr lang="hu-H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használjuk</a:t>
            </a:r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02" y="1825625"/>
            <a:ext cx="102997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4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tervezéshez a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rello</a:t>
            </a:r>
            <a:r>
              <a:rPr lang="hu-H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segítségét használjuk</a:t>
            </a:r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111" y="1825625"/>
            <a:ext cx="10475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72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Forrás: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https://okt.inf.szte.hu/alkfejl2/gyakorlat/05/01/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119</Words>
  <Application>Microsoft Office PowerPoint</Application>
  <PresentationFormat>Szélesvásznú</PresentationFormat>
  <Paragraphs>22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Office-téma</vt:lpstr>
      <vt:lpstr>TIC-TAC-TOE</vt:lpstr>
      <vt:lpstr>Projekt célja</vt:lpstr>
      <vt:lpstr>A projekthez használt technológiák</vt:lpstr>
      <vt:lpstr>MySQL</vt:lpstr>
      <vt:lpstr>A kód egyszerű módosításához a githubot használjuk</vt:lpstr>
      <vt:lpstr>A tervezéshez a Trello segítségét használjuk</vt:lpstr>
      <vt:lpstr>Forrás: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HP</dc:creator>
  <cp:lastModifiedBy>HP</cp:lastModifiedBy>
  <cp:revision>8</cp:revision>
  <dcterms:created xsi:type="dcterms:W3CDTF">2024-10-08T15:55:31Z</dcterms:created>
  <dcterms:modified xsi:type="dcterms:W3CDTF">2024-10-08T17:04:37Z</dcterms:modified>
</cp:coreProperties>
</file>