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6" r:id="rId9"/>
    <p:sldId id="261" r:id="rId10"/>
    <p:sldId id="265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617"/>
    <a:srgbClr val="100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256D-B2D6-460C-A473-16D6D69378C5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A5D0-1E08-4A51-AC82-CEAF412EE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967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256D-B2D6-460C-A473-16D6D69378C5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A5D0-1E08-4A51-AC82-CEAF412EE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93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256D-B2D6-460C-A473-16D6D69378C5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A5D0-1E08-4A51-AC82-CEAF412EE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513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256D-B2D6-460C-A473-16D6D69378C5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A5D0-1E08-4A51-AC82-CEAF412EE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68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256D-B2D6-460C-A473-16D6D69378C5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A5D0-1E08-4A51-AC82-CEAF412EE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181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256D-B2D6-460C-A473-16D6D69378C5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A5D0-1E08-4A51-AC82-CEAF412EE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248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256D-B2D6-460C-A473-16D6D69378C5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A5D0-1E08-4A51-AC82-CEAF412EE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4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256D-B2D6-460C-A473-16D6D69378C5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A5D0-1E08-4A51-AC82-CEAF412EE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906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256D-B2D6-460C-A473-16D6D69378C5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A5D0-1E08-4A51-AC82-CEAF412EE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38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256D-B2D6-460C-A473-16D6D69378C5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A5D0-1E08-4A51-AC82-CEAF412EE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48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256D-B2D6-460C-A473-16D6D69378C5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A5D0-1E08-4A51-AC82-CEAF412EE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297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256D-B2D6-460C-A473-16D6D69378C5}" type="datetimeFigureOut">
              <a:rPr lang="hu-HU" smtClean="0"/>
              <a:t>2024. 11. 02.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A5D0-1E08-4A51-AC82-CEAF412EE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448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SJ1JI2alJg" TargetMode="External"/><Relationship Id="rId2" Type="http://schemas.openxmlformats.org/officeDocument/2006/relationships/hyperlink" Target="https://www.youtube.com/watch?v=NrJiEjzyhYc&amp;t=622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k2lDVfdApDw" TargetMode="External"/><Relationship Id="rId4" Type="http://schemas.openxmlformats.org/officeDocument/2006/relationships/hyperlink" Target="https://learn.microsoft.com/en-us/dotnet/desktop/winforms/overview/?view=netdesktop-8.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Domokos Alex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Kovács Milán</a:t>
            </a: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Kadra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Sophie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Laura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3" y="0"/>
            <a:ext cx="3657607" cy="365760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127" y="3509963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8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project fejlődése</a:t>
            </a:r>
          </a:p>
        </p:txBody>
      </p:sp>
      <p:pic>
        <p:nvPicPr>
          <p:cNvPr id="2050" name="Picture 2" descr="Nincs elérhető leírá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257" y="1690688"/>
            <a:ext cx="5875485" cy="478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incs elérhető leírá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1" y="1657409"/>
            <a:ext cx="654367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incs elérhető leírás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" t="5398" r="2622" b="8157"/>
          <a:stretch/>
        </p:blipFill>
        <p:spPr bwMode="auto">
          <a:xfrm>
            <a:off x="2760615" y="1420379"/>
            <a:ext cx="6670766" cy="529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1C03-151B-4773-9C67-061FFB0D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A97A8-2DDA-48E2-9EBD-7CF4FCA20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5819"/>
            <a:ext cx="4181475" cy="3714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99E0E-87AE-4713-A5E2-70AB8CC0A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37" y="2105819"/>
            <a:ext cx="6367513" cy="189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4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XAMPP: Az adatbázist a XAMMP programon belül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-el dolgoztuk ki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56" y="2967726"/>
            <a:ext cx="3586016" cy="3613269"/>
          </a:xfrm>
          <a:prstGeom prst="rect">
            <a:avLst/>
          </a:prstGeom>
        </p:spPr>
      </p:pic>
      <p:pic>
        <p:nvPicPr>
          <p:cNvPr id="1026" name="Picture 2" descr="Nincs elérhető leírá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234" y="2843122"/>
            <a:ext cx="6011321" cy="386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88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69E-D380-487B-BEB6-A4A190BE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Források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0B4A-D3A6-4742-8D7A-F7AD01D01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MySQL database WinForms CRUD Demo. (CREATE,READ,SELECT,UPDATE,DELETE) | C#</a:t>
            </a:r>
            <a:endParaRPr lang="hu-HU" dirty="0"/>
          </a:p>
          <a:p>
            <a:r>
              <a:rPr lang="en-US" dirty="0">
                <a:hlinkClick r:id="rId3"/>
              </a:rPr>
              <a:t>Create Your First C# Windows Forms </a:t>
            </a:r>
            <a:endParaRPr lang="hu-HU" dirty="0">
              <a:hlinkClick r:id="rId3"/>
            </a:endParaRPr>
          </a:p>
          <a:p>
            <a:r>
              <a:rPr lang="en-US" dirty="0">
                <a:hlinkClick r:id="rId4"/>
              </a:rPr>
              <a:t>What is Windows Forms - Windows Forms .NET | Microsoft </a:t>
            </a:r>
            <a:r>
              <a:rPr lang="en-US" dirty="0" err="1">
                <a:hlinkClick r:id="rId4"/>
              </a:rPr>
              <a:t>Learn</a:t>
            </a:r>
            <a:r>
              <a:rPr lang="en-US" dirty="0" err="1">
                <a:hlinkClick r:id="rId3"/>
              </a:rPr>
              <a:t>Application</a:t>
            </a:r>
            <a:r>
              <a:rPr lang="en-US" dirty="0">
                <a:hlinkClick r:id="rId3"/>
              </a:rPr>
              <a:t> using Visual Studio</a:t>
            </a:r>
            <a:endParaRPr lang="hu-HU" dirty="0"/>
          </a:p>
          <a:p>
            <a:r>
              <a:rPr lang="en-US" dirty="0" err="1">
                <a:hlinkClick r:id="rId5"/>
              </a:rPr>
              <a:t>Jegyrendelés</a:t>
            </a:r>
            <a:r>
              <a:rPr lang="en-US" dirty="0">
                <a:hlinkClick r:id="rId5"/>
              </a:rPr>
              <a:t> - C# Windows Form </a:t>
            </a:r>
            <a:r>
              <a:rPr lang="en-US" dirty="0" err="1">
                <a:hlinkClick r:id="rId5"/>
              </a:rPr>
              <a:t>alapok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5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TIC TAC TOE (vagy X O) egy viszonylag mindenki által ismert játék</a:t>
            </a:r>
          </a:p>
          <a:p>
            <a:pPr algn="just"/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játék lényege hogy két játékos felváltva jelölik meg a mezőket egy 3x3 (vagy 5x5) táblában </a:t>
            </a:r>
            <a:r>
              <a:rPr lang="hu-H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szel vagy </a:t>
            </a:r>
            <a:r>
              <a:rPr lang="hu-HU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O-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Az a játékos nyer, akinek sikerül három jegyét vízszintes, függőleges vagy átlós sorban elhelyezni.</a:t>
            </a:r>
          </a:p>
        </p:txBody>
      </p:sp>
    </p:spTree>
    <p:extLst>
      <p:ext uri="{BB962C8B-B14F-4D97-AF65-F5344CB8AC3E}">
        <p14:creationId xmlns:p14="http://schemas.microsoft.com/office/powerpoint/2010/main" val="2912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6783" cy="4351338"/>
          </a:xfrm>
        </p:spPr>
        <p:txBody>
          <a:bodyPr/>
          <a:lstStyle/>
          <a:p>
            <a:pPr algn="just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Visual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segítségével írtuk meg a kódot, ehhez C# programozási nyelvet használtunk</a:t>
            </a:r>
          </a:p>
        </p:txBody>
      </p:sp>
      <p:pic>
        <p:nvPicPr>
          <p:cNvPr id="2050" name="Picture 2" descr="Fénykép megnyitá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68" y="3237502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969" y="3142798"/>
            <a:ext cx="3366864" cy="36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kód egyszerű módosításához és egymáshoz eljuttatásához a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GitHubot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használtuk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707" y="3155105"/>
            <a:ext cx="3516586" cy="342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5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88719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Betekintés a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GitHub-ba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Nincs elérhető leírás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2" t="10880" r="34216"/>
          <a:stretch/>
        </p:blipFill>
        <p:spPr bwMode="auto">
          <a:xfrm>
            <a:off x="2812867" y="997130"/>
            <a:ext cx="6162027" cy="566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74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teendők nyilvántartásának érdekében a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 használtuk segítségül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07" y="3938178"/>
            <a:ext cx="5205414" cy="14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Betekintés a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Trello-ba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Nincs elérhető leírá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83" y="1172483"/>
            <a:ext cx="7727234" cy="54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39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technológia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3510" y="1825625"/>
            <a:ext cx="4580707" cy="4351338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egy olyan technológia amivel applikációkat lehet egyszerűbb módon létrehozni. Az applikációt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Lego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szerűen rakjuk össze, a logikáját csak később, a már említett C# nyelvvel adjuk hozzá. </a:t>
            </a:r>
          </a:p>
        </p:txBody>
      </p:sp>
      <p:pic>
        <p:nvPicPr>
          <p:cNvPr id="4098" name="Picture 2" descr="Nincs elérhető leírá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2" t="5738" r="4659" b="12474"/>
          <a:stretch/>
        </p:blipFill>
        <p:spPr bwMode="auto">
          <a:xfrm>
            <a:off x="5010139" y="1467908"/>
            <a:ext cx="4870802" cy="47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incs elérhető leírá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266" y="1467908"/>
            <a:ext cx="2381838" cy="47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949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Betekintés a kódba</a:t>
            </a:r>
          </a:p>
        </p:txBody>
      </p:sp>
      <p:pic>
        <p:nvPicPr>
          <p:cNvPr id="4098" name="Picture 2" descr="Nincs elérhető leírás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" t="10637" r="21009" b="5460"/>
          <a:stretch/>
        </p:blipFill>
        <p:spPr bwMode="auto">
          <a:xfrm>
            <a:off x="1367244" y="1193074"/>
            <a:ext cx="9196252" cy="554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11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228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Office-téma</vt:lpstr>
      <vt:lpstr>TIC TAC TOE</vt:lpstr>
      <vt:lpstr>TIC TAC TOE</vt:lpstr>
      <vt:lpstr>Használt technológiák</vt:lpstr>
      <vt:lpstr>Használt technológiák</vt:lpstr>
      <vt:lpstr>Betekintés a GitHub-ba</vt:lpstr>
      <vt:lpstr>Használt technológiák</vt:lpstr>
      <vt:lpstr>Betekintés a Trello-ba</vt:lpstr>
      <vt:lpstr>Winform technológia</vt:lpstr>
      <vt:lpstr>Betekintés a kódba</vt:lpstr>
      <vt:lpstr>A project fejlődése</vt:lpstr>
      <vt:lpstr>Adatbázis</vt:lpstr>
      <vt:lpstr>Használt technológiák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HP</dc:creator>
  <cp:lastModifiedBy>Alex</cp:lastModifiedBy>
  <cp:revision>18</cp:revision>
  <dcterms:created xsi:type="dcterms:W3CDTF">2024-10-30T21:31:09Z</dcterms:created>
  <dcterms:modified xsi:type="dcterms:W3CDTF">2024-11-02T14:05:51Z</dcterms:modified>
</cp:coreProperties>
</file>