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Számítógép összeszerelés 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Alkatrészek kiválasztása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5463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hüttés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8304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Operációs rendszer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0950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400" dirty="0" smtClean="0"/>
              <a:t>Köszönöm a figyelmet </a:t>
            </a:r>
            <a:endParaRPr lang="hu-HU" sz="44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581194" y="2755900"/>
            <a:ext cx="10993546" cy="329866"/>
          </a:xfrm>
        </p:spPr>
        <p:txBody>
          <a:bodyPr>
            <a:normAutofit lnSpcReduction="10000"/>
          </a:bodyPr>
          <a:lstStyle/>
          <a:p>
            <a:pPr algn="r"/>
            <a:r>
              <a:rPr lang="hu-HU" dirty="0" err="1" smtClean="0"/>
              <a:t>Készitette</a:t>
            </a:r>
            <a:r>
              <a:rPr lang="hu-HU" dirty="0" smtClean="0"/>
              <a:t>: Kővágó Levente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2325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Használási cél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5074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Processzor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6191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alaplap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7900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videokártya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221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179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háttértár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108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tápegység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3726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Hépkáz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8262707"/>
      </p:ext>
    </p:extLst>
  </p:cSld>
  <p:clrMapOvr>
    <a:masterClrMapping/>
  </p:clrMapOvr>
</p:sld>
</file>

<file path=ppt/theme/theme1.xml><?xml version="1.0" encoding="utf-8"?>
<a:theme xmlns:a="http://schemas.openxmlformats.org/drawingml/2006/main" name="Osztalék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TM03457464[[fn=Osztalék]]</Template>
  <TotalTime>35</TotalTime>
  <Words>23</Words>
  <Application>Microsoft Office PowerPoint</Application>
  <PresentationFormat>Szélesvásznú</PresentationFormat>
  <Paragraphs>14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5" baseType="lpstr">
      <vt:lpstr>Gill Sans MT</vt:lpstr>
      <vt:lpstr>Wingdings 2</vt:lpstr>
      <vt:lpstr>Osztalék</vt:lpstr>
      <vt:lpstr>Számítógép összeszerelés </vt:lpstr>
      <vt:lpstr>Használási cél </vt:lpstr>
      <vt:lpstr>Processzor</vt:lpstr>
      <vt:lpstr>alaplap</vt:lpstr>
      <vt:lpstr>videokártya</vt:lpstr>
      <vt:lpstr>RAM</vt:lpstr>
      <vt:lpstr>háttértár</vt:lpstr>
      <vt:lpstr>tápegység</vt:lpstr>
      <vt:lpstr>Hépkáz</vt:lpstr>
      <vt:lpstr>hüttés</vt:lpstr>
      <vt:lpstr>Operációs rendszer </vt:lpstr>
      <vt:lpstr>Köszönöm a figyelmet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Kővágó Levente</dc:creator>
  <cp:lastModifiedBy>Kővágó Levente</cp:lastModifiedBy>
  <cp:revision>4</cp:revision>
  <dcterms:created xsi:type="dcterms:W3CDTF">2022-09-08T09:22:53Z</dcterms:created>
  <dcterms:modified xsi:type="dcterms:W3CDTF">2022-09-12T10:27:05Z</dcterms:modified>
</cp:coreProperties>
</file>