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463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26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5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Köszönöm a figyelmet </a:t>
            </a:r>
            <a:endParaRPr lang="hu-HU" sz="4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1194" y="2755900"/>
            <a:ext cx="10993546" cy="329866"/>
          </a:xfrm>
        </p:spPr>
        <p:txBody>
          <a:bodyPr>
            <a:normAutofit lnSpcReduction="10000"/>
          </a:bodyPr>
          <a:lstStyle/>
          <a:p>
            <a:pPr algn="r"/>
            <a:r>
              <a:rPr lang="hu-HU" dirty="0" err="1" smtClean="0"/>
              <a:t>Készitette</a:t>
            </a:r>
            <a:r>
              <a:rPr lang="hu-HU" dirty="0" smtClean="0"/>
              <a:t>: Kővágó Levente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325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74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9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90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221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17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0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72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04952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6</TotalTime>
  <Words>7</Words>
  <Application>Microsoft Office PowerPoint</Application>
  <PresentationFormat>Szélesvásznú</PresentationFormat>
  <Paragraphs>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Osztalék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Kővágó Levente</dc:creator>
  <cp:lastModifiedBy>Kővágó Levente</cp:lastModifiedBy>
  <cp:revision>1</cp:revision>
  <dcterms:created xsi:type="dcterms:W3CDTF">2022-09-08T09:22:53Z</dcterms:created>
  <dcterms:modified xsi:type="dcterms:W3CDTF">2022-09-08T09:29:23Z</dcterms:modified>
</cp:coreProperties>
</file>