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2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6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0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4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6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8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5j5kvjl" TargetMode="External"/><Relationship Id="rId2" Type="http://schemas.openxmlformats.org/officeDocument/2006/relationships/hyperlink" Target="https://www.kutya-tar.hu/fajtak/golden-retrie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y3p6r6qr" TargetMode="External"/><Relationship Id="rId4" Type="http://schemas.openxmlformats.org/officeDocument/2006/relationships/hyperlink" Target="https://tinyurl.com/y538e4y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 Golden Retriever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flipV="1">
            <a:off x="645130" y="1761599"/>
            <a:ext cx="45719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5130" y="665870"/>
            <a:ext cx="8946541" cy="4195481"/>
          </a:xfrm>
        </p:spPr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Golden retriever</a:t>
            </a:r>
            <a:r>
              <a:rPr lang="hu-HU" dirty="0"/>
              <a:t> (magyarul arany retriever) skót eredetű, középtermetű vadászkutya. Gyakran alkalmazzák segítőkutyaként, de kedves, barátságos természete miatt a városlakók körében is népszerű háziállat.</a:t>
            </a:r>
          </a:p>
          <a:p>
            <a:r>
              <a:rPr lang="hu-HU" b="1" dirty="0"/>
              <a:t>Származási helye: Nagy-Britannia</a:t>
            </a:r>
            <a:r>
              <a:rPr lang="hu-HU" dirty="0"/>
              <a:t>.</a:t>
            </a:r>
          </a:p>
          <a:p>
            <a:r>
              <a:rPr lang="hu-HU" dirty="0"/>
              <a:t>Kialakulása </a:t>
            </a:r>
            <a:r>
              <a:rPr lang="hu-HU" b="1" dirty="0"/>
              <a:t>Lord </a:t>
            </a:r>
            <a:r>
              <a:rPr lang="hu-HU" b="1" dirty="0" err="1"/>
              <a:t>Tweedmouth</a:t>
            </a:r>
            <a:r>
              <a:rPr lang="hu-HU" dirty="0"/>
              <a:t> nevéhez fűződik.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04" y="1939897"/>
            <a:ext cx="3789486" cy="3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Tulajdonságai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Játékos</a:t>
            </a:r>
          </a:p>
          <a:p>
            <a:r>
              <a:rPr lang="hu-HU" dirty="0"/>
              <a:t>Kiváló vadászkutya</a:t>
            </a:r>
          </a:p>
          <a:p>
            <a:r>
              <a:rPr lang="hu-HU" dirty="0"/>
              <a:t>Hibátlan temperamentumú</a:t>
            </a:r>
          </a:p>
          <a:p>
            <a:r>
              <a:rPr lang="hu-HU" dirty="0"/>
              <a:t>Intelligens</a:t>
            </a:r>
          </a:p>
          <a:p>
            <a:r>
              <a:rPr lang="hu-HU" dirty="0"/>
              <a:t>Könnyen képezhető</a:t>
            </a:r>
          </a:p>
          <a:p>
            <a:r>
              <a:rPr lang="hu-HU" dirty="0"/>
              <a:t>Elsőrangú kiállítási eb</a:t>
            </a:r>
          </a:p>
          <a:p>
            <a:r>
              <a:rPr lang="hu-HU" dirty="0"/>
              <a:t>Jó családi kedvenc, szereti a gyerekeket</a:t>
            </a:r>
          </a:p>
          <a:p>
            <a:r>
              <a:rPr lang="hu-HU" dirty="0"/>
              <a:t>Elegáns, mindenkivel barátságos</a:t>
            </a:r>
          </a:p>
          <a:p>
            <a:r>
              <a:rPr lang="hu-HU" dirty="0"/>
              <a:t>Szereti a vizet </a:t>
            </a:r>
          </a:p>
          <a:p>
            <a:pPr marL="0" indent="0">
              <a:buNone/>
            </a:pPr>
            <a:endParaRPr lang="hu-HU" dirty="0"/>
          </a:p>
          <a:p>
            <a:endParaRPr lang="en-US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30C691B-E1CD-41D6-8B95-D9DCF0D82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16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fajta színei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57188" indent="-357188"/>
            <a:r>
              <a:rPr lang="hu-HU" dirty="0"/>
              <a:t>Négy szint különböztetünk meg: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fe</a:t>
            </a:r>
            <a:r>
              <a:rPr lang="hu-HU" dirty="0" err="1"/>
              <a:t>hér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arany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err="1"/>
              <a:t>barna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hu-HU" dirty="0"/>
              <a:t>fekete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vörös-fekete</a:t>
            </a:r>
            <a:r>
              <a:rPr lang="hu-HU" dirty="0"/>
              <a:t> (nagyon ritka)</a:t>
            </a:r>
            <a:endParaRPr lang="en-US" dirty="0"/>
          </a:p>
          <a:p>
            <a:pPr marL="357188" indent="-357188">
              <a:buFont typeface="Century Gothic" panose="020B0502020202020204" pitchFamily="34" charset="0"/>
              <a:buChar char="►"/>
            </a:pPr>
            <a:r>
              <a:rPr lang="hu-HU" dirty="0"/>
              <a:t> A színeken kívül a szőrük hossza szerint is fel lehet osztani a hosszú(8-10 cm) és a rövid(4-6 cm) szőrűekere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41" y="2438813"/>
            <a:ext cx="4395788" cy="2934188"/>
          </a:xfrm>
        </p:spPr>
      </p:pic>
    </p:spTree>
    <p:extLst>
      <p:ext uri="{BB962C8B-B14F-4D97-AF65-F5344CB8AC3E}">
        <p14:creationId xmlns:p14="http://schemas.microsoft.com/office/powerpoint/2010/main" val="311523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Méretük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(</a:t>
            </a:r>
            <a:r>
              <a:rPr lang="nn-NO" dirty="0"/>
              <a:t>Kan</a:t>
            </a:r>
            <a:r>
              <a:rPr lang="hu-HU" dirty="0"/>
              <a:t>)</a:t>
            </a:r>
            <a:r>
              <a:rPr lang="hu-HU" dirty="0" err="1"/>
              <a:t>Him</a:t>
            </a:r>
            <a:r>
              <a:rPr lang="hu-HU" dirty="0"/>
              <a:t> egyed</a:t>
            </a:r>
            <a:r>
              <a:rPr lang="nn-NO" dirty="0"/>
              <a:t>: 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n-NO" dirty="0"/>
              <a:t>56–61 cm,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29-36 kg</a:t>
            </a:r>
          </a:p>
          <a:p>
            <a:r>
              <a:rPr lang="hu-HU" dirty="0"/>
              <a:t>(</a:t>
            </a:r>
            <a:r>
              <a:rPr lang="en-US" dirty="0" err="1"/>
              <a:t>Szuka</a:t>
            </a:r>
            <a:r>
              <a:rPr lang="hu-HU" dirty="0"/>
              <a:t>)Női egyed</a:t>
            </a:r>
            <a:r>
              <a:rPr lang="en-US" dirty="0"/>
              <a:t>: 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27–33 kg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n-NO" dirty="0"/>
              <a:t> 51–56 cm</a:t>
            </a:r>
          </a:p>
          <a:p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1784159"/>
            <a:ext cx="4395788" cy="3594300"/>
          </a:xfrm>
        </p:spPr>
      </p:pic>
    </p:spTree>
    <p:extLst>
      <p:ext uri="{BB962C8B-B14F-4D97-AF65-F5344CB8AC3E}">
        <p14:creationId xmlns:p14="http://schemas.microsoft.com/office/powerpoint/2010/main" val="363884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Alom/Életkor</a:t>
            </a:r>
            <a:br>
              <a:rPr lang="hu-HU" dirty="0"/>
            </a:b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Legtöbbször egy alomban 7-9 kiskutya születik </a:t>
            </a:r>
          </a:p>
          <a:p>
            <a:r>
              <a:rPr lang="hu-HU" dirty="0"/>
              <a:t>Az átlagos életkor az eleséges kutyáknál a 10-14 év</a:t>
            </a:r>
          </a:p>
          <a:p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915887"/>
            <a:ext cx="5864526" cy="3917320"/>
          </a:xfrm>
        </p:spPr>
      </p:pic>
    </p:spTree>
    <p:extLst>
      <p:ext uri="{BB962C8B-B14F-4D97-AF65-F5344CB8AC3E}">
        <p14:creationId xmlns:p14="http://schemas.microsoft.com/office/powerpoint/2010/main" val="407423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1394" y="1576124"/>
            <a:ext cx="8946541" cy="4195481"/>
          </a:xfrm>
        </p:spPr>
        <p:txBody>
          <a:bodyPr/>
          <a:lstStyle/>
          <a:p>
            <a:r>
              <a:rPr lang="en-US" sz="800" u="sng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https://www.kutya-tar.hu/fajtak/golden-retriever</a:t>
            </a:r>
            <a:endParaRPr lang="hu-HU" sz="800" u="sng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8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https://tinyurl.com/y6g38w7g</a:t>
            </a:r>
            <a:endParaRPr lang="hu-HU" sz="800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800" u="sng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https://tinyurl.com/y5j5kvjl</a:t>
            </a:r>
            <a:endParaRPr lang="hu-HU" sz="800" u="sng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800" u="sng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https://tinyurl.com/y538e4yl</a:t>
            </a:r>
            <a:endParaRPr lang="hu-HU" sz="800" u="sng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800" u="sng" dirty="0">
                <a:solidFill>
                  <a:schemeClr val="bg2">
                    <a:lumMod val="75000"/>
                  </a:schemeClr>
                </a:solidFill>
                <a:hlinkClick r:id="rId5"/>
              </a:rPr>
              <a:t>https://tinyurl.com/y3p6r6qr</a:t>
            </a:r>
            <a:endParaRPr lang="hu-HU" sz="800" u="sng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800" u="sng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https://tinyurl.com/y538e4yl</a:t>
            </a:r>
            <a:endParaRPr lang="hu-HU" sz="800" u="sng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6" y="1154853"/>
            <a:ext cx="8825657" cy="1915647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6" y="5117016"/>
            <a:ext cx="8825658" cy="860400"/>
          </a:xfrm>
        </p:spPr>
        <p:txBody>
          <a:bodyPr>
            <a:normAutofit/>
          </a:bodyPr>
          <a:lstStyle/>
          <a:p>
            <a:pPr algn="r"/>
            <a:r>
              <a:rPr lang="hu-HU" sz="1400" dirty="0">
                <a:solidFill>
                  <a:schemeClr val="tx1"/>
                </a:solidFill>
              </a:rPr>
              <a:t>Kővágó Levente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6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ebd55b3-0f67-4401-bcaf-2b6e2c147c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26EB5DDA89A2049954C6DF740CDFE50" ma:contentTypeVersion="5" ma:contentTypeDescription="Új dokumentum létrehozása." ma:contentTypeScope="" ma:versionID="41f68ab4e0c78b871fa3e95e412b0d3e">
  <xsd:schema xmlns:xsd="http://www.w3.org/2001/XMLSchema" xmlns:xs="http://www.w3.org/2001/XMLSchema" xmlns:p="http://schemas.microsoft.com/office/2006/metadata/properties" xmlns:ns2="9ebd55b3-0f67-4401-bcaf-2b6e2c147c41" targetNamespace="http://schemas.microsoft.com/office/2006/metadata/properties" ma:root="true" ma:fieldsID="275a869c8d0baf42090ee166bfc4ab4f" ns2:_="">
    <xsd:import namespace="9ebd55b3-0f67-4401-bcaf-2b6e2c147c4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d55b3-0f67-4401-bcaf-2b6e2c147c4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58B63-A220-4452-8C38-4B8157658EF6}">
  <ds:schemaRefs>
    <ds:schemaRef ds:uri="http://schemas.microsoft.com/office/2006/metadata/properties"/>
    <ds:schemaRef ds:uri="http://schemas.microsoft.com/office/infopath/2007/PartnerControls"/>
    <ds:schemaRef ds:uri="9ebd55b3-0f67-4401-bcaf-2b6e2c147c41"/>
  </ds:schemaRefs>
</ds:datastoreItem>
</file>

<file path=customXml/itemProps2.xml><?xml version="1.0" encoding="utf-8"?>
<ds:datastoreItem xmlns:ds="http://schemas.openxmlformats.org/officeDocument/2006/customXml" ds:itemID="{71F8AC72-EEC0-42D8-916F-269BB48D7E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700AF-39F9-47FF-BFBC-17DF2C706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bd55b3-0f67-4401-bcaf-2b6e2c147c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214</Words>
  <Application>Microsoft Office PowerPoint</Application>
  <PresentationFormat>Szélesvásznú</PresentationFormat>
  <Paragraphs>41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 Golden Retriever</vt:lpstr>
      <vt:lpstr>PowerPoint-bemutató</vt:lpstr>
      <vt:lpstr>Tulajdonságai</vt:lpstr>
      <vt:lpstr>A fajta színei </vt:lpstr>
      <vt:lpstr>Méretük</vt:lpstr>
      <vt:lpstr>Alom/Életkor  </vt:lpstr>
      <vt:lpstr>Források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Kővágó Levente</cp:lastModifiedBy>
  <cp:revision>12</cp:revision>
  <dcterms:created xsi:type="dcterms:W3CDTF">2020-11-08T16:51:58Z</dcterms:created>
  <dcterms:modified xsi:type="dcterms:W3CDTF">2020-11-24T16:55:55Z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0x010100326EB5DDA89A2049954C6DF740CDFE50</vt:lpwstr>
  </property>
</Properties>
</file>