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258-2048-4B24-8372-19E7CE3A7997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BCF0-0243-40E0-87B8-B42AEF1E5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67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258-2048-4B24-8372-19E7CE3A7997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BCF0-0243-40E0-87B8-B42AEF1E5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36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258-2048-4B24-8372-19E7CE3A7997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BCF0-0243-40E0-87B8-B42AEF1E5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4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258-2048-4B24-8372-19E7CE3A7997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BCF0-0243-40E0-87B8-B42AEF1E5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17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258-2048-4B24-8372-19E7CE3A7997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BCF0-0243-40E0-87B8-B42AEF1E5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5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258-2048-4B24-8372-19E7CE3A7997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BCF0-0243-40E0-87B8-B42AEF1E5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84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258-2048-4B24-8372-19E7CE3A7997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BCF0-0243-40E0-87B8-B42AEF1E5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2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258-2048-4B24-8372-19E7CE3A7997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BCF0-0243-40E0-87B8-B42AEF1E5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258-2048-4B24-8372-19E7CE3A7997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BCF0-0243-40E0-87B8-B42AEF1E5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96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258-2048-4B24-8372-19E7CE3A7997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BCF0-0243-40E0-87B8-B42AEF1E5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53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258-2048-4B24-8372-19E7CE3A7997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7BCF0-0243-40E0-87B8-B42AEF1E5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9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64258-2048-4B24-8372-19E7CE3A7997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7BCF0-0243-40E0-87B8-B42AEF1E59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89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Образовательный визуальный проект. Мозг для всех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Работу выполнили: Ковалев Александр и </a:t>
            </a:r>
            <a:r>
              <a:rPr lang="ru-RU" dirty="0" err="1" smtClean="0"/>
              <a:t>Урсов</a:t>
            </a:r>
            <a:r>
              <a:rPr lang="ru-RU" dirty="0" smtClean="0"/>
              <a:t> Эдуард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65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</a:p>
          <a:p>
            <a:r>
              <a:rPr lang="ru-RU" dirty="0" smtClean="0"/>
              <a:t>Структура проекта</a:t>
            </a:r>
          </a:p>
          <a:p>
            <a:r>
              <a:rPr lang="ru-RU" dirty="0" smtClean="0"/>
              <a:t>Заключение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5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7736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21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Образовательный визуальный проект. Мозг для всех</vt:lpstr>
      <vt:lpstr>Оглавление</vt:lpstr>
      <vt:lpstr>Введение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Образовательный визуальный проект. Мозг для всех</dc:title>
  <dc:creator>Александр Ковалев</dc:creator>
  <cp:lastModifiedBy>Александр Ковалев</cp:lastModifiedBy>
  <cp:revision>2</cp:revision>
  <dcterms:created xsi:type="dcterms:W3CDTF">2018-05-22T15:12:41Z</dcterms:created>
  <dcterms:modified xsi:type="dcterms:W3CDTF">2018-05-22T16:20:40Z</dcterms:modified>
</cp:coreProperties>
</file>