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61" r:id="rId4"/>
    <p:sldId id="258" r:id="rId5"/>
    <p:sldId id="260" r:id="rId6"/>
    <p:sldId id="259" r:id="rId7"/>
    <p:sldId id="257" r:id="rId8"/>
    <p:sldId id="262" r:id="rId9"/>
    <p:sldId id="264" r:id="rId10"/>
    <p:sldId id="268" r:id="rId11"/>
    <p:sldId id="266" r:id="rId12"/>
    <p:sldId id="267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2" r:id="rId21"/>
    <p:sldId id="278" r:id="rId22"/>
    <p:sldId id="279" r:id="rId23"/>
    <p:sldId id="280" r:id="rId24"/>
    <p:sldId id="281" r:id="rId25"/>
    <p:sldId id="283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97645-B03A-416B-B968-89DEBBDD6141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4F691-5519-4F65-8931-0D028E3E0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5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691-5519-4F65-8931-0D028E3E0C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7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691-5519-4F65-8931-0D028E3E0C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2.2.4. </a:t>
            </a:r>
            <a:r>
              <a:rPr lang="ru-RU" dirty="0" err="1" smtClean="0"/>
              <a:t>Раскадровка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6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27718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ГРАФИК ДОСТАВОК</a:t>
            </a:r>
            <a:endParaRPr lang="ru-RU" sz="3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05780"/>
            <a:ext cx="2771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СВЯЗАТЬСЯ С ДИСПЕТЧЕРОМ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0515"/>
            <a:ext cx="2771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НАВИГАЦИЯ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152636"/>
            <a:ext cx="5976664" cy="6552728"/>
          </a:xfrm>
          <a:prstGeom prst="rect">
            <a:avLst/>
          </a:prstGeom>
          <a:solidFill>
            <a:schemeClr val="accent3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706375" y="152636"/>
            <a:ext cx="0" cy="6552728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915816" y="764704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8340" y="249361"/>
            <a:ext cx="181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ОТПРАВИТЕЛЬ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6625" y="27317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ПОЛУЧАТЕЛЬ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915816" y="2204864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915816" y="3789040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915816" y="5301208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8077" y="821323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008077" y="1175266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008077" y="17990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868340" y="152636"/>
            <a:ext cx="0" cy="6552728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7667" y="24936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ГРУЗ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2270" y="798811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002270" y="1152754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002270" y="17765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23514" y="875559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Габариты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137903" y="126028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137903" y="1614223"/>
            <a:ext cx="12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груза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193924" y="5339577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193924" y="5693520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93924" y="631733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188117" y="5317065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7188117" y="5671008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188117" y="629482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3514" y="5324188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Габариты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337903" y="570890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337903" y="6062852"/>
            <a:ext cx="12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груза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52340" y="2521059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6909" y="2521059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16524" y="2521059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30341" y="4077072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5215" y="4077072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16524" y="4077072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4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27718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ГРАФИК ДОСТАВОК</a:t>
            </a:r>
            <a:endParaRPr lang="ru-RU" sz="3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05780"/>
            <a:ext cx="2771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СВЯЗАТЬСЯ С ДИСПЕТЧЕРОМ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0515"/>
            <a:ext cx="2771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НАВИГАЦИЯ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152636"/>
            <a:ext cx="5976664" cy="6552728"/>
          </a:xfrm>
          <a:prstGeom prst="rect">
            <a:avLst/>
          </a:prstGeom>
          <a:solidFill>
            <a:schemeClr val="accent3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915816" y="1124744"/>
            <a:ext cx="5976664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33265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Отчет по доставке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48" y="1375321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Код поставки</a:t>
            </a:r>
          </a:p>
          <a:p>
            <a:r>
              <a:rPr lang="ru-RU" i="1" dirty="0" smtClean="0"/>
              <a:t>ФИО отправителя</a:t>
            </a:r>
          </a:p>
          <a:p>
            <a:r>
              <a:rPr lang="ru-RU" i="1" dirty="0" smtClean="0"/>
              <a:t>ФИО получателя</a:t>
            </a:r>
          </a:p>
          <a:p>
            <a:r>
              <a:rPr lang="ru-RU" i="1" dirty="0" smtClean="0"/>
              <a:t>Дата</a:t>
            </a:r>
          </a:p>
          <a:p>
            <a:r>
              <a:rPr lang="ru-RU" i="1" dirty="0" smtClean="0"/>
              <a:t>К оплате</a:t>
            </a:r>
            <a:endParaRPr lang="ru-RU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59832" y="2905780"/>
            <a:ext cx="5688632" cy="3691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 rot="1500000">
            <a:off x="3599892" y="446337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ПОЛЕ ДЛЯ ЭЛЕКТРОННОЙ ПОДПИСИ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27718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ГРАФИК ДОСТАВОК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05780"/>
            <a:ext cx="2771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i="1" dirty="0" smtClean="0"/>
              <a:t>СВЯЗАТЬСЯ С ДИСПЕТЧЕРОМ</a:t>
            </a:r>
            <a:endParaRPr lang="ru-RU" sz="3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150515"/>
            <a:ext cx="2771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НАВИГАЦИЯ</a:t>
            </a:r>
            <a:endParaRPr lang="ru-RU" sz="3100" dirty="0">
              <a:solidFill>
                <a:srgbClr val="006600"/>
              </a:solidFill>
            </a:endParaRPr>
          </a:p>
        </p:txBody>
      </p:sp>
      <p:pic>
        <p:nvPicPr>
          <p:cNvPr id="7170" name="Picture 2" descr="Картинки по запросу вызов телефо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6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486916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Устанавливается соединение…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9492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27718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ГРАФИК ДОСТАВОК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05780"/>
            <a:ext cx="2771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dirty="0" smtClean="0">
                <a:solidFill>
                  <a:srgbClr val="006600"/>
                </a:solidFill>
              </a:rPr>
              <a:t>СВЯЗАТЬСЯ С ДИСПЕТЧЕРОМ</a:t>
            </a:r>
            <a:endParaRPr lang="ru-RU" sz="3100" dirty="0">
              <a:solidFill>
                <a:srgbClr val="00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0515"/>
            <a:ext cx="2771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i="1" dirty="0" smtClean="0"/>
              <a:t>НАВИГАЦИЯ</a:t>
            </a:r>
            <a:endParaRPr lang="ru-RU" sz="3100" i="1" dirty="0"/>
          </a:p>
        </p:txBody>
      </p:sp>
      <p:pic>
        <p:nvPicPr>
          <p:cNvPr id="8194" name="Picture 2" descr="Картинки по запросу навига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620688"/>
            <a:ext cx="6028139" cy="546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Система диспетчеризации курьеров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1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47897" y="1950052"/>
            <a:ext cx="2232248" cy="3331005"/>
          </a:xfrm>
          <a:prstGeom prst="roundRect">
            <a:avLst/>
          </a:prstGeom>
          <a:solidFill>
            <a:srgbClr val="FFFF00">
              <a:alpha val="5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47897" y="2404876"/>
            <a:ext cx="223224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037227" y="4737568"/>
            <a:ext cx="223224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47897" y="2738952"/>
            <a:ext cx="223224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3901" y="2094069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Код и ФИО курьера №1</a:t>
            </a:r>
            <a:endParaRPr lang="ru-RU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1403847" y="2485036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Код и ФИО курьера </a:t>
            </a:r>
            <a:r>
              <a:rPr lang="ru-RU" sz="1050" dirty="0" smtClean="0"/>
              <a:t>№</a:t>
            </a:r>
            <a:r>
              <a:rPr lang="ru-RU" sz="1050" dirty="0"/>
              <a:t>2</a:t>
            </a:r>
            <a:endParaRPr lang="ru-RU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930630" y="314798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…</a:t>
            </a:r>
            <a:endParaRPr lang="ru-RU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1620" y="1518005"/>
            <a:ext cx="188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Курьеры</a:t>
            </a:r>
            <a:endParaRPr lang="ru-RU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73231" y="4849010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Код и ФИО курьера №</a:t>
            </a:r>
            <a:r>
              <a:rPr lang="en-US" sz="1050" dirty="0"/>
              <a:t>n</a:t>
            </a:r>
            <a:endParaRPr lang="ru-RU" sz="1050" dirty="0"/>
          </a:p>
        </p:txBody>
      </p:sp>
      <p:sp>
        <p:nvSpPr>
          <p:cNvPr id="22" name="Багетная рамка 21"/>
          <p:cNvSpPr/>
          <p:nvPr/>
        </p:nvSpPr>
        <p:spPr>
          <a:xfrm>
            <a:off x="4577655" y="2728777"/>
            <a:ext cx="3024336" cy="680325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25727" y="2915934"/>
            <a:ext cx="165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НОВЫЕ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ЗАКАЗЫ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Багетная рамка 23"/>
          <p:cNvSpPr/>
          <p:nvPr/>
        </p:nvSpPr>
        <p:spPr>
          <a:xfrm>
            <a:off x="4582736" y="3682606"/>
            <a:ext cx="3024336" cy="680325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870768" y="386976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ПЕРЕМЕЩЕНИЯ КУРЬЕРОВ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Багетная рамка 25"/>
          <p:cNvSpPr/>
          <p:nvPr/>
        </p:nvSpPr>
        <p:spPr>
          <a:xfrm>
            <a:off x="4582736" y="4653488"/>
            <a:ext cx="3024336" cy="680325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834764" y="4806691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ОТПРАВКА УВЕДОМЛЕНИЙ 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rgbClr val="FFFF00">
              <a:alpha val="19000"/>
            </a:srgb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Главное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Багетная рамка 28"/>
          <p:cNvSpPr/>
          <p:nvPr/>
        </p:nvSpPr>
        <p:spPr>
          <a:xfrm>
            <a:off x="4582736" y="1757896"/>
            <a:ext cx="3024336" cy="680325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874310" y="1945053"/>
            <a:ext cx="2554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РАСПРЕДЕЛЕННЫЕ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ЗАКАЗЫ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6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Багетная рамка 21"/>
          <p:cNvSpPr/>
          <p:nvPr/>
        </p:nvSpPr>
        <p:spPr>
          <a:xfrm>
            <a:off x="987666" y="3123809"/>
            <a:ext cx="3024336" cy="680325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482771" y="3310966"/>
            <a:ext cx="228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 ДОСТАВОК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Багетная рамка 23"/>
          <p:cNvSpPr/>
          <p:nvPr/>
        </p:nvSpPr>
        <p:spPr>
          <a:xfrm>
            <a:off x="992747" y="4077638"/>
            <a:ext cx="3024336" cy="680325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698796" y="4264795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МАРШРУТЫ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rgbClr val="FFFF00">
              <a:alpha val="19000"/>
            </a:srgb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Курьер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№…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Багетная рамка 28"/>
          <p:cNvSpPr/>
          <p:nvPr/>
        </p:nvSpPr>
        <p:spPr>
          <a:xfrm>
            <a:off x="992747" y="2152928"/>
            <a:ext cx="3024336" cy="680325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280779" y="2340085"/>
            <a:ext cx="268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СВЯЗАТЬСЯ С КУРЬЕРОМ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436095" y="1962636"/>
            <a:ext cx="2952328" cy="2931755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5436096" y="1988711"/>
            <a:ext cx="295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МЕСТОПОЛОЖЕНИЕ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4" descr="Картинки по запросу иконка кар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09362"/>
            <a:ext cx="2952328" cy="238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rgbClr val="FFFF00">
              <a:alpha val="19000"/>
            </a:srgb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Перемещения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курьеров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Багетная рамка 28"/>
          <p:cNvSpPr/>
          <p:nvPr/>
        </p:nvSpPr>
        <p:spPr>
          <a:xfrm>
            <a:off x="5954669" y="3170143"/>
            <a:ext cx="3024336" cy="925702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64757" y="3340606"/>
            <a:ext cx="2604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 КУРЬЕРАМ ВЫДЕЛЕННОГО РЕГИОНА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23527" y="1124743"/>
            <a:ext cx="5400600" cy="5442701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619671" y="1124742"/>
            <a:ext cx="295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КУРЬЕРЫ НА КАРТЕ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4" descr="Картинки по запросу иконка кар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4246"/>
            <a:ext cx="5400600" cy="49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rgbClr val="FFFF00">
              <a:alpha val="19000"/>
            </a:srgb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Новые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986180" y="1563756"/>
            <a:ext cx="3153772" cy="3331005"/>
          </a:xfrm>
          <a:prstGeom prst="roundRect">
            <a:avLst/>
          </a:prstGeom>
          <a:solidFill>
            <a:srgbClr val="FFFF00">
              <a:alpha val="5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986180" y="2018580"/>
            <a:ext cx="31537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975510" y="4351272"/>
            <a:ext cx="3164442" cy="65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986180" y="2352656"/>
            <a:ext cx="31537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22184" y="1707772"/>
            <a:ext cx="2973752" cy="2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Заказ № 1</a:t>
            </a:r>
            <a:endParaRPr lang="ru-RU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342130" y="2098740"/>
            <a:ext cx="2365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Заказ №2</a:t>
            </a:r>
            <a:endParaRPr lang="ru-RU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240756" y="276828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…</a:t>
            </a:r>
            <a:endParaRPr lang="ru-RU" sz="4400" dirty="0"/>
          </a:p>
        </p:txBody>
      </p:sp>
      <p:sp>
        <p:nvSpPr>
          <p:cNvPr id="46" name="TextBox 45"/>
          <p:cNvSpPr txBox="1"/>
          <p:nvPr/>
        </p:nvSpPr>
        <p:spPr>
          <a:xfrm>
            <a:off x="1159902" y="1131709"/>
            <a:ext cx="26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VIP-</a:t>
            </a:r>
            <a:r>
              <a:rPr lang="ru-RU" i="1" dirty="0" smtClean="0"/>
              <a:t>заказы</a:t>
            </a:r>
            <a:endParaRPr lang="ru-RU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11514" y="4462713"/>
            <a:ext cx="3128438" cy="2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Заказ №</a:t>
            </a:r>
            <a:r>
              <a:rPr lang="en-US" sz="1050" dirty="0"/>
              <a:t>n</a:t>
            </a:r>
            <a:endParaRPr lang="ru-RU" sz="1050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5282626" y="1563756"/>
            <a:ext cx="2961782" cy="3331005"/>
          </a:xfrm>
          <a:prstGeom prst="roundRect">
            <a:avLst/>
          </a:prstGeom>
          <a:solidFill>
            <a:srgbClr val="FFFF00">
              <a:alpha val="5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5295387" y="2025175"/>
            <a:ext cx="29490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5284717" y="4351272"/>
            <a:ext cx="2959691" cy="65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5295387" y="2352656"/>
            <a:ext cx="2949021" cy="65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1390" y="1714368"/>
            <a:ext cx="2841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Заказ № 1</a:t>
            </a:r>
            <a:endParaRPr lang="ru-RU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651336" y="2105335"/>
            <a:ext cx="2161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Заказ №2</a:t>
            </a:r>
            <a:endParaRPr lang="ru-RU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545078" y="2749026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…</a:t>
            </a:r>
            <a:endParaRPr lang="ru-RU" sz="4400" dirty="0"/>
          </a:p>
        </p:txBody>
      </p:sp>
      <p:sp>
        <p:nvSpPr>
          <p:cNvPr id="55" name="TextBox 54"/>
          <p:cNvSpPr txBox="1"/>
          <p:nvPr/>
        </p:nvSpPr>
        <p:spPr>
          <a:xfrm>
            <a:off x="5469109" y="1138304"/>
            <a:ext cx="270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Обычные заказы</a:t>
            </a:r>
            <a:endParaRPr lang="ru-RU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20721" y="4469309"/>
            <a:ext cx="2851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Заказ №</a:t>
            </a:r>
            <a:r>
              <a:rPr lang="en-US" sz="1050" dirty="0"/>
              <a:t>n</a:t>
            </a:r>
            <a:endParaRPr lang="ru-RU" sz="1050" dirty="0"/>
          </a:p>
        </p:txBody>
      </p:sp>
      <p:sp>
        <p:nvSpPr>
          <p:cNvPr id="63" name="Багетная рамка 62"/>
          <p:cNvSpPr/>
          <p:nvPr/>
        </p:nvSpPr>
        <p:spPr>
          <a:xfrm>
            <a:off x="1030846" y="5036459"/>
            <a:ext cx="3109106" cy="1008112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159902" y="5171183"/>
            <a:ext cx="2905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РАСПРЕДЕЛИТЬ ПО БЛИЗЖАЙШИМ К ЗАКАЗЧИКУ СВОБОДНЫМ КУРЬЕРАМ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Багетная рамка 64"/>
          <p:cNvSpPr/>
          <p:nvPr/>
        </p:nvSpPr>
        <p:spPr>
          <a:xfrm>
            <a:off x="5307960" y="5036459"/>
            <a:ext cx="2936448" cy="1008112"/>
          </a:xfrm>
          <a:prstGeom prst="bevel">
            <a:avLst/>
          </a:prstGeom>
          <a:solidFill>
            <a:srgbClr val="FFFF00">
              <a:alpha val="6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5451144" y="5278905"/>
            <a:ext cx="2649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РАСПРЕДЕЛИТЬ ПО СВОБОДНЫМ КУРЬЕРАМ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5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rgbClr val="FFFF00">
              <a:alpha val="19000"/>
            </a:srgb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Распределенные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9680" y="1086048"/>
            <a:ext cx="9074320" cy="5148572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572000" y="1088740"/>
            <a:ext cx="0" cy="514857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9681" y="1698116"/>
            <a:ext cx="907431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5639" y="1182773"/>
            <a:ext cx="181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ОТПРАВИТЕЛЬ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120659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ПОЛУЧАТЕЛЬ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69681" y="3138276"/>
            <a:ext cx="907431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9681" y="4736945"/>
            <a:ext cx="907431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25376" y="1754735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825376" y="2108678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825376" y="273249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703198" y="1065567"/>
            <a:ext cx="0" cy="514857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39416" y="118277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ГРУЗ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47645" y="1732223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747645" y="2086166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747645" y="27099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1225263" y="1808971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Габариты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239652" y="2193692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1239652" y="2547635"/>
            <a:ext cx="12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груза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2915816" y="4775314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915816" y="5129257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915816" y="57530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788024" y="4752802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788024" y="5106745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788024" y="57305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259632" y="4759925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Габариты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1274021" y="5144646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274021" y="5498589"/>
            <a:ext cx="12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груза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554089" y="3454471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14208" y="3454471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61899" y="3454471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6513453" y="1065567"/>
            <a:ext cx="0" cy="514857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16216" y="118277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КУРЬЕР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7956376" y="1088740"/>
            <a:ext cx="0" cy="514857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20188" y="2052253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6520188" y="2406196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курьера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6520188" y="5075967"/>
            <a:ext cx="110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6520188" y="542991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курьера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8244408" y="118277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64932" y="21936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Да/Нет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8064932" y="5324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Да/Нет</a:t>
            </a:r>
            <a:endParaRPr lang="ru-RU" dirty="0"/>
          </a:p>
        </p:txBody>
      </p:sp>
      <p:cxnSp>
        <p:nvCxnSpPr>
          <p:cNvPr id="95" name="Прямая соединительная линия 94"/>
          <p:cNvCxnSpPr/>
          <p:nvPr/>
        </p:nvCxnSpPr>
        <p:spPr>
          <a:xfrm>
            <a:off x="1043608" y="1086048"/>
            <a:ext cx="0" cy="514857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59532" y="120648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9532" y="2116025"/>
            <a:ext cx="98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заказа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44016" y="5152911"/>
            <a:ext cx="98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заказа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107443" y="3434629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88224" y="3468250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17216" y="3495300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2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dirty="0" smtClean="0"/>
              <a:t>Личный кабинет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8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220072" y="1988840"/>
            <a:ext cx="3816424" cy="1908212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292080" y="2486806"/>
            <a:ext cx="3744416" cy="623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rgbClr val="FFFF00">
              <a:alpha val="19000"/>
            </a:srgbClr>
          </a:solidFill>
        </p:spPr>
        <p:txBody>
          <a:bodyPr>
            <a:noAutofit/>
          </a:bodyPr>
          <a:lstStyle/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ОТПРАВКА УВЕДОМЛЕНИЙ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516" y="1196752"/>
            <a:ext cx="4788532" cy="525658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2718363">
            <a:off x="-557862" y="3417191"/>
            <a:ext cx="638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ПОЛЕ ДЛЯ ВВОДА УВЕДОМЛЕНИЯ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Картинки по запросу фильтр иконк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49184"/>
            <a:ext cx="1177144" cy="11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36096" y="202514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ФИЛЬТР ПОЛУЧАТЕЛЕЙ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3574" y="2753034"/>
            <a:ext cx="109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Багетная рамка 13"/>
          <p:cNvSpPr/>
          <p:nvPr/>
        </p:nvSpPr>
        <p:spPr>
          <a:xfrm>
            <a:off x="5508104" y="4437112"/>
            <a:ext cx="3024336" cy="1247064"/>
          </a:xfrm>
          <a:prstGeom prst="bevel">
            <a:avLst/>
          </a:prstGeom>
          <a:solidFill>
            <a:srgbClr val="FFFF00">
              <a:alpha val="5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652120" y="4645145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ОТПРАВИТЬ УВЕДОМЛЕНИЕ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0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Консалтинговый центр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6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Багетная рамка 21"/>
          <p:cNvSpPr/>
          <p:nvPr/>
        </p:nvSpPr>
        <p:spPr>
          <a:xfrm>
            <a:off x="952836" y="3575768"/>
            <a:ext cx="3024336" cy="680325"/>
          </a:xfrm>
          <a:prstGeom prst="bevel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5616" y="3623542"/>
            <a:ext cx="269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ИНФОРМАЦИЯ О СУЩЕСТВУЮЩЕМ ЗАКАЗЕ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Багетная рамка 23"/>
          <p:cNvSpPr/>
          <p:nvPr/>
        </p:nvSpPr>
        <p:spPr>
          <a:xfrm>
            <a:off x="4860032" y="2604884"/>
            <a:ext cx="3024336" cy="680325"/>
          </a:xfrm>
          <a:prstGeom prst="bevel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148064" y="2792041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ЧАТ-КОНСУЛЬТИРОВАНИЕ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Багетная рамка 25"/>
          <p:cNvSpPr/>
          <p:nvPr/>
        </p:nvSpPr>
        <p:spPr>
          <a:xfrm>
            <a:off x="4860032" y="3575766"/>
            <a:ext cx="3024336" cy="680325"/>
          </a:xfrm>
          <a:prstGeom prst="bevel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137328" y="3746651"/>
            <a:ext cx="257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ОБРАБОТКА ЖАЛОБ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chemeClr val="accent2">
              <a:lumMod val="60000"/>
              <a:lumOff val="40000"/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Главное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Багетная рамка 28"/>
          <p:cNvSpPr/>
          <p:nvPr/>
        </p:nvSpPr>
        <p:spPr>
          <a:xfrm>
            <a:off x="957917" y="2604887"/>
            <a:ext cx="3024336" cy="680325"/>
          </a:xfrm>
          <a:prstGeom prst="bevel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297160" y="2792044"/>
            <a:ext cx="2554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ЗАКАЗА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chemeClr val="accent2">
              <a:lumMod val="60000"/>
              <a:lumOff val="40000"/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370166" y="1733535"/>
            <a:ext cx="3240360" cy="2088232"/>
          </a:xfrm>
          <a:prstGeom prst="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442174" y="174426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ОТПРАВИТЕЛЬ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70166" y="2205932"/>
            <a:ext cx="32403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7590" y="2360034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ФИО:    …</a:t>
            </a:r>
            <a:endParaRPr lang="ru-RU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77590" y="2685517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Адрес :   …</a:t>
            </a:r>
            <a:endParaRPr lang="ru-RU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697" y="3024071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Мобильный телефон:   …</a:t>
            </a:r>
            <a:endParaRPr lang="ru-RU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8697" y="3362625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Электронная почта:   …</a:t>
            </a:r>
            <a:endParaRPr lang="ru-RU" sz="1600" b="1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370166" y="3978479"/>
            <a:ext cx="3240360" cy="2088232"/>
          </a:xfrm>
          <a:prstGeom prst="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60849" y="398921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ПОЛУЧАТЕЛЬ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370166" y="4450876"/>
            <a:ext cx="32403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7590" y="4604978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ФИО:    …</a:t>
            </a:r>
            <a:endParaRPr lang="ru-RU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77590" y="4930461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Адрес :   …</a:t>
            </a:r>
            <a:endParaRPr lang="ru-RU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98697" y="5269015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Мобильный телефон:   …</a:t>
            </a:r>
            <a:endParaRPr lang="ru-RU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98697" y="5607569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Электронная почта:   …</a:t>
            </a:r>
            <a:endParaRPr lang="ru-RU" sz="1600" b="1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4002528" y="3793265"/>
            <a:ext cx="4626514" cy="571839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Кольцо 71"/>
          <p:cNvSpPr/>
          <p:nvPr/>
        </p:nvSpPr>
        <p:spPr>
          <a:xfrm>
            <a:off x="4224353" y="3962542"/>
            <a:ext cx="303516" cy="288032"/>
          </a:xfrm>
          <a:prstGeom prst="donu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50599" y="3912020"/>
            <a:ext cx="22666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VIP - </a:t>
            </a:r>
            <a:r>
              <a:rPr lang="ru-RU" sz="1600" b="1" dirty="0" smtClean="0"/>
              <a:t>доставка</a:t>
            </a:r>
            <a:endParaRPr lang="ru-RU" sz="1600" b="1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3987292" y="1733535"/>
            <a:ext cx="4641750" cy="1437537"/>
          </a:xfrm>
          <a:prstGeom prst="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3987292" y="1753128"/>
            <a:ext cx="464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ГРУЗ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 flipV="1">
            <a:off x="4002528" y="2205932"/>
            <a:ext cx="4626514" cy="88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48146" y="2356341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Вес груза:    …</a:t>
            </a:r>
            <a:endParaRPr lang="ru-RU" sz="1600" b="1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5489447" y="2721600"/>
            <a:ext cx="3033185" cy="336612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148146" y="2694895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Тип груза</a:t>
            </a:r>
            <a:endParaRPr lang="ru-RU" sz="1600" b="1" dirty="0"/>
          </a:p>
        </p:txBody>
      </p:sp>
      <p:sp>
        <p:nvSpPr>
          <p:cNvPr id="80" name="Стрелка вниз 79"/>
          <p:cNvSpPr/>
          <p:nvPr/>
        </p:nvSpPr>
        <p:spPr>
          <a:xfrm>
            <a:off x="8227704" y="2749294"/>
            <a:ext cx="252028" cy="280562"/>
          </a:xfrm>
          <a:prstGeom prst="downArrow">
            <a:avLst/>
          </a:prstGeom>
          <a:solidFill>
            <a:schemeClr val="accent2">
              <a:lumMod val="75000"/>
              <a:alpha val="81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>
            <a:off x="8146448" y="2749294"/>
            <a:ext cx="0" cy="2808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Багетная рамка 81"/>
          <p:cNvSpPr/>
          <p:nvPr/>
        </p:nvSpPr>
        <p:spPr>
          <a:xfrm>
            <a:off x="3987292" y="4963261"/>
            <a:ext cx="4641750" cy="1136250"/>
          </a:xfrm>
          <a:prstGeom prst="bevel">
            <a:avLst/>
          </a:prstGeom>
          <a:solidFill>
            <a:schemeClr val="accent2">
              <a:alpha val="7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TextBox 82"/>
          <p:cNvSpPr txBox="1"/>
          <p:nvPr/>
        </p:nvSpPr>
        <p:spPr>
          <a:xfrm>
            <a:off x="4408502" y="5238998"/>
            <a:ext cx="373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ОФОРМИТЬ ЗАКАЗ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6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chemeClr val="accent2">
              <a:lumMod val="60000"/>
              <a:lumOff val="40000"/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Чат-консультирование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51520" y="1124744"/>
            <a:ext cx="8784976" cy="4464496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агетная рамка 32"/>
          <p:cNvSpPr/>
          <p:nvPr/>
        </p:nvSpPr>
        <p:spPr>
          <a:xfrm>
            <a:off x="1065285" y="5869946"/>
            <a:ext cx="3024336" cy="680325"/>
          </a:xfrm>
          <a:prstGeom prst="bevel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137293" y="6057103"/>
            <a:ext cx="282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ЗАВЕРШИТЬ ДИАЛОГ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9783" y="268551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Клиент: </a:t>
            </a:r>
            <a:r>
              <a:rPr lang="ru-RU" dirty="0" smtClean="0"/>
              <a:t>…..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899783" y="3184818"/>
            <a:ext cx="264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Оператор: </a:t>
            </a:r>
            <a:r>
              <a:rPr lang="ru-RU" dirty="0" smtClean="0"/>
              <a:t>…..</a:t>
            </a:r>
            <a:endParaRPr lang="ru-RU" dirty="0"/>
          </a:p>
        </p:txBody>
      </p:sp>
      <p:sp>
        <p:nvSpPr>
          <p:cNvPr id="39" name="Багетная рамка 38"/>
          <p:cNvSpPr/>
          <p:nvPr/>
        </p:nvSpPr>
        <p:spPr>
          <a:xfrm>
            <a:off x="4470829" y="5886217"/>
            <a:ext cx="3024336" cy="680325"/>
          </a:xfrm>
          <a:prstGeom prst="bevel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4572000" y="6040831"/>
            <a:ext cx="282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СЛЕДУЮЩЕМУ КЛИЕНТУ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8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chemeClr val="accent2">
              <a:lumMod val="60000"/>
              <a:lumOff val="40000"/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Информация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 существующем </a:t>
            </a:r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55576" y="2354861"/>
            <a:ext cx="7488832" cy="1437537"/>
          </a:xfrm>
          <a:prstGeom prst="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933109" y="2374454"/>
            <a:ext cx="464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ЗАКАЗА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755576" y="2836120"/>
            <a:ext cx="7488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1812" y="2977667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Код заказа</a:t>
            </a:r>
            <a:r>
              <a:rPr lang="ru-RU" sz="1600" b="1" dirty="0" smtClean="0"/>
              <a:t>: </a:t>
            </a:r>
            <a:endParaRPr lang="ru-RU" sz="1600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011812" y="3316221"/>
            <a:ext cx="1656184" cy="336612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75856" y="2838082"/>
            <a:ext cx="0" cy="95627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1880" y="285293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ФИО заказчика:</a:t>
            </a:r>
            <a:endParaRPr lang="ru-RU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491880" y="3142557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Контактный телефон:</a:t>
            </a:r>
            <a:endParaRPr lang="ru-RU" sz="1600" b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148064" y="3316221"/>
            <a:ext cx="2952328" cy="336612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148064" y="2905323"/>
            <a:ext cx="2952328" cy="336612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агетная рамка 39"/>
          <p:cNvSpPr/>
          <p:nvPr/>
        </p:nvSpPr>
        <p:spPr>
          <a:xfrm>
            <a:off x="5220072" y="4221088"/>
            <a:ext cx="3024336" cy="680325"/>
          </a:xfrm>
          <a:prstGeom prst="bevel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5292080" y="4408245"/>
            <a:ext cx="282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НАЙТИ ЗАКАЗ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2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0" y="402720"/>
            <a:ext cx="9144000" cy="491963"/>
          </a:xfrm>
          <a:solidFill>
            <a:schemeClr val="accent2">
              <a:lumMod val="60000"/>
              <a:lumOff val="40000"/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Информация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 существующем </a:t>
            </a:r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24054" y="1793389"/>
            <a:ext cx="2952328" cy="3579827"/>
          </a:xfrm>
          <a:prstGeom prst="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11559" y="2353734"/>
            <a:ext cx="29523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5635" y="181946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ЗАКАЗЕ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054" y="263080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Наименование:    …</a:t>
            </a:r>
            <a:endParaRPr lang="ru-R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053" y="3013948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Дата оформления:   …</a:t>
            </a:r>
            <a:endParaRPr lang="ru-R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1559" y="3363048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Текущий статус:   ...</a:t>
            </a:r>
            <a:endParaRPr lang="ru-R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1559" y="3714077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Прогнозируемая дата поставки:  …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1559" y="4297473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К оплате:     …</a:t>
            </a:r>
            <a:endParaRPr lang="ru-RU" sz="16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211960" y="1764105"/>
            <a:ext cx="3744416" cy="3609111"/>
          </a:xfrm>
          <a:prstGeom prst="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211961" y="1934197"/>
            <a:ext cx="36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ОТСЛЕДИТЬ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4211961" y="2442392"/>
            <a:ext cx="3672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Картинки по запросу иконка кар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42" y="2556194"/>
            <a:ext cx="361252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11560" y="4653136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Ответственный курьер</a:t>
            </a:r>
            <a:r>
              <a:rPr lang="ru-RU" sz="1600" b="1" dirty="0" smtClean="0"/>
              <a:t>:     </a:t>
            </a:r>
            <a:r>
              <a:rPr lang="ru-RU" sz="1600" b="1" dirty="0" smtClean="0"/>
              <a:t>…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1195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Личный кабинет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3528" y="1844824"/>
            <a:ext cx="2232248" cy="4608512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23528" y="2348880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23528" y="3212976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23528" y="2780928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23528" y="3645024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23528" y="5247308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23528" y="5661248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23528" y="6021288"/>
            <a:ext cx="223224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532" y="1988840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Последнее уведомление о заказе</a:t>
            </a:r>
            <a:endParaRPr lang="ru-RU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41082" y="6028928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Старое уведомление о заказе</a:t>
            </a:r>
            <a:endParaRPr lang="ru-RU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665566" y="2506765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65566" y="5757144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665566" y="2913081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665566" y="3391108"/>
            <a:ext cx="1629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665566" y="5407332"/>
            <a:ext cx="1548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У</a:t>
            </a:r>
            <a:r>
              <a:rPr lang="ru-RU" sz="1050" dirty="0" smtClean="0"/>
              <a:t>ведомление о заказе</a:t>
            </a:r>
            <a:endParaRPr lang="ru-RU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1125158" y="3981305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…</a:t>
            </a:r>
            <a:endParaRPr lang="ru-RU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8026" y="1156102"/>
            <a:ext cx="188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Уведомления о заказах</a:t>
            </a:r>
            <a:endParaRPr lang="ru-RU" i="1" dirty="0"/>
          </a:p>
        </p:txBody>
      </p:sp>
      <p:sp>
        <p:nvSpPr>
          <p:cNvPr id="28" name="Управляющая кнопка: домой 27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Прямая соединительная линия 35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Прямая соединительная линия 40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Прямая соединительная линия 38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Багетная рамка 48"/>
          <p:cNvSpPr/>
          <p:nvPr/>
        </p:nvSpPr>
        <p:spPr>
          <a:xfrm>
            <a:off x="2989095" y="1929391"/>
            <a:ext cx="2808312" cy="11106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419895" y="230892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МОИ ЗАКАЗЫ</a:t>
            </a:r>
            <a:endParaRPr lang="ru-RU" dirty="0"/>
          </a:p>
        </p:txBody>
      </p:sp>
      <p:sp>
        <p:nvSpPr>
          <p:cNvPr id="57" name="Багетная рамка 56"/>
          <p:cNvSpPr/>
          <p:nvPr/>
        </p:nvSpPr>
        <p:spPr>
          <a:xfrm>
            <a:off x="5930858" y="1929391"/>
            <a:ext cx="2808312" cy="11106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6290898" y="230892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ОФОРМИТЬ ЗАКАЗ</a:t>
            </a:r>
            <a:endParaRPr lang="ru-RU" dirty="0"/>
          </a:p>
        </p:txBody>
      </p:sp>
      <p:sp>
        <p:nvSpPr>
          <p:cNvPr id="59" name="Багетная рамка 58"/>
          <p:cNvSpPr/>
          <p:nvPr/>
        </p:nvSpPr>
        <p:spPr>
          <a:xfrm>
            <a:off x="2989095" y="3348811"/>
            <a:ext cx="2808312" cy="11106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314059" y="3566056"/>
            <a:ext cx="215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ВОЗНИКЛИ ПРОБЛЕМЫ?</a:t>
            </a:r>
            <a:endParaRPr lang="ru-RU" dirty="0"/>
          </a:p>
        </p:txBody>
      </p:sp>
      <p:sp>
        <p:nvSpPr>
          <p:cNvPr id="61" name="Багетная рамка 60"/>
          <p:cNvSpPr/>
          <p:nvPr/>
        </p:nvSpPr>
        <p:spPr>
          <a:xfrm>
            <a:off x="5902149" y="3348811"/>
            <a:ext cx="2808312" cy="11106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6227113" y="3566056"/>
            <a:ext cx="215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ДОСТУПНЫЕ ТАРИФЫ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8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13954" y="3756226"/>
            <a:ext cx="6357276" cy="432048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заказами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с одним скругленным углом 4"/>
          <p:cNvSpPr/>
          <p:nvPr/>
        </p:nvSpPr>
        <p:spPr>
          <a:xfrm>
            <a:off x="288236" y="1448780"/>
            <a:ext cx="6408712" cy="441340"/>
          </a:xfrm>
          <a:prstGeom prst="round1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610" y="2578394"/>
            <a:ext cx="6408712" cy="432048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4610" y="152078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Управляющая кнопка: домой 8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610" y="26097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Ожидается отправка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954" y="3756226"/>
            <a:ext cx="638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пути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8236" y="5040778"/>
            <a:ext cx="6382994" cy="432048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13954" y="5103494"/>
            <a:ext cx="637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Завершенные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7099" y="1975155"/>
            <a:ext cx="50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список заказов …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5616" y="3140968"/>
            <a:ext cx="50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список заказов …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1381" y="4365104"/>
            <a:ext cx="50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список заказов …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7526" y="5661248"/>
            <a:ext cx="50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список заказов …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1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заказами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4015" y="1433348"/>
            <a:ext cx="2952328" cy="293175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993693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5596" y="145942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ЗАКАЗЕ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015" y="2270766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Наименование:    …</a:t>
            </a:r>
            <a:endParaRPr lang="ru-RU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4014" y="2653907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Дата оформления:   …</a:t>
            </a:r>
            <a:endParaRPr lang="ru-RU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300300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Текущий статус:   ...</a:t>
            </a:r>
            <a:endParaRPr lang="ru-RU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3354036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Прогнозируемая дата поставки:  …</a:t>
            </a:r>
            <a:endParaRPr lang="ru-RU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937432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К оплате:     …</a:t>
            </a:r>
            <a:endParaRPr lang="ru-RU" sz="16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55976" y="1459423"/>
            <a:ext cx="2952328" cy="293175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932040" y="1485498"/>
            <a:ext cx="187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ОТСЛЕДИТЬ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355976" y="1993693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Картинки по запросу иконка кар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2006149"/>
            <a:ext cx="2952328" cy="238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Управляющая кнопка: домой 19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Прямая соединительная линия 23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5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заказами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Управляющая кнопка: домой 4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25259" y="1038516"/>
            <a:ext cx="2952328" cy="1908212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212764" y="159886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6840" y="106459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ЗАКАЗЕ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183" y="1706656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Наименование:    …</a:t>
            </a:r>
            <a:endParaRPr lang="ru-R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5182" y="2089797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Дата оформления:   …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2688" y="243889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Доставлено:   …</a:t>
            </a:r>
            <a:endParaRPr lang="ru-RU" sz="16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453124" y="1038516"/>
            <a:ext cx="5328592" cy="329179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453124" y="109066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ОЦЕНИТЕ РАБОТУ КУРЬЕРА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3453124" y="1598860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1295" y="1689779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Предупредительность и пунктуальность</a:t>
            </a:r>
            <a:endParaRPr lang="ru-RU" sz="16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59157" y="2530111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Вежливость и тактичность</a:t>
            </a:r>
            <a:endParaRPr lang="ru-RU" sz="16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11216" y="3394207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Аккуратность</a:t>
            </a:r>
            <a:endParaRPr lang="ru-RU" sz="1600" b="1" i="1" dirty="0"/>
          </a:p>
        </p:txBody>
      </p:sp>
      <p:sp>
        <p:nvSpPr>
          <p:cNvPr id="32" name="5-конечная звезда 31"/>
          <p:cNvSpPr/>
          <p:nvPr/>
        </p:nvSpPr>
        <p:spPr>
          <a:xfrm>
            <a:off x="3993274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5-конечная звезда 32"/>
          <p:cNvSpPr/>
          <p:nvPr/>
        </p:nvSpPr>
        <p:spPr>
          <a:xfrm>
            <a:off x="4539072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5-конечная звезда 33"/>
          <p:cNvSpPr/>
          <p:nvPr/>
        </p:nvSpPr>
        <p:spPr>
          <a:xfrm>
            <a:off x="6133564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5-конечная звезда 34"/>
          <p:cNvSpPr/>
          <p:nvPr/>
        </p:nvSpPr>
        <p:spPr>
          <a:xfrm>
            <a:off x="5073394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5-конечная звезда 35"/>
          <p:cNvSpPr/>
          <p:nvPr/>
        </p:nvSpPr>
        <p:spPr>
          <a:xfrm>
            <a:off x="5614508" y="202605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5-конечная звезда 36"/>
          <p:cNvSpPr/>
          <p:nvPr/>
        </p:nvSpPr>
        <p:spPr>
          <a:xfrm>
            <a:off x="3993274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5-конечная звезда 37"/>
          <p:cNvSpPr/>
          <p:nvPr/>
        </p:nvSpPr>
        <p:spPr>
          <a:xfrm>
            <a:off x="4539072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5-конечная звезда 38"/>
          <p:cNvSpPr/>
          <p:nvPr/>
        </p:nvSpPr>
        <p:spPr>
          <a:xfrm>
            <a:off x="6133564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5-конечная звезда 39"/>
          <p:cNvSpPr/>
          <p:nvPr/>
        </p:nvSpPr>
        <p:spPr>
          <a:xfrm>
            <a:off x="5073394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5-конечная звезда 40"/>
          <p:cNvSpPr/>
          <p:nvPr/>
        </p:nvSpPr>
        <p:spPr>
          <a:xfrm>
            <a:off x="5614508" y="2855217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5-конечная звезда 46"/>
          <p:cNvSpPr/>
          <p:nvPr/>
        </p:nvSpPr>
        <p:spPr>
          <a:xfrm>
            <a:off x="3973324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5-конечная звезда 47"/>
          <p:cNvSpPr/>
          <p:nvPr/>
        </p:nvSpPr>
        <p:spPr>
          <a:xfrm>
            <a:off x="4519122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5-конечная звезда 48"/>
          <p:cNvSpPr/>
          <p:nvPr/>
        </p:nvSpPr>
        <p:spPr>
          <a:xfrm>
            <a:off x="6113614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5-конечная звезда 49"/>
          <p:cNvSpPr/>
          <p:nvPr/>
        </p:nvSpPr>
        <p:spPr>
          <a:xfrm>
            <a:off x="5053444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5-конечная звезда 50"/>
          <p:cNvSpPr/>
          <p:nvPr/>
        </p:nvSpPr>
        <p:spPr>
          <a:xfrm>
            <a:off x="5594558" y="3752640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3454988" y="4445345"/>
            <a:ext cx="5328592" cy="229602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454988" y="4497493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ОЦЕНИТЕ РАБОТУ СЛУЖБЫ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454988" y="5005688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23159" y="5096607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Скорость доставки</a:t>
            </a:r>
            <a:endParaRPr lang="ru-RU" sz="1600" b="1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3761021" y="5936939"/>
            <a:ext cx="471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Простота оформления заказа</a:t>
            </a:r>
            <a:endParaRPr lang="ru-RU" sz="1600" b="1" i="1" dirty="0"/>
          </a:p>
        </p:txBody>
      </p:sp>
      <p:sp>
        <p:nvSpPr>
          <p:cNvPr id="58" name="5-конечная звезда 57"/>
          <p:cNvSpPr/>
          <p:nvPr/>
        </p:nvSpPr>
        <p:spPr>
          <a:xfrm>
            <a:off x="3995138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5-конечная звезда 58"/>
          <p:cNvSpPr/>
          <p:nvPr/>
        </p:nvSpPr>
        <p:spPr>
          <a:xfrm>
            <a:off x="4540936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5-конечная звезда 59"/>
          <p:cNvSpPr/>
          <p:nvPr/>
        </p:nvSpPr>
        <p:spPr>
          <a:xfrm>
            <a:off x="6135428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5-конечная звезда 60"/>
          <p:cNvSpPr/>
          <p:nvPr/>
        </p:nvSpPr>
        <p:spPr>
          <a:xfrm>
            <a:off x="5075258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5-конечная звезда 61"/>
          <p:cNvSpPr/>
          <p:nvPr/>
        </p:nvSpPr>
        <p:spPr>
          <a:xfrm>
            <a:off x="5616372" y="5432883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5-конечная звезда 62"/>
          <p:cNvSpPr/>
          <p:nvPr/>
        </p:nvSpPr>
        <p:spPr>
          <a:xfrm>
            <a:off x="3995138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5-конечная звезда 63"/>
          <p:cNvSpPr/>
          <p:nvPr/>
        </p:nvSpPr>
        <p:spPr>
          <a:xfrm>
            <a:off x="4540936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5-конечная звезда 64"/>
          <p:cNvSpPr/>
          <p:nvPr/>
        </p:nvSpPr>
        <p:spPr>
          <a:xfrm>
            <a:off x="6135428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5-конечная звезда 65"/>
          <p:cNvSpPr/>
          <p:nvPr/>
        </p:nvSpPr>
        <p:spPr>
          <a:xfrm>
            <a:off x="5075258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5-конечная звезда 66"/>
          <p:cNvSpPr/>
          <p:nvPr/>
        </p:nvSpPr>
        <p:spPr>
          <a:xfrm>
            <a:off x="5616372" y="6262045"/>
            <a:ext cx="432048" cy="378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212764" y="3044384"/>
            <a:ext cx="2952328" cy="3696986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/>
          <p:cNvSpPr txBox="1"/>
          <p:nvPr/>
        </p:nvSpPr>
        <p:spPr>
          <a:xfrm>
            <a:off x="258354" y="3072769"/>
            <a:ext cx="286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ДОПОЛНИТЕЛЬНЫЙ КОММЕНТАРИЙ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395536" y="3903767"/>
            <a:ext cx="2592288" cy="273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заказа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Управляющая кнопка: домой 4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1124744"/>
            <a:ext cx="3240360" cy="2088232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13547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ОТПРАВИТЕЛЬ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395536" y="1597141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2960" y="1751243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ФИО:    …</a:t>
            </a:r>
            <a:endParaRPr lang="ru-R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2960" y="2076726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Адрес :   …</a:t>
            </a:r>
            <a:endParaRPr lang="ru-RU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24067" y="241528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Мобильный телефон:   …</a:t>
            </a:r>
            <a:endParaRPr lang="ru-R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4067" y="275383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Электронная почта:   …</a:t>
            </a:r>
            <a:endParaRPr lang="ru-RU" sz="16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5536" y="3369688"/>
            <a:ext cx="3240360" cy="2088232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86219" y="338042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ПОЛУЧАТЕЛЬ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395536" y="3842085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2960" y="399618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ФИО:    …</a:t>
            </a:r>
            <a:endParaRPr lang="ru-RU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2960" y="4321670"/>
            <a:ext cx="24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Адрес :   …</a:t>
            </a:r>
            <a:endParaRPr lang="ru-RU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4067" y="46602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Мобильный телефон:   …</a:t>
            </a:r>
            <a:endParaRPr lang="ru-RU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4067" y="499877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Электронная почта:   …</a:t>
            </a:r>
            <a:endParaRPr lang="ru-RU" sz="16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956472" y="1124744"/>
            <a:ext cx="5024160" cy="112125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028480" y="1135476"/>
            <a:ext cx="470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 ОПЛАТЫ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956472" y="1597141"/>
            <a:ext cx="48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71176" y="1610911"/>
            <a:ext cx="28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b="1" dirty="0" smtClean="0"/>
              <a:t>Наличный расчет</a:t>
            </a:r>
            <a:endParaRPr lang="ru-RU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73136" y="1894293"/>
            <a:ext cx="49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b="1" dirty="0" smtClean="0"/>
              <a:t>Безналичный расчет картой </a:t>
            </a:r>
            <a:r>
              <a:rPr lang="en-US" sz="1600" b="1" dirty="0" smtClean="0"/>
              <a:t>VISA</a:t>
            </a:r>
            <a:r>
              <a:rPr lang="ru-RU" sz="1600" b="1" dirty="0" smtClean="0"/>
              <a:t> или</a:t>
            </a:r>
            <a:r>
              <a:rPr lang="en-US" sz="1600" b="1" dirty="0" smtClean="0"/>
              <a:t> MasterCard</a:t>
            </a:r>
            <a:endParaRPr lang="ru-RU" sz="16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395536" y="5661248"/>
            <a:ext cx="3240360" cy="57183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Кольцо 48"/>
          <p:cNvSpPr/>
          <p:nvPr/>
        </p:nvSpPr>
        <p:spPr>
          <a:xfrm>
            <a:off x="617361" y="5830525"/>
            <a:ext cx="303516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7" y="5780003"/>
            <a:ext cx="226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VIP - </a:t>
            </a:r>
            <a:r>
              <a:rPr lang="ru-RU" sz="1600" b="1" dirty="0" smtClean="0"/>
              <a:t>доставка</a:t>
            </a:r>
            <a:endParaRPr lang="ru-RU" sz="1600" b="1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941236" y="2404548"/>
            <a:ext cx="5039396" cy="1437537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4013244" y="2415280"/>
            <a:ext cx="496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ГРУЗ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3956472" y="2881376"/>
            <a:ext cx="5024160" cy="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02090" y="3027354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Вес груза:    …</a:t>
            </a:r>
            <a:endParaRPr lang="ru-RU" sz="1600" b="1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443391" y="3392613"/>
            <a:ext cx="3033185" cy="33661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4102090" y="3365908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Тип груза</a:t>
            </a:r>
            <a:endParaRPr lang="ru-RU" sz="1600" b="1" dirty="0"/>
          </a:p>
        </p:txBody>
      </p:sp>
      <p:sp>
        <p:nvSpPr>
          <p:cNvPr id="59" name="Стрелка вниз 58"/>
          <p:cNvSpPr/>
          <p:nvPr/>
        </p:nvSpPr>
        <p:spPr>
          <a:xfrm>
            <a:off x="8181648" y="3420307"/>
            <a:ext cx="252028" cy="280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8100392" y="3420307"/>
            <a:ext cx="0" cy="2808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Багетная рамка 63"/>
          <p:cNvSpPr/>
          <p:nvPr/>
        </p:nvSpPr>
        <p:spPr>
          <a:xfrm>
            <a:off x="4102090" y="4630208"/>
            <a:ext cx="4626514" cy="113625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4508064" y="4905945"/>
            <a:ext cx="404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ОФОРМИТЬ ЗАКАЗ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0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02720"/>
            <a:ext cx="4804676" cy="491963"/>
          </a:xfrm>
          <a:solidFill>
            <a:schemeClr val="accent1">
              <a:alpha val="19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Поддержка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Управляющая кнопка: домой 4">
            <a:hlinkClick r:id="" action="ppaction://noaction" highlightClick="1"/>
          </p:cNvPr>
          <p:cNvSpPr/>
          <p:nvPr/>
        </p:nvSpPr>
        <p:spPr>
          <a:xfrm>
            <a:off x="7972520" y="414815"/>
            <a:ext cx="504056" cy="455680"/>
          </a:xfrm>
          <a:prstGeom prst="actionButtonHom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92200" y="414815"/>
            <a:ext cx="2880320" cy="45568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68464" y="390627"/>
            <a:ext cx="0" cy="4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Картинки по запросу шестеренка иконка прозрачн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5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7036416" y="414815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Картинки по запросу уведомление ико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1" y="410903"/>
            <a:ext cx="459592" cy="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Картинки по запросу техподдержка икон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8" y="409953"/>
            <a:ext cx="448448" cy="4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6604368" y="402721"/>
            <a:ext cx="0" cy="45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40272" y="4579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0" descr="Картинки по запросу выйти иконк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6" y="3906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5740272" y="390627"/>
            <a:ext cx="0" cy="46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8204" y="476672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Картинки по запросу чат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2" y="1293062"/>
            <a:ext cx="1152128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1346220" y="1293062"/>
            <a:ext cx="3960440" cy="88749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547855" y="147520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Чат-консультация</a:t>
            </a:r>
            <a:endParaRPr lang="ru-RU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95727" y="2397485"/>
            <a:ext cx="5056704" cy="350589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899783" y="268551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Оператор: …..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99783" y="3184818"/>
            <a:ext cx="264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Вы: …..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604368" y="2766749"/>
            <a:ext cx="2448272" cy="69506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676376" y="288345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Звоните нам!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Картинки по запросу телефон иконк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00" y="2766748"/>
            <a:ext cx="81616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5740272" y="3554150"/>
            <a:ext cx="3312368" cy="1531034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124280" y="3933056"/>
            <a:ext cx="159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Телефоны </a:t>
            </a:r>
            <a:r>
              <a:rPr lang="ru-RU" dirty="0" err="1" smtClean="0"/>
              <a:t>колл</a:t>
            </a:r>
            <a:r>
              <a:rPr lang="ru-RU" dirty="0" smtClean="0"/>
              <a:t>-центра: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ru-RU" dirty="0" smtClean="0"/>
              <a:t>ПО для курьеров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555</Words>
  <Application>Microsoft Office PowerPoint</Application>
  <PresentationFormat>Экран (4:3)</PresentationFormat>
  <Paragraphs>251</Paragraphs>
  <Slides>26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2.2.4. Раскадровка</vt:lpstr>
      <vt:lpstr>Личный кабинет пользователя</vt:lpstr>
      <vt:lpstr>Личный кабинет</vt:lpstr>
      <vt:lpstr>Управление заказами</vt:lpstr>
      <vt:lpstr>Управление заказами</vt:lpstr>
      <vt:lpstr>Управление заказами</vt:lpstr>
      <vt:lpstr>Оформление заказа</vt:lpstr>
      <vt:lpstr>Поддержка</vt:lpstr>
      <vt:lpstr>ПО для курьеров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Система диспетчеризации курьеров</vt:lpstr>
      <vt:lpstr>Главное меню</vt:lpstr>
      <vt:lpstr>Курьер №…</vt:lpstr>
      <vt:lpstr>Перемещения курьеров</vt:lpstr>
      <vt:lpstr>Новые заказы</vt:lpstr>
      <vt:lpstr>Распределенные заказы</vt:lpstr>
      <vt:lpstr>ОТПРАВКА УВЕДОМЛЕНИЙ</vt:lpstr>
      <vt:lpstr>Консалтинговый центр</vt:lpstr>
      <vt:lpstr>Главное меню</vt:lpstr>
      <vt:lpstr>Оформление заказа</vt:lpstr>
      <vt:lpstr>Чат-консультирование</vt:lpstr>
      <vt:lpstr>Информация о существующем заказе</vt:lpstr>
      <vt:lpstr>Информация о существующем заказе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2.2.4. Раскадровка</dc:title>
  <cp:lastModifiedBy>home</cp:lastModifiedBy>
  <cp:revision>53</cp:revision>
  <dcterms:modified xsi:type="dcterms:W3CDTF">2017-05-14T16:01:05Z</dcterms:modified>
</cp:coreProperties>
</file>