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1" r:id="rId4"/>
    <p:sldId id="258" r:id="rId5"/>
    <p:sldId id="260" r:id="rId6"/>
    <p:sldId id="259" r:id="rId7"/>
    <p:sldId id="257" r:id="rId8"/>
    <p:sldId id="262" r:id="rId9"/>
    <p:sldId id="264" r:id="rId10"/>
    <p:sldId id="268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97645-B03A-416B-B968-89DEBBDD6141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4F691-5519-4F65-8931-0D028E3E0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691-5519-4F65-8931-0D028E3E0C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7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691-5519-4F65-8931-0D028E3E0C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2.2.4. </a:t>
            </a:r>
            <a:r>
              <a:rPr lang="ru-RU" dirty="0" err="1" smtClean="0"/>
              <a:t>Раскадровка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6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ГРАФИК ДОСТАВОК</a:t>
            </a:r>
            <a:endParaRPr lang="ru-RU" sz="3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СВЯЗАТЬСЯ С ДИСПЕТЧЕРОМ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НАВИГАЦИЯ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152636"/>
            <a:ext cx="5976664" cy="6552728"/>
          </a:xfrm>
          <a:prstGeom prst="rect">
            <a:avLst/>
          </a:prstGeom>
          <a:solidFill>
            <a:schemeClr val="accent3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706375" y="152636"/>
            <a:ext cx="0" cy="6552728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915816" y="764704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340" y="249361"/>
            <a:ext cx="181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ОТПРАВИТЕЛЬ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6625" y="27317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ПОЛУЧАТЕЛЬ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915816" y="2204864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915816" y="3789040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915816" y="5301208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8077" y="821323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008077" y="1175266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008077" y="17990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868340" y="152636"/>
            <a:ext cx="0" cy="6552728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7667" y="24936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ГРУЗ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2270" y="798811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002270" y="1152754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002270" y="17765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23514" y="875559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Габариты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137903" y="126028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137903" y="1614223"/>
            <a:ext cx="12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груза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193924" y="5339577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193924" y="5693520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93924" y="631733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188117" y="5317065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7188117" y="5671008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188117" y="629482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3514" y="5324188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Габариты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337903" y="570890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337903" y="6062852"/>
            <a:ext cx="12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груза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52340" y="252105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6909" y="252105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16524" y="252105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30341" y="4077072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5215" y="4077072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16524" y="4077072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4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ГРАФИК ДОСТАВОК</a:t>
            </a:r>
            <a:endParaRPr lang="ru-RU" sz="3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СВЯЗАТЬСЯ С ДИСПЕТЧЕРОМ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НАВИГАЦИЯ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152636"/>
            <a:ext cx="5976664" cy="6552728"/>
          </a:xfrm>
          <a:prstGeom prst="rect">
            <a:avLst/>
          </a:prstGeom>
          <a:solidFill>
            <a:schemeClr val="accent3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915816" y="1124744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33265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Отчет по доставке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1375321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Код поставки</a:t>
            </a:r>
          </a:p>
          <a:p>
            <a:r>
              <a:rPr lang="ru-RU" i="1" dirty="0" smtClean="0"/>
              <a:t>ФИО отправителя</a:t>
            </a:r>
          </a:p>
          <a:p>
            <a:r>
              <a:rPr lang="ru-RU" i="1" dirty="0" smtClean="0"/>
              <a:t>ФИО получателя</a:t>
            </a:r>
          </a:p>
          <a:p>
            <a:r>
              <a:rPr lang="ru-RU" i="1" dirty="0" smtClean="0"/>
              <a:t>Дата</a:t>
            </a:r>
          </a:p>
          <a:p>
            <a:r>
              <a:rPr lang="ru-RU" i="1" dirty="0" smtClean="0"/>
              <a:t>К оплате</a:t>
            </a:r>
            <a:endParaRPr lang="ru-RU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59832" y="2905780"/>
            <a:ext cx="5688632" cy="3691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 rot="1500000">
            <a:off x="3599892" y="446337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ПОЛЕ ДЛЯ ЭЛЕКТРОННОЙ ПОДПИСИ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ГРАФИК ДОСТАВОК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/>
              <a:t>СВЯЗАТЬСЯ С ДИСПЕТЧЕРОМ</a:t>
            </a:r>
            <a:endParaRPr lang="ru-RU" sz="3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НАВИГАЦИЯ</a:t>
            </a:r>
            <a:endParaRPr lang="ru-RU" sz="3100" dirty="0">
              <a:solidFill>
                <a:srgbClr val="006600"/>
              </a:solidFill>
            </a:endParaRPr>
          </a:p>
        </p:txBody>
      </p:sp>
      <p:pic>
        <p:nvPicPr>
          <p:cNvPr id="7170" name="Picture 2" descr="Картинки по запросу вызов телеф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48691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Устанавливается соединение…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492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ГРАФИК ДОСТАВОК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СВЯЗАТЬСЯ С ДИСПЕТЧЕРОМ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/>
              <a:t>НАВИГАЦИЯ</a:t>
            </a:r>
            <a:endParaRPr lang="ru-RU" sz="3100" i="1" dirty="0"/>
          </a:p>
        </p:txBody>
      </p:sp>
      <p:pic>
        <p:nvPicPr>
          <p:cNvPr id="8194" name="Picture 2" descr="Картинки по запросу навига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620688"/>
            <a:ext cx="6028139" cy="54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dirty="0" smtClean="0"/>
              <a:t>Личный кабинет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8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Личный кабинет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3528" y="1844824"/>
            <a:ext cx="2232248" cy="4608512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2348880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23528" y="3212976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23528" y="278092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23528" y="3645024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23528" y="524730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23528" y="566124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23528" y="602128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532" y="1988840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Последнее уведомление о заказе</a:t>
            </a:r>
            <a:endParaRPr lang="ru-RU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41082" y="6028928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Старое уведомление о заказе</a:t>
            </a:r>
            <a:endParaRPr lang="ru-RU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665566" y="2506765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65566" y="5757144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665566" y="2913081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665566" y="3391108"/>
            <a:ext cx="1629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65566" y="5407332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125158" y="3981305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…</a:t>
            </a:r>
            <a:endParaRPr lang="ru-RU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8026" y="1156102"/>
            <a:ext cx="188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Уведомления о заказах</a:t>
            </a:r>
            <a:endParaRPr lang="ru-RU" i="1" dirty="0"/>
          </a:p>
        </p:txBody>
      </p:sp>
      <p:sp>
        <p:nvSpPr>
          <p:cNvPr id="28" name="Управляющая кнопка: домой 27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Прямая соединительная линия 35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Прямая соединительная линия 40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Багетная рамка 48"/>
          <p:cNvSpPr/>
          <p:nvPr/>
        </p:nvSpPr>
        <p:spPr>
          <a:xfrm>
            <a:off x="2989095" y="192939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419895" y="230892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МОИ ЗАКАЗЫ</a:t>
            </a:r>
            <a:endParaRPr lang="ru-RU" dirty="0"/>
          </a:p>
        </p:txBody>
      </p:sp>
      <p:sp>
        <p:nvSpPr>
          <p:cNvPr id="57" name="Багетная рамка 56"/>
          <p:cNvSpPr/>
          <p:nvPr/>
        </p:nvSpPr>
        <p:spPr>
          <a:xfrm>
            <a:off x="5930858" y="192939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6290898" y="230892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ОФОРМИТЬ ЗАКАЗ</a:t>
            </a:r>
            <a:endParaRPr lang="ru-RU" dirty="0"/>
          </a:p>
        </p:txBody>
      </p:sp>
      <p:sp>
        <p:nvSpPr>
          <p:cNvPr id="59" name="Багетная рамка 58"/>
          <p:cNvSpPr/>
          <p:nvPr/>
        </p:nvSpPr>
        <p:spPr>
          <a:xfrm>
            <a:off x="2989095" y="334881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314059" y="3566056"/>
            <a:ext cx="215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ВОЗНИКЛИ ПРОБЛЕМЫ?</a:t>
            </a:r>
            <a:endParaRPr lang="ru-RU" dirty="0"/>
          </a:p>
        </p:txBody>
      </p:sp>
      <p:sp>
        <p:nvSpPr>
          <p:cNvPr id="61" name="Багетная рамка 60"/>
          <p:cNvSpPr/>
          <p:nvPr/>
        </p:nvSpPr>
        <p:spPr>
          <a:xfrm>
            <a:off x="5902149" y="334881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6227113" y="3566056"/>
            <a:ext cx="215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ДОСТУПНЫЕ ТАРИФЫ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13954" y="3756226"/>
            <a:ext cx="6357276" cy="43204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заказами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с одним скругленным углом 4"/>
          <p:cNvSpPr/>
          <p:nvPr/>
        </p:nvSpPr>
        <p:spPr>
          <a:xfrm>
            <a:off x="288236" y="1448780"/>
            <a:ext cx="6408712" cy="441340"/>
          </a:xfrm>
          <a:prstGeom prst="round1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610" y="2578394"/>
            <a:ext cx="6408712" cy="43204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4610" y="152078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Управляющая кнопка: домой 8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610" y="26097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Ожидается отправка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954" y="3756226"/>
            <a:ext cx="638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пути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8236" y="5040778"/>
            <a:ext cx="6382994" cy="43204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13954" y="5103494"/>
            <a:ext cx="637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Завершенные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7099" y="1975155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5616" y="3140968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1381" y="4365104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7526" y="5661248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1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заказами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015" y="1433348"/>
            <a:ext cx="2952328" cy="293175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993693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596" y="145942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ЗАКАЗЕ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015" y="2270766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Наименование:    …</a:t>
            </a:r>
            <a:endParaRPr lang="ru-RU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4014" y="2653907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Дата оформления:   …</a:t>
            </a:r>
            <a:endParaRPr lang="ru-RU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300300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Текущий статус:   ...</a:t>
            </a:r>
            <a:endParaRPr lang="ru-RU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3354036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Прогнозируемая дата поставки:  …</a:t>
            </a:r>
            <a:endParaRPr lang="ru-RU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937432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К оплате:     …</a:t>
            </a:r>
            <a:endParaRPr lang="ru-RU" sz="16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55976" y="1459423"/>
            <a:ext cx="2952328" cy="293175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932040" y="1485498"/>
            <a:ext cx="187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ОТСЛЕДИТЬ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355976" y="1993693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Картинки по запросу иконка кар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2006149"/>
            <a:ext cx="2952328" cy="238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Управляющая кнопка: домой 19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5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заказами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25259" y="1038516"/>
            <a:ext cx="2952328" cy="1908212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12764" y="15988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840" y="106459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ЗАКАЗЕ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183" y="1706656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Наименование:    …</a:t>
            </a:r>
            <a:endParaRPr lang="ru-R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5182" y="2089797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Дата оформления:   …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2688" y="243889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Доставлено:   …</a:t>
            </a:r>
            <a:endParaRPr lang="ru-RU" sz="16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453124" y="1038516"/>
            <a:ext cx="5328592" cy="329179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453124" y="109066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ОЦЕНИТЕ РАБОТУ КУРЬЕРА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453124" y="1598860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1295" y="1689779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Предупредительность и пунктуальность</a:t>
            </a:r>
            <a:endParaRPr lang="ru-RU" sz="16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59157" y="2530111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Вежливость и тактичность</a:t>
            </a:r>
            <a:endParaRPr lang="ru-RU" sz="16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11216" y="3394207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Аккуратность</a:t>
            </a:r>
            <a:endParaRPr lang="ru-RU" sz="1600" b="1" i="1" dirty="0"/>
          </a:p>
        </p:txBody>
      </p:sp>
      <p:sp>
        <p:nvSpPr>
          <p:cNvPr id="32" name="5-конечная звезда 31"/>
          <p:cNvSpPr/>
          <p:nvPr/>
        </p:nvSpPr>
        <p:spPr>
          <a:xfrm>
            <a:off x="3993274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5-конечная звезда 32"/>
          <p:cNvSpPr/>
          <p:nvPr/>
        </p:nvSpPr>
        <p:spPr>
          <a:xfrm>
            <a:off x="4539072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5-конечная звезда 33"/>
          <p:cNvSpPr/>
          <p:nvPr/>
        </p:nvSpPr>
        <p:spPr>
          <a:xfrm>
            <a:off x="6133564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5-конечная звезда 34"/>
          <p:cNvSpPr/>
          <p:nvPr/>
        </p:nvSpPr>
        <p:spPr>
          <a:xfrm>
            <a:off x="5073394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5-конечная звезда 35"/>
          <p:cNvSpPr/>
          <p:nvPr/>
        </p:nvSpPr>
        <p:spPr>
          <a:xfrm>
            <a:off x="5614508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5-конечная звезда 36"/>
          <p:cNvSpPr/>
          <p:nvPr/>
        </p:nvSpPr>
        <p:spPr>
          <a:xfrm>
            <a:off x="3993274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5-конечная звезда 37"/>
          <p:cNvSpPr/>
          <p:nvPr/>
        </p:nvSpPr>
        <p:spPr>
          <a:xfrm>
            <a:off x="4539072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5-конечная звезда 38"/>
          <p:cNvSpPr/>
          <p:nvPr/>
        </p:nvSpPr>
        <p:spPr>
          <a:xfrm>
            <a:off x="6133564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5-конечная звезда 39"/>
          <p:cNvSpPr/>
          <p:nvPr/>
        </p:nvSpPr>
        <p:spPr>
          <a:xfrm>
            <a:off x="5073394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5-конечная звезда 40"/>
          <p:cNvSpPr/>
          <p:nvPr/>
        </p:nvSpPr>
        <p:spPr>
          <a:xfrm>
            <a:off x="5614508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5-конечная звезда 46"/>
          <p:cNvSpPr/>
          <p:nvPr/>
        </p:nvSpPr>
        <p:spPr>
          <a:xfrm>
            <a:off x="3973324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5-конечная звезда 47"/>
          <p:cNvSpPr/>
          <p:nvPr/>
        </p:nvSpPr>
        <p:spPr>
          <a:xfrm>
            <a:off x="4519122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5-конечная звезда 48"/>
          <p:cNvSpPr/>
          <p:nvPr/>
        </p:nvSpPr>
        <p:spPr>
          <a:xfrm>
            <a:off x="6113614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5-конечная звезда 49"/>
          <p:cNvSpPr/>
          <p:nvPr/>
        </p:nvSpPr>
        <p:spPr>
          <a:xfrm>
            <a:off x="5053444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5-конечная звезда 50"/>
          <p:cNvSpPr/>
          <p:nvPr/>
        </p:nvSpPr>
        <p:spPr>
          <a:xfrm>
            <a:off x="5594558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3454988" y="4445345"/>
            <a:ext cx="5328592" cy="229602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454988" y="4497493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ОЦЕНИТЕ РАБОТУ СЛУЖБЫ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454988" y="5005688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23159" y="5096607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Скорость доставки</a:t>
            </a:r>
            <a:endParaRPr lang="ru-RU" sz="1600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61021" y="5936939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Простота оформления заказа</a:t>
            </a:r>
            <a:endParaRPr lang="ru-RU" sz="1600" b="1" i="1" dirty="0"/>
          </a:p>
        </p:txBody>
      </p:sp>
      <p:sp>
        <p:nvSpPr>
          <p:cNvPr id="58" name="5-конечная звезда 57"/>
          <p:cNvSpPr/>
          <p:nvPr/>
        </p:nvSpPr>
        <p:spPr>
          <a:xfrm>
            <a:off x="3995138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5-конечная звезда 58"/>
          <p:cNvSpPr/>
          <p:nvPr/>
        </p:nvSpPr>
        <p:spPr>
          <a:xfrm>
            <a:off x="4540936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5-конечная звезда 59"/>
          <p:cNvSpPr/>
          <p:nvPr/>
        </p:nvSpPr>
        <p:spPr>
          <a:xfrm>
            <a:off x="6135428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5-конечная звезда 60"/>
          <p:cNvSpPr/>
          <p:nvPr/>
        </p:nvSpPr>
        <p:spPr>
          <a:xfrm>
            <a:off x="5075258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5-конечная звезда 61"/>
          <p:cNvSpPr/>
          <p:nvPr/>
        </p:nvSpPr>
        <p:spPr>
          <a:xfrm>
            <a:off x="5616372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5-конечная звезда 62"/>
          <p:cNvSpPr/>
          <p:nvPr/>
        </p:nvSpPr>
        <p:spPr>
          <a:xfrm>
            <a:off x="3995138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5-конечная звезда 63"/>
          <p:cNvSpPr/>
          <p:nvPr/>
        </p:nvSpPr>
        <p:spPr>
          <a:xfrm>
            <a:off x="4540936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5-конечная звезда 64"/>
          <p:cNvSpPr/>
          <p:nvPr/>
        </p:nvSpPr>
        <p:spPr>
          <a:xfrm>
            <a:off x="6135428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5-конечная звезда 65"/>
          <p:cNvSpPr/>
          <p:nvPr/>
        </p:nvSpPr>
        <p:spPr>
          <a:xfrm>
            <a:off x="5075258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5-конечная звезда 66"/>
          <p:cNvSpPr/>
          <p:nvPr/>
        </p:nvSpPr>
        <p:spPr>
          <a:xfrm>
            <a:off x="5616372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212764" y="3044384"/>
            <a:ext cx="2952328" cy="369698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258354" y="3072769"/>
            <a:ext cx="286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ДОПОЛНИТЕЛЬНЫЙ КОММЕНТАРИЙ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395536" y="3903767"/>
            <a:ext cx="2592288" cy="273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заказа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1124744"/>
            <a:ext cx="3240360" cy="2088232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1354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ОТПРАВИТЕЛЬ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95536" y="1597141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960" y="1751243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ФИО:    …</a:t>
            </a:r>
            <a:endParaRPr lang="ru-R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2960" y="2076726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Адрес :   …</a:t>
            </a:r>
            <a:endParaRPr lang="ru-RU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4067" y="241528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Мобильный телефон:   …</a:t>
            </a:r>
            <a:endParaRPr lang="ru-R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4067" y="275383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Электронная почта:   …</a:t>
            </a:r>
            <a:endParaRPr lang="ru-RU" sz="16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5536" y="3369688"/>
            <a:ext cx="3240360" cy="2088232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86219" y="338042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ПОЛУЧАТЕЛЬ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95536" y="3842085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2960" y="399618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ФИО:    …</a:t>
            </a:r>
            <a:endParaRPr lang="ru-R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2960" y="4321670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Адрес :   …</a:t>
            </a:r>
            <a:endParaRPr lang="ru-RU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4067" y="4660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Мобильный телефон:   …</a:t>
            </a:r>
            <a:endParaRPr lang="ru-R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4067" y="499877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Электронная почта:   …</a:t>
            </a:r>
            <a:endParaRPr lang="ru-RU" sz="16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56472" y="1124744"/>
            <a:ext cx="5024160" cy="112125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028480" y="1135476"/>
            <a:ext cx="470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 ОПЛАТЫ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56472" y="1597141"/>
            <a:ext cx="48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71176" y="1610911"/>
            <a:ext cx="28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b="1" dirty="0" smtClean="0"/>
              <a:t>Наличный расчет</a:t>
            </a:r>
            <a:endParaRPr lang="ru-RU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73136" y="1894293"/>
            <a:ext cx="49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b="1" dirty="0" smtClean="0"/>
              <a:t>Безналичный расчет картой </a:t>
            </a:r>
            <a:r>
              <a:rPr lang="en-US" sz="1600" b="1" dirty="0" smtClean="0"/>
              <a:t>VISA</a:t>
            </a:r>
            <a:r>
              <a:rPr lang="ru-RU" sz="1600" b="1" dirty="0" smtClean="0"/>
              <a:t> или</a:t>
            </a:r>
            <a:r>
              <a:rPr lang="en-US" sz="1600" b="1" dirty="0" smtClean="0"/>
              <a:t> MasterCard</a:t>
            </a:r>
            <a:endParaRPr lang="ru-RU" sz="16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395536" y="5661248"/>
            <a:ext cx="3240360" cy="57183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Кольцо 48"/>
          <p:cNvSpPr/>
          <p:nvPr/>
        </p:nvSpPr>
        <p:spPr>
          <a:xfrm>
            <a:off x="617361" y="5830525"/>
            <a:ext cx="303516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7" y="5780003"/>
            <a:ext cx="226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VIP - </a:t>
            </a:r>
            <a:r>
              <a:rPr lang="ru-RU" sz="1600" b="1" dirty="0" smtClean="0"/>
              <a:t>доставка</a:t>
            </a:r>
            <a:endParaRPr lang="ru-RU" sz="1600" b="1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941236" y="2404548"/>
            <a:ext cx="5039396" cy="1437537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4013244" y="2415280"/>
            <a:ext cx="496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ГРУЗ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3956472" y="2881376"/>
            <a:ext cx="5024160" cy="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02090" y="302735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Вес груза:    …</a:t>
            </a:r>
            <a:endParaRPr lang="ru-RU" sz="1600" b="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443391" y="3392613"/>
            <a:ext cx="3033185" cy="33661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4102090" y="3365908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Тип груза</a:t>
            </a:r>
            <a:endParaRPr lang="ru-RU" sz="1600" b="1" dirty="0"/>
          </a:p>
        </p:txBody>
      </p:sp>
      <p:sp>
        <p:nvSpPr>
          <p:cNvPr id="59" name="Стрелка вниз 58"/>
          <p:cNvSpPr/>
          <p:nvPr/>
        </p:nvSpPr>
        <p:spPr>
          <a:xfrm>
            <a:off x="8181648" y="3420307"/>
            <a:ext cx="252028" cy="280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8100392" y="3420307"/>
            <a:ext cx="0" cy="2808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агетная рамка 63"/>
          <p:cNvSpPr/>
          <p:nvPr/>
        </p:nvSpPr>
        <p:spPr>
          <a:xfrm>
            <a:off x="4102090" y="4630208"/>
            <a:ext cx="4626514" cy="113625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4508064" y="4905945"/>
            <a:ext cx="404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ОФОРМИТЬ ЗАКАЗ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0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Картинки по запросу чат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2" y="1293062"/>
            <a:ext cx="1152128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346220" y="1293062"/>
            <a:ext cx="3960440" cy="88749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547855" y="147520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Чат-консультация</a:t>
            </a:r>
            <a:endParaRPr lang="ru-RU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95727" y="2397485"/>
            <a:ext cx="5056704" cy="350589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99783" y="268551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Оператор: …..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99783" y="3184818"/>
            <a:ext cx="26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Вы: …..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604368" y="2766749"/>
            <a:ext cx="2448272" cy="69506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676376" y="288345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Звоните нам!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Картинки по запросу телефон иконк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00" y="2766748"/>
            <a:ext cx="81616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5740272" y="3554150"/>
            <a:ext cx="3312368" cy="1531034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124280" y="3933056"/>
            <a:ext cx="159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Телефоны </a:t>
            </a:r>
            <a:r>
              <a:rPr lang="ru-RU" dirty="0" err="1" smtClean="0"/>
              <a:t>колл</a:t>
            </a:r>
            <a:r>
              <a:rPr lang="ru-RU" dirty="0" smtClean="0"/>
              <a:t>-центра: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ru-RU" dirty="0" smtClean="0"/>
              <a:t>ПО для курьеров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288</Words>
  <Application>Microsoft Office PowerPoint</Application>
  <PresentationFormat>Экран (4:3)</PresentationFormat>
  <Paragraphs>133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2.2.4. Раскадровка</vt:lpstr>
      <vt:lpstr>Личный кабинет пользователя</vt:lpstr>
      <vt:lpstr>Личный кабинет</vt:lpstr>
      <vt:lpstr>Управление заказами</vt:lpstr>
      <vt:lpstr>Управление заказами</vt:lpstr>
      <vt:lpstr>Управление заказами</vt:lpstr>
      <vt:lpstr>Оформление заказа</vt:lpstr>
      <vt:lpstr>Поддержка</vt:lpstr>
      <vt:lpstr>ПО для курьеров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2.2.4. Раскадровка</dc:title>
  <cp:lastModifiedBy>home</cp:lastModifiedBy>
  <cp:revision>34</cp:revision>
  <dcterms:modified xsi:type="dcterms:W3CDTF">2017-04-24T17:35:07Z</dcterms:modified>
</cp:coreProperties>
</file>