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notesMasterIdLst>
    <p:notesMasterId r:id="rId18"/>
  </p:notesMasterIdLst>
  <p:sldIdLst>
    <p:sldId id="256" r:id="rId2"/>
    <p:sldId id="257" r:id="rId3"/>
    <p:sldId id="259" r:id="rId4"/>
    <p:sldId id="281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82" r:id="rId13"/>
    <p:sldId id="272" r:id="rId14"/>
    <p:sldId id="273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818181"/>
    <a:srgbClr val="323F4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4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x\Desktop\AnReq\Project\3%20-%20paret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9989062167881434E-2"/>
          <c:y val="8.4763304675955983E-2"/>
          <c:w val="0.88131779226521412"/>
          <c:h val="0.463850768653918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Лист1!$K$6</c:f>
              <c:strCache>
                <c:ptCount val="1"/>
                <c:pt idx="0">
                  <c:v>Impact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Лист1!$I$7:$J$14</c:f>
              <c:strCache>
                <c:ptCount val="8"/>
                <c:pt idx="0">
                  <c:v>Impossibility of fast remote access</c:v>
                </c:pt>
                <c:pt idx="1">
                  <c:v>Lack of recovery after loss</c:v>
                </c:pt>
                <c:pt idx="2">
                  <c:v>The need for simultaneous access</c:v>
                </c:pt>
                <c:pt idx="3">
                  <c:v>Lack automatization</c:v>
                </c:pt>
                <c:pt idx="4">
                  <c:v>Card delay with a doctor</c:v>
                </c:pt>
                <c:pt idx="5">
                  <c:v>Another</c:v>
                </c:pt>
                <c:pt idx="6">
                  <c:v>Increase in material volume</c:v>
                </c:pt>
                <c:pt idx="7">
                  <c:v>Impossibility to edit</c:v>
                </c:pt>
              </c:strCache>
            </c:strRef>
          </c:cat>
          <c:val>
            <c:numRef>
              <c:f>Лист1!$K$7:$K$14</c:f>
              <c:numCache>
                <c:formatCode>0%</c:formatCode>
                <c:ptCount val="8"/>
                <c:pt idx="0">
                  <c:v>0.28999999999999998</c:v>
                </c:pt>
                <c:pt idx="1">
                  <c:v>0.23</c:v>
                </c:pt>
                <c:pt idx="2">
                  <c:v>0.2</c:v>
                </c:pt>
                <c:pt idx="3">
                  <c:v>0.11</c:v>
                </c:pt>
                <c:pt idx="4">
                  <c:v>0.08</c:v>
                </c:pt>
                <c:pt idx="5">
                  <c:v>0.04</c:v>
                </c:pt>
                <c:pt idx="6">
                  <c:v>0.03</c:v>
                </c:pt>
                <c:pt idx="7">
                  <c:v>1.7917133258678612E-2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257024"/>
        <c:axId val="96674176"/>
      </c:barChart>
      <c:lineChart>
        <c:grouping val="standard"/>
        <c:varyColors val="0"/>
        <c:ser>
          <c:idx val="1"/>
          <c:order val="1"/>
          <c:tx>
            <c:strRef>
              <c:f>Лист1!$L$6</c:f>
              <c:strCache>
                <c:ptCount val="1"/>
                <c:pt idx="0">
                  <c:v>Total Impact</c:v>
                </c:pt>
              </c:strCache>
            </c:strRef>
          </c:tx>
          <c:marker>
            <c:symbol val="none"/>
          </c:marker>
          <c:dLbls>
            <c:dLbl>
              <c:idx val="0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Лист1!$I$7:$J$14</c:f>
              <c:strCache>
                <c:ptCount val="8"/>
                <c:pt idx="0">
                  <c:v>Impossibility of fast remote access</c:v>
                </c:pt>
                <c:pt idx="1">
                  <c:v>Lack of recovery after loss</c:v>
                </c:pt>
                <c:pt idx="2">
                  <c:v>The need for simultaneous access</c:v>
                </c:pt>
                <c:pt idx="3">
                  <c:v>Lack automatization</c:v>
                </c:pt>
                <c:pt idx="4">
                  <c:v>Card delay with a doctor</c:v>
                </c:pt>
                <c:pt idx="5">
                  <c:v>Another</c:v>
                </c:pt>
                <c:pt idx="6">
                  <c:v>Increase in material volume</c:v>
                </c:pt>
                <c:pt idx="7">
                  <c:v>Impossibility to edit</c:v>
                </c:pt>
              </c:strCache>
            </c:strRef>
          </c:cat>
          <c:val>
            <c:numRef>
              <c:f>Лист1!$L$7:$L$14</c:f>
              <c:numCache>
                <c:formatCode>0%</c:formatCode>
                <c:ptCount val="8"/>
                <c:pt idx="0">
                  <c:v>0.28999999999999998</c:v>
                </c:pt>
                <c:pt idx="1">
                  <c:v>0.52</c:v>
                </c:pt>
                <c:pt idx="2">
                  <c:v>0.72</c:v>
                </c:pt>
                <c:pt idx="3">
                  <c:v>0.83</c:v>
                </c:pt>
                <c:pt idx="4">
                  <c:v>0.90999999999999992</c:v>
                </c:pt>
                <c:pt idx="5">
                  <c:v>0.95</c:v>
                </c:pt>
                <c:pt idx="6">
                  <c:v>0.98</c:v>
                </c:pt>
                <c:pt idx="7">
                  <c:v>0.99791713325867859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57024"/>
        <c:axId val="96674176"/>
      </c:lineChart>
      <c:catAx>
        <c:axId val="42257024"/>
        <c:scaling>
          <c:orientation val="minMax"/>
        </c:scaling>
        <c:delete val="0"/>
        <c:axPos val="b"/>
        <c:majorTickMark val="out"/>
        <c:minorTickMark val="none"/>
        <c:tickLblPos val="nextTo"/>
        <c:crossAx val="96674176"/>
        <c:crosses val="autoZero"/>
        <c:auto val="1"/>
        <c:lblAlgn val="ctr"/>
        <c:lblOffset val="100"/>
        <c:noMultiLvlLbl val="0"/>
      </c:catAx>
      <c:valAx>
        <c:axId val="96674176"/>
        <c:scaling>
          <c:orientation val="minMax"/>
          <c:max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2257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1683235394643264"/>
          <c:y val="0.94210910672583825"/>
          <c:w val="0.37061738138634431"/>
          <c:h val="5.6486909724519724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uk-UA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91E8D-AB12-4DF8-BF3A-3F33A7C64FF3}" type="doc">
      <dgm:prSet loTypeId="urn:microsoft.com/office/officeart/2005/8/layout/gear1" loCatId="relationship" qsTypeId="urn:microsoft.com/office/officeart/2005/8/quickstyle/3d5" qsCatId="3D" csTypeId="urn:microsoft.com/office/officeart/2005/8/colors/accent1_2" csCatId="accent1" phldr="1"/>
      <dgm:spPr/>
    </dgm:pt>
    <dgm:pt modelId="{E3F4F85A-13B0-4FB3-B8E5-10E4B4DBCE1D}">
      <dgm:prSet phldrT="[Текст]" custT="1"/>
      <dgm:spPr/>
      <dgm:t>
        <a:bodyPr/>
        <a:lstStyle/>
        <a:p>
          <a:r>
            <a:rPr lang="en-US" sz="2400" b="1" dirty="0" smtClean="0"/>
            <a:t>Kovalchuck Maxim</a:t>
          </a:r>
          <a:endParaRPr lang="uk-UA" sz="2400" b="1" dirty="0"/>
        </a:p>
      </dgm:t>
    </dgm:pt>
    <dgm:pt modelId="{F32E3C54-5781-41F3-8EBF-3C30A308B3A2}" type="parTrans" cxnId="{E3F7274E-FE2A-4FBB-882C-9B56817CD727}">
      <dgm:prSet/>
      <dgm:spPr/>
      <dgm:t>
        <a:bodyPr/>
        <a:lstStyle/>
        <a:p>
          <a:endParaRPr lang="uk-UA"/>
        </a:p>
      </dgm:t>
    </dgm:pt>
    <dgm:pt modelId="{41DE1A88-0C47-4DEB-8C80-E16DAD1AFC21}" type="sibTrans" cxnId="{E3F7274E-FE2A-4FBB-882C-9B56817CD727}">
      <dgm:prSet/>
      <dgm:spPr/>
      <dgm:t>
        <a:bodyPr/>
        <a:lstStyle/>
        <a:p>
          <a:endParaRPr lang="uk-UA"/>
        </a:p>
      </dgm:t>
    </dgm:pt>
    <dgm:pt modelId="{F4705344-DF0B-4B2B-9434-A4745A144AC8}">
      <dgm:prSet phldrT="[Текст]" custT="1"/>
      <dgm:spPr/>
      <dgm:t>
        <a:bodyPr/>
        <a:lstStyle/>
        <a:p>
          <a:r>
            <a:rPr lang="en-US" sz="1600" b="1" dirty="0" smtClean="0"/>
            <a:t>Romanova Ksenia</a:t>
          </a:r>
          <a:endParaRPr lang="uk-UA" sz="1600" b="1" dirty="0"/>
        </a:p>
      </dgm:t>
    </dgm:pt>
    <dgm:pt modelId="{857D4F29-A94D-4F30-81AE-24E0C744EC6C}" type="parTrans" cxnId="{D336C70B-B06A-4779-8AEF-C6CC823A169F}">
      <dgm:prSet/>
      <dgm:spPr/>
      <dgm:t>
        <a:bodyPr/>
        <a:lstStyle/>
        <a:p>
          <a:endParaRPr lang="uk-UA"/>
        </a:p>
      </dgm:t>
    </dgm:pt>
    <dgm:pt modelId="{D2F3B5E9-53DF-4832-B0F0-156968F5208D}" type="sibTrans" cxnId="{D336C70B-B06A-4779-8AEF-C6CC823A169F}">
      <dgm:prSet/>
      <dgm:spPr/>
      <dgm:t>
        <a:bodyPr/>
        <a:lstStyle/>
        <a:p>
          <a:endParaRPr lang="uk-UA"/>
        </a:p>
      </dgm:t>
    </dgm:pt>
    <dgm:pt modelId="{6F8CC5FF-FB14-4CEE-96DA-D312FA6E8B47}">
      <dgm:prSet phldrT="[Текст]" custT="1"/>
      <dgm:spPr/>
      <dgm:t>
        <a:bodyPr/>
        <a:lstStyle/>
        <a:p>
          <a:r>
            <a:rPr lang="en-US" sz="1600" b="1" i="0" dirty="0" smtClean="0"/>
            <a:t>Khokhlachev</a:t>
          </a:r>
          <a:r>
            <a:rPr lang="en-US" sz="1600" b="1" dirty="0" smtClean="0"/>
            <a:t> Roman</a:t>
          </a:r>
          <a:endParaRPr lang="uk-UA" sz="1600" b="1" dirty="0"/>
        </a:p>
      </dgm:t>
    </dgm:pt>
    <dgm:pt modelId="{807B0D77-1D94-492E-8F8A-35FF31900C5F}" type="parTrans" cxnId="{5F37FB22-DF03-473E-A75F-C6FF5EBBF753}">
      <dgm:prSet/>
      <dgm:spPr/>
      <dgm:t>
        <a:bodyPr/>
        <a:lstStyle/>
        <a:p>
          <a:endParaRPr lang="uk-UA"/>
        </a:p>
      </dgm:t>
    </dgm:pt>
    <dgm:pt modelId="{49196C81-55CA-4041-8E97-71A607B87AB5}" type="sibTrans" cxnId="{5F37FB22-DF03-473E-A75F-C6FF5EBBF753}">
      <dgm:prSet/>
      <dgm:spPr/>
      <dgm:t>
        <a:bodyPr/>
        <a:lstStyle/>
        <a:p>
          <a:endParaRPr lang="uk-UA"/>
        </a:p>
      </dgm:t>
    </dgm:pt>
    <dgm:pt modelId="{5F9DED16-44CD-4969-88CD-EA0C5CAF10E3}" type="pres">
      <dgm:prSet presAssocID="{8D591E8D-AB12-4DF8-BF3A-3F33A7C64FF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2D450A2-D5A0-4FC3-909D-25AA17F1A2ED}" type="pres">
      <dgm:prSet presAssocID="{E3F4F85A-13B0-4FB3-B8E5-10E4B4DBCE1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6F77095-0FB5-4B26-928B-98C6A70D704A}" type="pres">
      <dgm:prSet presAssocID="{E3F4F85A-13B0-4FB3-B8E5-10E4B4DBCE1D}" presName="gear1srcNode" presStyleLbl="node1" presStyleIdx="0" presStyleCnt="3"/>
      <dgm:spPr/>
      <dgm:t>
        <a:bodyPr/>
        <a:lstStyle/>
        <a:p>
          <a:endParaRPr lang="uk-UA"/>
        </a:p>
      </dgm:t>
    </dgm:pt>
    <dgm:pt modelId="{89A84279-5EE2-4726-8354-DE7F4482EFF2}" type="pres">
      <dgm:prSet presAssocID="{E3F4F85A-13B0-4FB3-B8E5-10E4B4DBCE1D}" presName="gear1dstNode" presStyleLbl="node1" presStyleIdx="0" presStyleCnt="3"/>
      <dgm:spPr/>
      <dgm:t>
        <a:bodyPr/>
        <a:lstStyle/>
        <a:p>
          <a:endParaRPr lang="uk-UA"/>
        </a:p>
      </dgm:t>
    </dgm:pt>
    <dgm:pt modelId="{30B9508E-6868-4F1F-839D-85E7BF2C0193}" type="pres">
      <dgm:prSet presAssocID="{F4705344-DF0B-4B2B-9434-A4745A144AC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7B457EF-4FE9-46BD-9673-A1CB8EDD6009}" type="pres">
      <dgm:prSet presAssocID="{F4705344-DF0B-4B2B-9434-A4745A144AC8}" presName="gear2srcNode" presStyleLbl="node1" presStyleIdx="1" presStyleCnt="3"/>
      <dgm:spPr/>
      <dgm:t>
        <a:bodyPr/>
        <a:lstStyle/>
        <a:p>
          <a:endParaRPr lang="uk-UA"/>
        </a:p>
      </dgm:t>
    </dgm:pt>
    <dgm:pt modelId="{3124604B-992D-400A-9AD7-3437CA32D69C}" type="pres">
      <dgm:prSet presAssocID="{F4705344-DF0B-4B2B-9434-A4745A144AC8}" presName="gear2dstNode" presStyleLbl="node1" presStyleIdx="1" presStyleCnt="3"/>
      <dgm:spPr/>
      <dgm:t>
        <a:bodyPr/>
        <a:lstStyle/>
        <a:p>
          <a:endParaRPr lang="uk-UA"/>
        </a:p>
      </dgm:t>
    </dgm:pt>
    <dgm:pt modelId="{4436DEBD-4069-4AD0-B746-30F7400AF758}" type="pres">
      <dgm:prSet presAssocID="{6F8CC5FF-FB14-4CEE-96DA-D312FA6E8B47}" presName="gear3" presStyleLbl="node1" presStyleIdx="2" presStyleCnt="3"/>
      <dgm:spPr/>
      <dgm:t>
        <a:bodyPr/>
        <a:lstStyle/>
        <a:p>
          <a:endParaRPr lang="uk-UA"/>
        </a:p>
      </dgm:t>
    </dgm:pt>
    <dgm:pt modelId="{AD8BD952-EE4A-481E-B2F8-B4A3C77048AE}" type="pres">
      <dgm:prSet presAssocID="{6F8CC5FF-FB14-4CEE-96DA-D312FA6E8B4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CC881ED-DF8D-42B0-980C-ABE5AC807AB6}" type="pres">
      <dgm:prSet presAssocID="{6F8CC5FF-FB14-4CEE-96DA-D312FA6E8B47}" presName="gear3srcNode" presStyleLbl="node1" presStyleIdx="2" presStyleCnt="3"/>
      <dgm:spPr/>
      <dgm:t>
        <a:bodyPr/>
        <a:lstStyle/>
        <a:p>
          <a:endParaRPr lang="uk-UA"/>
        </a:p>
      </dgm:t>
    </dgm:pt>
    <dgm:pt modelId="{A830CAC5-40DF-4352-ABDA-458F793F6FEE}" type="pres">
      <dgm:prSet presAssocID="{6F8CC5FF-FB14-4CEE-96DA-D312FA6E8B47}" presName="gear3dstNode" presStyleLbl="node1" presStyleIdx="2" presStyleCnt="3"/>
      <dgm:spPr/>
      <dgm:t>
        <a:bodyPr/>
        <a:lstStyle/>
        <a:p>
          <a:endParaRPr lang="uk-UA"/>
        </a:p>
      </dgm:t>
    </dgm:pt>
    <dgm:pt modelId="{6374C160-7651-46EC-97E4-FD29E76E4D72}" type="pres">
      <dgm:prSet presAssocID="{41DE1A88-0C47-4DEB-8C80-E16DAD1AFC21}" presName="connector1" presStyleLbl="sibTrans2D1" presStyleIdx="0" presStyleCnt="3"/>
      <dgm:spPr/>
      <dgm:t>
        <a:bodyPr/>
        <a:lstStyle/>
        <a:p>
          <a:endParaRPr lang="uk-UA"/>
        </a:p>
      </dgm:t>
    </dgm:pt>
    <dgm:pt modelId="{2EEE3287-2E91-4FDF-9944-991D1E403B01}" type="pres">
      <dgm:prSet presAssocID="{D2F3B5E9-53DF-4832-B0F0-156968F5208D}" presName="connector2" presStyleLbl="sibTrans2D1" presStyleIdx="1" presStyleCnt="3"/>
      <dgm:spPr/>
      <dgm:t>
        <a:bodyPr/>
        <a:lstStyle/>
        <a:p>
          <a:endParaRPr lang="uk-UA"/>
        </a:p>
      </dgm:t>
    </dgm:pt>
    <dgm:pt modelId="{B03BC7FA-6D79-40F9-97CF-39172040EE3E}" type="pres">
      <dgm:prSet presAssocID="{49196C81-55CA-4041-8E97-71A607B87AB5}" presName="connector3" presStyleLbl="sibTrans2D1" presStyleIdx="2" presStyleCnt="3"/>
      <dgm:spPr/>
      <dgm:t>
        <a:bodyPr/>
        <a:lstStyle/>
        <a:p>
          <a:endParaRPr lang="uk-UA"/>
        </a:p>
      </dgm:t>
    </dgm:pt>
  </dgm:ptLst>
  <dgm:cxnLst>
    <dgm:cxn modelId="{38846147-7501-4CD0-A4DB-E79846D07A7C}" type="presOf" srcId="{41DE1A88-0C47-4DEB-8C80-E16DAD1AFC21}" destId="{6374C160-7651-46EC-97E4-FD29E76E4D72}" srcOrd="0" destOrd="0" presId="urn:microsoft.com/office/officeart/2005/8/layout/gear1"/>
    <dgm:cxn modelId="{D06EC1C5-EC37-4790-9DE7-D64A6B2363DC}" type="presOf" srcId="{F4705344-DF0B-4B2B-9434-A4745A144AC8}" destId="{30B9508E-6868-4F1F-839D-85E7BF2C0193}" srcOrd="0" destOrd="0" presId="urn:microsoft.com/office/officeart/2005/8/layout/gear1"/>
    <dgm:cxn modelId="{6F3661E6-A364-4CCA-B9B8-ECDF3CB79AD2}" type="presOf" srcId="{6F8CC5FF-FB14-4CEE-96DA-D312FA6E8B47}" destId="{FCC881ED-DF8D-42B0-980C-ABE5AC807AB6}" srcOrd="2" destOrd="0" presId="urn:microsoft.com/office/officeart/2005/8/layout/gear1"/>
    <dgm:cxn modelId="{8FD6A03B-2A49-47F1-9074-B6ABF0D13F20}" type="presOf" srcId="{6F8CC5FF-FB14-4CEE-96DA-D312FA6E8B47}" destId="{A830CAC5-40DF-4352-ABDA-458F793F6FEE}" srcOrd="3" destOrd="0" presId="urn:microsoft.com/office/officeart/2005/8/layout/gear1"/>
    <dgm:cxn modelId="{F1BFD891-083F-494D-91E2-BA9B49C1D410}" type="presOf" srcId="{6F8CC5FF-FB14-4CEE-96DA-D312FA6E8B47}" destId="{AD8BD952-EE4A-481E-B2F8-B4A3C77048AE}" srcOrd="1" destOrd="0" presId="urn:microsoft.com/office/officeart/2005/8/layout/gear1"/>
    <dgm:cxn modelId="{AB52905D-6384-400B-887A-01031CC2B4F9}" type="presOf" srcId="{6F8CC5FF-FB14-4CEE-96DA-D312FA6E8B47}" destId="{4436DEBD-4069-4AD0-B746-30F7400AF758}" srcOrd="0" destOrd="0" presId="urn:microsoft.com/office/officeart/2005/8/layout/gear1"/>
    <dgm:cxn modelId="{EB8373DE-48A5-435C-9711-DF929207468D}" type="presOf" srcId="{F4705344-DF0B-4B2B-9434-A4745A144AC8}" destId="{3124604B-992D-400A-9AD7-3437CA32D69C}" srcOrd="2" destOrd="0" presId="urn:microsoft.com/office/officeart/2005/8/layout/gear1"/>
    <dgm:cxn modelId="{5F37FB22-DF03-473E-A75F-C6FF5EBBF753}" srcId="{8D591E8D-AB12-4DF8-BF3A-3F33A7C64FF3}" destId="{6F8CC5FF-FB14-4CEE-96DA-D312FA6E8B47}" srcOrd="2" destOrd="0" parTransId="{807B0D77-1D94-492E-8F8A-35FF31900C5F}" sibTransId="{49196C81-55CA-4041-8E97-71A607B87AB5}"/>
    <dgm:cxn modelId="{E51D8EDB-3AD7-484B-A0CB-D577062A7A77}" type="presOf" srcId="{E3F4F85A-13B0-4FB3-B8E5-10E4B4DBCE1D}" destId="{42D450A2-D5A0-4FC3-909D-25AA17F1A2ED}" srcOrd="0" destOrd="0" presId="urn:microsoft.com/office/officeart/2005/8/layout/gear1"/>
    <dgm:cxn modelId="{19F67099-BE1B-4DAB-AFA7-053E08862F91}" type="presOf" srcId="{E3F4F85A-13B0-4FB3-B8E5-10E4B4DBCE1D}" destId="{89A84279-5EE2-4726-8354-DE7F4482EFF2}" srcOrd="2" destOrd="0" presId="urn:microsoft.com/office/officeart/2005/8/layout/gear1"/>
    <dgm:cxn modelId="{0CB31791-ED27-4E78-A69F-FCD07D85A4A2}" type="presOf" srcId="{E3F4F85A-13B0-4FB3-B8E5-10E4B4DBCE1D}" destId="{46F77095-0FB5-4B26-928B-98C6A70D704A}" srcOrd="1" destOrd="0" presId="urn:microsoft.com/office/officeart/2005/8/layout/gear1"/>
    <dgm:cxn modelId="{E3F7274E-FE2A-4FBB-882C-9B56817CD727}" srcId="{8D591E8D-AB12-4DF8-BF3A-3F33A7C64FF3}" destId="{E3F4F85A-13B0-4FB3-B8E5-10E4B4DBCE1D}" srcOrd="0" destOrd="0" parTransId="{F32E3C54-5781-41F3-8EBF-3C30A308B3A2}" sibTransId="{41DE1A88-0C47-4DEB-8C80-E16DAD1AFC21}"/>
    <dgm:cxn modelId="{D336C70B-B06A-4779-8AEF-C6CC823A169F}" srcId="{8D591E8D-AB12-4DF8-BF3A-3F33A7C64FF3}" destId="{F4705344-DF0B-4B2B-9434-A4745A144AC8}" srcOrd="1" destOrd="0" parTransId="{857D4F29-A94D-4F30-81AE-24E0C744EC6C}" sibTransId="{D2F3B5E9-53DF-4832-B0F0-156968F5208D}"/>
    <dgm:cxn modelId="{B6737D77-751B-478E-B4DA-CD00ACFE532E}" type="presOf" srcId="{49196C81-55CA-4041-8E97-71A607B87AB5}" destId="{B03BC7FA-6D79-40F9-97CF-39172040EE3E}" srcOrd="0" destOrd="0" presId="urn:microsoft.com/office/officeart/2005/8/layout/gear1"/>
    <dgm:cxn modelId="{66783E16-AF74-4951-8EDB-A3A259AB7460}" type="presOf" srcId="{8D591E8D-AB12-4DF8-BF3A-3F33A7C64FF3}" destId="{5F9DED16-44CD-4969-88CD-EA0C5CAF10E3}" srcOrd="0" destOrd="0" presId="urn:microsoft.com/office/officeart/2005/8/layout/gear1"/>
    <dgm:cxn modelId="{3FF55AAC-887F-4BBC-84F6-6492E7306DAA}" type="presOf" srcId="{D2F3B5E9-53DF-4832-B0F0-156968F5208D}" destId="{2EEE3287-2E91-4FDF-9944-991D1E403B01}" srcOrd="0" destOrd="0" presId="urn:microsoft.com/office/officeart/2005/8/layout/gear1"/>
    <dgm:cxn modelId="{1E3722AB-712D-4DD1-9D4F-9135B3B9251B}" type="presOf" srcId="{F4705344-DF0B-4B2B-9434-A4745A144AC8}" destId="{07B457EF-4FE9-46BD-9673-A1CB8EDD6009}" srcOrd="1" destOrd="0" presId="urn:microsoft.com/office/officeart/2005/8/layout/gear1"/>
    <dgm:cxn modelId="{7BD907B7-E72C-4C4E-AA14-C4F6C3C2A561}" type="presParOf" srcId="{5F9DED16-44CD-4969-88CD-EA0C5CAF10E3}" destId="{42D450A2-D5A0-4FC3-909D-25AA17F1A2ED}" srcOrd="0" destOrd="0" presId="urn:microsoft.com/office/officeart/2005/8/layout/gear1"/>
    <dgm:cxn modelId="{5F9B879E-8DDC-4259-A01A-5A68A8DA05A7}" type="presParOf" srcId="{5F9DED16-44CD-4969-88CD-EA0C5CAF10E3}" destId="{46F77095-0FB5-4B26-928B-98C6A70D704A}" srcOrd="1" destOrd="0" presId="urn:microsoft.com/office/officeart/2005/8/layout/gear1"/>
    <dgm:cxn modelId="{5FEE86E6-FBD3-4698-92B8-6A7FAA8F2698}" type="presParOf" srcId="{5F9DED16-44CD-4969-88CD-EA0C5CAF10E3}" destId="{89A84279-5EE2-4726-8354-DE7F4482EFF2}" srcOrd="2" destOrd="0" presId="urn:microsoft.com/office/officeart/2005/8/layout/gear1"/>
    <dgm:cxn modelId="{FE403903-9996-47A0-8451-C1348F816103}" type="presParOf" srcId="{5F9DED16-44CD-4969-88CD-EA0C5CAF10E3}" destId="{30B9508E-6868-4F1F-839D-85E7BF2C0193}" srcOrd="3" destOrd="0" presId="urn:microsoft.com/office/officeart/2005/8/layout/gear1"/>
    <dgm:cxn modelId="{16ECE239-38DE-4D85-A421-8D0E893FBF28}" type="presParOf" srcId="{5F9DED16-44CD-4969-88CD-EA0C5CAF10E3}" destId="{07B457EF-4FE9-46BD-9673-A1CB8EDD6009}" srcOrd="4" destOrd="0" presId="urn:microsoft.com/office/officeart/2005/8/layout/gear1"/>
    <dgm:cxn modelId="{CD778092-D474-4344-988A-91664FD037F8}" type="presParOf" srcId="{5F9DED16-44CD-4969-88CD-EA0C5CAF10E3}" destId="{3124604B-992D-400A-9AD7-3437CA32D69C}" srcOrd="5" destOrd="0" presId="urn:microsoft.com/office/officeart/2005/8/layout/gear1"/>
    <dgm:cxn modelId="{15742270-06B7-4BC2-8611-72189F257ABC}" type="presParOf" srcId="{5F9DED16-44CD-4969-88CD-EA0C5CAF10E3}" destId="{4436DEBD-4069-4AD0-B746-30F7400AF758}" srcOrd="6" destOrd="0" presId="urn:microsoft.com/office/officeart/2005/8/layout/gear1"/>
    <dgm:cxn modelId="{D8200A0A-BA6F-4C28-94DF-5C53567FADE3}" type="presParOf" srcId="{5F9DED16-44CD-4969-88CD-EA0C5CAF10E3}" destId="{AD8BD952-EE4A-481E-B2F8-B4A3C77048AE}" srcOrd="7" destOrd="0" presId="urn:microsoft.com/office/officeart/2005/8/layout/gear1"/>
    <dgm:cxn modelId="{4DED9586-33AD-47E2-9024-CAADEBF42DA7}" type="presParOf" srcId="{5F9DED16-44CD-4969-88CD-EA0C5CAF10E3}" destId="{FCC881ED-DF8D-42B0-980C-ABE5AC807AB6}" srcOrd="8" destOrd="0" presId="urn:microsoft.com/office/officeart/2005/8/layout/gear1"/>
    <dgm:cxn modelId="{6FB57ED9-3E1F-4D43-B4A3-4C36E689DE3E}" type="presParOf" srcId="{5F9DED16-44CD-4969-88CD-EA0C5CAF10E3}" destId="{A830CAC5-40DF-4352-ABDA-458F793F6FEE}" srcOrd="9" destOrd="0" presId="urn:microsoft.com/office/officeart/2005/8/layout/gear1"/>
    <dgm:cxn modelId="{EA1532EF-0147-4861-A370-FEE0F8B1D265}" type="presParOf" srcId="{5F9DED16-44CD-4969-88CD-EA0C5CAF10E3}" destId="{6374C160-7651-46EC-97E4-FD29E76E4D72}" srcOrd="10" destOrd="0" presId="urn:microsoft.com/office/officeart/2005/8/layout/gear1"/>
    <dgm:cxn modelId="{02521A17-DD4D-40A9-BF3C-A22111C58FA8}" type="presParOf" srcId="{5F9DED16-44CD-4969-88CD-EA0C5CAF10E3}" destId="{2EEE3287-2E91-4FDF-9944-991D1E403B01}" srcOrd="11" destOrd="0" presId="urn:microsoft.com/office/officeart/2005/8/layout/gear1"/>
    <dgm:cxn modelId="{1127F11C-F48B-4008-A998-9FCDD6914AF8}" type="presParOf" srcId="{5F9DED16-44CD-4969-88CD-EA0C5CAF10E3}" destId="{B03BC7FA-6D79-40F9-97CF-39172040EE3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AE0BFD-3F17-4EFF-9E14-8387E6F193A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5A0915A3-EEAF-4628-9D26-C4C67D31F5B7}">
      <dgm:prSet phldrT="[Текст]"/>
      <dgm:spPr>
        <a:ln>
          <a:noFill/>
        </a:ln>
      </dgm:spPr>
      <dgm:t>
        <a:bodyPr/>
        <a:lstStyle/>
        <a:p>
          <a:r>
            <a:rPr lang="en-US" b="1" i="0" u="none" dirty="0" smtClean="0"/>
            <a:t>Problems</a:t>
          </a:r>
          <a:r>
            <a:rPr lang="ru-RU" b="1" i="0" u="none" dirty="0" smtClean="0"/>
            <a:t> </a:t>
          </a:r>
          <a:endParaRPr lang="ru-RU" dirty="0"/>
        </a:p>
      </dgm:t>
    </dgm:pt>
    <dgm:pt modelId="{F5023B34-E3F5-4CD3-A89D-23551F294054}" type="parTrans" cxnId="{00ED5A1A-FDA4-4300-A2EB-03D61701DA27}">
      <dgm:prSet/>
      <dgm:spPr/>
      <dgm:t>
        <a:bodyPr/>
        <a:lstStyle/>
        <a:p>
          <a:endParaRPr lang="ru-RU"/>
        </a:p>
      </dgm:t>
    </dgm:pt>
    <dgm:pt modelId="{6E089260-3D89-4C63-A30D-771D5F3883D4}" type="sibTrans" cxnId="{00ED5A1A-FDA4-4300-A2EB-03D61701DA27}">
      <dgm:prSet/>
      <dgm:spPr/>
      <dgm:t>
        <a:bodyPr/>
        <a:lstStyle/>
        <a:p>
          <a:endParaRPr lang="ru-RU"/>
        </a:p>
      </dgm:t>
    </dgm:pt>
    <dgm:pt modelId="{DA6A1EF5-B30E-4C10-AE9F-81F29062C9EE}">
      <dgm:prSet phldrT="[Текст]"/>
      <dgm:spPr>
        <a:ln>
          <a:noFill/>
        </a:ln>
      </dgm:spPr>
      <dgm:t>
        <a:bodyPr/>
        <a:lstStyle/>
        <a:p>
          <a:r>
            <a:rPr lang="en-US" b="1" i="0" u="none" dirty="0" smtClean="0"/>
            <a:t>Affect to</a:t>
          </a:r>
          <a:r>
            <a:rPr lang="ru-RU" b="1" i="0" u="none" dirty="0" smtClean="0"/>
            <a:t> </a:t>
          </a:r>
          <a:endParaRPr lang="ru-RU" dirty="0"/>
        </a:p>
      </dgm:t>
    </dgm:pt>
    <dgm:pt modelId="{A89DC28E-EE3B-408E-8FE1-C455F4B4684A}" type="parTrans" cxnId="{9A71644C-F25D-4DDE-8A43-7E952EBE8C75}">
      <dgm:prSet/>
      <dgm:spPr/>
      <dgm:t>
        <a:bodyPr/>
        <a:lstStyle/>
        <a:p>
          <a:endParaRPr lang="ru-RU"/>
        </a:p>
      </dgm:t>
    </dgm:pt>
    <dgm:pt modelId="{2529508A-4506-4932-9590-6B42151B4B08}" type="sibTrans" cxnId="{9A71644C-F25D-4DDE-8A43-7E952EBE8C75}">
      <dgm:prSet/>
      <dgm:spPr/>
      <dgm:t>
        <a:bodyPr/>
        <a:lstStyle/>
        <a:p>
          <a:endParaRPr lang="ru-RU"/>
        </a:p>
      </dgm:t>
    </dgm:pt>
    <dgm:pt modelId="{05767AC3-5E00-40D0-91FD-712C309D39B7}">
      <dgm:prSet/>
      <dgm:spPr>
        <a:ln>
          <a:noFill/>
        </a:ln>
      </dgm:spPr>
      <dgm:t>
        <a:bodyPr/>
        <a:lstStyle/>
        <a:p>
          <a:r>
            <a:rPr lang="en-US" b="1" i="0" u="none" dirty="0" smtClean="0"/>
            <a:t>Win</a:t>
          </a:r>
          <a:r>
            <a:rPr lang="ru-RU" b="1" i="0" u="none" dirty="0" smtClean="0"/>
            <a:t> </a:t>
          </a:r>
          <a:endParaRPr lang="ru-RU" b="1" i="0" u="none" dirty="0"/>
        </a:p>
      </dgm:t>
    </dgm:pt>
    <dgm:pt modelId="{1C9A4490-5254-4327-8A95-EAFC83E3DA3B}" type="parTrans" cxnId="{7A5D53A4-A97F-4CF9-AB52-957D8E04A416}">
      <dgm:prSet/>
      <dgm:spPr/>
      <dgm:t>
        <a:bodyPr/>
        <a:lstStyle/>
        <a:p>
          <a:endParaRPr lang="ru-RU"/>
        </a:p>
      </dgm:t>
    </dgm:pt>
    <dgm:pt modelId="{FBB2CC7E-7274-49E7-8AC7-A35242777F34}" type="sibTrans" cxnId="{7A5D53A4-A97F-4CF9-AB52-957D8E04A416}">
      <dgm:prSet/>
      <dgm:spPr/>
      <dgm:t>
        <a:bodyPr/>
        <a:lstStyle/>
        <a:p>
          <a:endParaRPr lang="ru-RU"/>
        </a:p>
      </dgm:t>
    </dgm:pt>
    <dgm:pt modelId="{7BCEEBFE-DE45-4A38-8AB8-E46CE4EFB71A}">
      <dgm:prSet/>
      <dgm:spPr/>
      <dgm:t>
        <a:bodyPr/>
        <a:lstStyle/>
        <a:p>
          <a:endParaRPr lang="ru-RU" dirty="0"/>
        </a:p>
      </dgm:t>
    </dgm:pt>
    <dgm:pt modelId="{9C907C7A-8F7E-4B57-BCDD-2CE71AE13D80}" type="parTrans" cxnId="{144EBE2B-E2D7-4B76-B3EA-A1AF47FFA348}">
      <dgm:prSet/>
      <dgm:spPr/>
      <dgm:t>
        <a:bodyPr/>
        <a:lstStyle/>
        <a:p>
          <a:endParaRPr lang="ru-RU"/>
        </a:p>
      </dgm:t>
    </dgm:pt>
    <dgm:pt modelId="{9085A12B-F814-44F9-A515-34620E54598B}" type="sibTrans" cxnId="{144EBE2B-E2D7-4B76-B3EA-A1AF47FFA348}">
      <dgm:prSet/>
      <dgm:spPr/>
      <dgm:t>
        <a:bodyPr/>
        <a:lstStyle/>
        <a:p>
          <a:endParaRPr lang="ru-RU"/>
        </a:p>
      </dgm:t>
    </dgm:pt>
    <dgm:pt modelId="{7CD052EA-2B2B-4177-8BCD-82A7B850825A}">
      <dgm:prSet phldrT="[Текст]"/>
      <dgm:spPr>
        <a:ln>
          <a:noFill/>
        </a:ln>
      </dgm:spPr>
      <dgm:t>
        <a:bodyPr/>
        <a:lstStyle/>
        <a:p>
          <a:r>
            <a:rPr lang="en-US" b="1" i="0" u="none" dirty="0" smtClean="0"/>
            <a:t>Result</a:t>
          </a:r>
          <a:endParaRPr lang="ru-RU" dirty="0"/>
        </a:p>
      </dgm:t>
    </dgm:pt>
    <dgm:pt modelId="{3AC330D7-8A71-49B1-B84E-FE9264BE52AA}" type="sibTrans" cxnId="{49FFCACB-979B-4BE0-ADF0-8CB63F95E9D0}">
      <dgm:prSet/>
      <dgm:spPr/>
      <dgm:t>
        <a:bodyPr/>
        <a:lstStyle/>
        <a:p>
          <a:endParaRPr lang="ru-RU"/>
        </a:p>
      </dgm:t>
    </dgm:pt>
    <dgm:pt modelId="{18ADB3C0-B3F1-47FC-B1F8-2273850D5DF7}" type="parTrans" cxnId="{49FFCACB-979B-4BE0-ADF0-8CB63F95E9D0}">
      <dgm:prSet/>
      <dgm:spPr/>
      <dgm:t>
        <a:bodyPr/>
        <a:lstStyle/>
        <a:p>
          <a:endParaRPr lang="ru-RU"/>
        </a:p>
      </dgm:t>
    </dgm:pt>
    <dgm:pt modelId="{A656574D-08EC-40E0-A306-AB7C9CB714F5}" type="pres">
      <dgm:prSet presAssocID="{79AE0BFD-3F17-4EFF-9E14-8387E6F193A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CFEBFE3-0896-48B8-ABCE-5B25ED607AE0}" type="pres">
      <dgm:prSet presAssocID="{5A0915A3-EEAF-4628-9D26-C4C67D31F5B7}" presName="composite" presStyleCnt="0"/>
      <dgm:spPr/>
    </dgm:pt>
    <dgm:pt modelId="{AE49ED8C-97F5-404B-9D7F-AC340A5D9B53}" type="pres">
      <dgm:prSet presAssocID="{5A0915A3-EEAF-4628-9D26-C4C67D31F5B7}" presName="bentUpArrow1" presStyleLbl="alignImgPlace1" presStyleIdx="0" presStyleCnt="3"/>
      <dgm:spPr>
        <a:ln>
          <a:noFill/>
        </a:ln>
      </dgm:spPr>
    </dgm:pt>
    <dgm:pt modelId="{C867C62D-8999-4D6F-8D3A-F6E3C8F5A282}" type="pres">
      <dgm:prSet presAssocID="{5A0915A3-EEAF-4628-9D26-C4C67D31F5B7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7FCEE3-205C-4AC9-B56F-7B98E2A5B47D}" type="pres">
      <dgm:prSet presAssocID="{5A0915A3-EEAF-4628-9D26-C4C67D31F5B7}" presName="ChildText" presStyleLbl="revTx" presStyleIdx="0" presStyleCnt="4" custScaleX="399418" custLinFactX="64988" custLinFactNeighborX="10000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554DB3-D45C-46E1-ABFB-87B5EC901C7B}" type="pres">
      <dgm:prSet presAssocID="{6E089260-3D89-4C63-A30D-771D5F3883D4}" presName="sibTrans" presStyleCnt="0"/>
      <dgm:spPr/>
    </dgm:pt>
    <dgm:pt modelId="{9BBDC84B-2978-4D3A-8CDE-A565F4BB41EF}" type="pres">
      <dgm:prSet presAssocID="{DA6A1EF5-B30E-4C10-AE9F-81F29062C9EE}" presName="composite" presStyleCnt="0"/>
      <dgm:spPr/>
    </dgm:pt>
    <dgm:pt modelId="{E74389AC-B5B7-43B7-8444-3741343244AB}" type="pres">
      <dgm:prSet presAssocID="{DA6A1EF5-B30E-4C10-AE9F-81F29062C9EE}" presName="bentUpArrow1" presStyleLbl="alignImgPlace1" presStyleIdx="1" presStyleCnt="3"/>
      <dgm:spPr>
        <a:ln>
          <a:noFill/>
        </a:ln>
      </dgm:spPr>
    </dgm:pt>
    <dgm:pt modelId="{D768F0B1-9320-4485-A6AC-2BF40CEE2B67}" type="pres">
      <dgm:prSet presAssocID="{DA6A1EF5-B30E-4C10-AE9F-81F29062C9E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24DA6B-AD0F-46DA-9A7F-717C4641CECA}" type="pres">
      <dgm:prSet presAssocID="{DA6A1EF5-B30E-4C10-AE9F-81F29062C9EE}" presName="ChildText" presStyleLbl="revTx" presStyleIdx="1" presStyleCnt="4" custScaleX="356692" custLinFactX="47269" custLinFactNeighborX="100000" custLinFactNeighborY="71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065FDB-C0D8-48D0-A5C9-4EBE25D45998}" type="pres">
      <dgm:prSet presAssocID="{2529508A-4506-4932-9590-6B42151B4B08}" presName="sibTrans" presStyleCnt="0"/>
      <dgm:spPr/>
    </dgm:pt>
    <dgm:pt modelId="{8206E49A-FF13-4145-8567-6C8ED6BE6E3E}" type="pres">
      <dgm:prSet presAssocID="{7CD052EA-2B2B-4177-8BCD-82A7B850825A}" presName="composite" presStyleCnt="0"/>
      <dgm:spPr/>
    </dgm:pt>
    <dgm:pt modelId="{2C8E14EC-9866-46B2-BBB4-8ABDDD2DEB87}" type="pres">
      <dgm:prSet presAssocID="{7CD052EA-2B2B-4177-8BCD-82A7B850825A}" presName="bentUpArrow1" presStyleLbl="alignImgPlace1" presStyleIdx="2" presStyleCnt="3"/>
      <dgm:spPr>
        <a:ln>
          <a:noFill/>
        </a:ln>
      </dgm:spPr>
    </dgm:pt>
    <dgm:pt modelId="{B7F94010-438D-4118-9D9C-0650A39830C2}" type="pres">
      <dgm:prSet presAssocID="{7CD052EA-2B2B-4177-8BCD-82A7B850825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24A024-FBA6-45C4-ACDD-82F75FDC089C}" type="pres">
      <dgm:prSet presAssocID="{7CD052EA-2B2B-4177-8BCD-82A7B850825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4FB652-A23B-4396-9CAF-9901CDA59833}" type="pres">
      <dgm:prSet presAssocID="{3AC330D7-8A71-49B1-B84E-FE9264BE52AA}" presName="sibTrans" presStyleCnt="0"/>
      <dgm:spPr/>
    </dgm:pt>
    <dgm:pt modelId="{1101E8FD-61AA-4430-9869-4FD919168C4F}" type="pres">
      <dgm:prSet presAssocID="{05767AC3-5E00-40D0-91FD-712C309D39B7}" presName="composite" presStyleCnt="0"/>
      <dgm:spPr/>
    </dgm:pt>
    <dgm:pt modelId="{11537896-8D1E-4885-90D9-AB2B1AA72815}" type="pres">
      <dgm:prSet presAssocID="{05767AC3-5E00-40D0-91FD-712C309D39B7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6C45DB-BC58-4048-9542-2DC83657E822}" type="pres">
      <dgm:prSet presAssocID="{05767AC3-5E00-40D0-91FD-712C309D39B7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9FFCACB-979B-4BE0-ADF0-8CB63F95E9D0}" srcId="{79AE0BFD-3F17-4EFF-9E14-8387E6F193AC}" destId="{7CD052EA-2B2B-4177-8BCD-82A7B850825A}" srcOrd="2" destOrd="0" parTransId="{18ADB3C0-B3F1-47FC-B1F8-2273850D5DF7}" sibTransId="{3AC330D7-8A71-49B1-B84E-FE9264BE52AA}"/>
    <dgm:cxn modelId="{00ED5A1A-FDA4-4300-A2EB-03D61701DA27}" srcId="{79AE0BFD-3F17-4EFF-9E14-8387E6F193AC}" destId="{5A0915A3-EEAF-4628-9D26-C4C67D31F5B7}" srcOrd="0" destOrd="0" parTransId="{F5023B34-E3F5-4CD3-A89D-23551F294054}" sibTransId="{6E089260-3D89-4C63-A30D-771D5F3883D4}"/>
    <dgm:cxn modelId="{71316EDE-0DAA-41D9-BF7D-0396340EC24C}" type="presOf" srcId="{5A0915A3-EEAF-4628-9D26-C4C67D31F5B7}" destId="{C867C62D-8999-4D6F-8D3A-F6E3C8F5A282}" srcOrd="0" destOrd="0" presId="urn:microsoft.com/office/officeart/2005/8/layout/StepDownProcess"/>
    <dgm:cxn modelId="{144EBE2B-E2D7-4B76-B3EA-A1AF47FFA348}" srcId="{05767AC3-5E00-40D0-91FD-712C309D39B7}" destId="{7BCEEBFE-DE45-4A38-8AB8-E46CE4EFB71A}" srcOrd="0" destOrd="0" parTransId="{9C907C7A-8F7E-4B57-BCDD-2CE71AE13D80}" sibTransId="{9085A12B-F814-44F9-A515-34620E54598B}"/>
    <dgm:cxn modelId="{7D95DF15-9638-497C-957C-A20CCA61E7E6}" type="presOf" srcId="{79AE0BFD-3F17-4EFF-9E14-8387E6F193AC}" destId="{A656574D-08EC-40E0-A306-AB7C9CB714F5}" srcOrd="0" destOrd="0" presId="urn:microsoft.com/office/officeart/2005/8/layout/StepDownProcess"/>
    <dgm:cxn modelId="{F0B888F4-E2B0-4BC3-AE95-D006742CF2E2}" type="presOf" srcId="{05767AC3-5E00-40D0-91FD-712C309D39B7}" destId="{11537896-8D1E-4885-90D9-AB2B1AA72815}" srcOrd="0" destOrd="0" presId="urn:microsoft.com/office/officeart/2005/8/layout/StepDownProcess"/>
    <dgm:cxn modelId="{1255E3D1-F32E-4B55-815E-426C6CB536E9}" type="presOf" srcId="{7CD052EA-2B2B-4177-8BCD-82A7B850825A}" destId="{B7F94010-438D-4118-9D9C-0650A39830C2}" srcOrd="0" destOrd="0" presId="urn:microsoft.com/office/officeart/2005/8/layout/StepDownProcess"/>
    <dgm:cxn modelId="{58647BC9-C8E6-4A5C-A4AC-D098E48929D8}" type="presOf" srcId="{DA6A1EF5-B30E-4C10-AE9F-81F29062C9EE}" destId="{D768F0B1-9320-4485-A6AC-2BF40CEE2B67}" srcOrd="0" destOrd="0" presId="urn:microsoft.com/office/officeart/2005/8/layout/StepDownProcess"/>
    <dgm:cxn modelId="{7A5D53A4-A97F-4CF9-AB52-957D8E04A416}" srcId="{79AE0BFD-3F17-4EFF-9E14-8387E6F193AC}" destId="{05767AC3-5E00-40D0-91FD-712C309D39B7}" srcOrd="3" destOrd="0" parTransId="{1C9A4490-5254-4327-8A95-EAFC83E3DA3B}" sibTransId="{FBB2CC7E-7274-49E7-8AC7-A35242777F34}"/>
    <dgm:cxn modelId="{A25B45CF-D1C4-4EF4-BAF1-2ECB5F7AA968}" type="presOf" srcId="{7BCEEBFE-DE45-4A38-8AB8-E46CE4EFB71A}" destId="{566C45DB-BC58-4048-9542-2DC83657E822}" srcOrd="0" destOrd="0" presId="urn:microsoft.com/office/officeart/2005/8/layout/StepDownProcess"/>
    <dgm:cxn modelId="{9A71644C-F25D-4DDE-8A43-7E952EBE8C75}" srcId="{79AE0BFD-3F17-4EFF-9E14-8387E6F193AC}" destId="{DA6A1EF5-B30E-4C10-AE9F-81F29062C9EE}" srcOrd="1" destOrd="0" parTransId="{A89DC28E-EE3B-408E-8FE1-C455F4B4684A}" sibTransId="{2529508A-4506-4932-9590-6B42151B4B08}"/>
    <dgm:cxn modelId="{D91C627B-BCAC-4C05-9059-129155DA2CD3}" type="presParOf" srcId="{A656574D-08EC-40E0-A306-AB7C9CB714F5}" destId="{9CFEBFE3-0896-48B8-ABCE-5B25ED607AE0}" srcOrd="0" destOrd="0" presId="urn:microsoft.com/office/officeart/2005/8/layout/StepDownProcess"/>
    <dgm:cxn modelId="{5DD4789D-4F89-4357-A286-0B440E542631}" type="presParOf" srcId="{9CFEBFE3-0896-48B8-ABCE-5B25ED607AE0}" destId="{AE49ED8C-97F5-404B-9D7F-AC340A5D9B53}" srcOrd="0" destOrd="0" presId="urn:microsoft.com/office/officeart/2005/8/layout/StepDownProcess"/>
    <dgm:cxn modelId="{2EE4388A-48C5-45AD-957A-1D7258971172}" type="presParOf" srcId="{9CFEBFE3-0896-48B8-ABCE-5B25ED607AE0}" destId="{C867C62D-8999-4D6F-8D3A-F6E3C8F5A282}" srcOrd="1" destOrd="0" presId="urn:microsoft.com/office/officeart/2005/8/layout/StepDownProcess"/>
    <dgm:cxn modelId="{E5F6B2AA-2334-4B1A-B981-EB8D1828D9B4}" type="presParOf" srcId="{9CFEBFE3-0896-48B8-ABCE-5B25ED607AE0}" destId="{6B7FCEE3-205C-4AC9-B56F-7B98E2A5B47D}" srcOrd="2" destOrd="0" presId="urn:microsoft.com/office/officeart/2005/8/layout/StepDownProcess"/>
    <dgm:cxn modelId="{FED44099-324A-47C5-A17E-BC3362ED32B5}" type="presParOf" srcId="{A656574D-08EC-40E0-A306-AB7C9CB714F5}" destId="{BE554DB3-D45C-46E1-ABFB-87B5EC901C7B}" srcOrd="1" destOrd="0" presId="urn:microsoft.com/office/officeart/2005/8/layout/StepDownProcess"/>
    <dgm:cxn modelId="{F8F7C22F-F649-483B-9A0C-954531C921BA}" type="presParOf" srcId="{A656574D-08EC-40E0-A306-AB7C9CB714F5}" destId="{9BBDC84B-2978-4D3A-8CDE-A565F4BB41EF}" srcOrd="2" destOrd="0" presId="urn:microsoft.com/office/officeart/2005/8/layout/StepDownProcess"/>
    <dgm:cxn modelId="{6F43842A-F200-4027-ABA3-EADB1FE5D652}" type="presParOf" srcId="{9BBDC84B-2978-4D3A-8CDE-A565F4BB41EF}" destId="{E74389AC-B5B7-43B7-8444-3741343244AB}" srcOrd="0" destOrd="0" presId="urn:microsoft.com/office/officeart/2005/8/layout/StepDownProcess"/>
    <dgm:cxn modelId="{6997A810-CFA9-4905-83D8-0D5F5DE65EC3}" type="presParOf" srcId="{9BBDC84B-2978-4D3A-8CDE-A565F4BB41EF}" destId="{D768F0B1-9320-4485-A6AC-2BF40CEE2B67}" srcOrd="1" destOrd="0" presId="urn:microsoft.com/office/officeart/2005/8/layout/StepDownProcess"/>
    <dgm:cxn modelId="{70618114-295B-46CF-A6D2-1A5492D381BC}" type="presParOf" srcId="{9BBDC84B-2978-4D3A-8CDE-A565F4BB41EF}" destId="{0524DA6B-AD0F-46DA-9A7F-717C4641CECA}" srcOrd="2" destOrd="0" presId="urn:microsoft.com/office/officeart/2005/8/layout/StepDownProcess"/>
    <dgm:cxn modelId="{D1789788-D097-429E-A363-CB690D9CCD34}" type="presParOf" srcId="{A656574D-08EC-40E0-A306-AB7C9CB714F5}" destId="{55065FDB-C0D8-48D0-A5C9-4EBE25D45998}" srcOrd="3" destOrd="0" presId="urn:microsoft.com/office/officeart/2005/8/layout/StepDownProcess"/>
    <dgm:cxn modelId="{645E94D0-871D-4995-85D2-EB8356B2F0BE}" type="presParOf" srcId="{A656574D-08EC-40E0-A306-AB7C9CB714F5}" destId="{8206E49A-FF13-4145-8567-6C8ED6BE6E3E}" srcOrd="4" destOrd="0" presId="urn:microsoft.com/office/officeart/2005/8/layout/StepDownProcess"/>
    <dgm:cxn modelId="{E554ACB6-CED8-461A-A479-F16EAE26171F}" type="presParOf" srcId="{8206E49A-FF13-4145-8567-6C8ED6BE6E3E}" destId="{2C8E14EC-9866-46B2-BBB4-8ABDDD2DEB87}" srcOrd="0" destOrd="0" presId="urn:microsoft.com/office/officeart/2005/8/layout/StepDownProcess"/>
    <dgm:cxn modelId="{C2C815D2-1975-46FA-BD16-CF96D7D45C6F}" type="presParOf" srcId="{8206E49A-FF13-4145-8567-6C8ED6BE6E3E}" destId="{B7F94010-438D-4118-9D9C-0650A39830C2}" srcOrd="1" destOrd="0" presId="urn:microsoft.com/office/officeart/2005/8/layout/StepDownProcess"/>
    <dgm:cxn modelId="{01BC8649-494B-479A-9D38-26183453C39E}" type="presParOf" srcId="{8206E49A-FF13-4145-8567-6C8ED6BE6E3E}" destId="{3524A024-FBA6-45C4-ACDD-82F75FDC089C}" srcOrd="2" destOrd="0" presId="urn:microsoft.com/office/officeart/2005/8/layout/StepDownProcess"/>
    <dgm:cxn modelId="{E8942594-D218-4F61-A55F-2802CB0F7018}" type="presParOf" srcId="{A656574D-08EC-40E0-A306-AB7C9CB714F5}" destId="{A44FB652-A23B-4396-9CAF-9901CDA59833}" srcOrd="5" destOrd="0" presId="urn:microsoft.com/office/officeart/2005/8/layout/StepDownProcess"/>
    <dgm:cxn modelId="{A3300C15-EA00-4CC6-8537-EB6364992E0B}" type="presParOf" srcId="{A656574D-08EC-40E0-A306-AB7C9CB714F5}" destId="{1101E8FD-61AA-4430-9869-4FD919168C4F}" srcOrd="6" destOrd="0" presId="urn:microsoft.com/office/officeart/2005/8/layout/StepDownProcess"/>
    <dgm:cxn modelId="{0620C2BB-F0F4-4C60-A4FA-D7F88C02EFD6}" type="presParOf" srcId="{1101E8FD-61AA-4430-9869-4FD919168C4F}" destId="{11537896-8D1E-4885-90D9-AB2B1AA72815}" srcOrd="0" destOrd="0" presId="urn:microsoft.com/office/officeart/2005/8/layout/StepDownProcess"/>
    <dgm:cxn modelId="{F728BFC7-0BA6-463E-9B96-FA5F0CD6BB8F}" type="presParOf" srcId="{1101E8FD-61AA-4430-9869-4FD919168C4F}" destId="{566C45DB-BC58-4048-9542-2DC83657E822}" srcOrd="1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C5389B-73DA-46C9-8631-EEA124E9C364}" type="doc">
      <dgm:prSet loTypeId="urn:microsoft.com/office/officeart/2005/8/layout/process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65A719C3-03C1-4D1A-8271-8A1D8F089F13}">
      <dgm:prSet phldrT="[Текст]"/>
      <dgm:spPr>
        <a:ln>
          <a:noFill/>
        </a:ln>
      </dgm:spPr>
      <dgm:t>
        <a:bodyPr/>
        <a:lstStyle/>
        <a:p>
          <a:r>
            <a:rPr lang="en-US" b="1" dirty="0" smtClean="0"/>
            <a:t>Direct User</a:t>
          </a:r>
          <a:endParaRPr lang="ru-RU" b="1" dirty="0"/>
        </a:p>
      </dgm:t>
    </dgm:pt>
    <dgm:pt modelId="{DBD07BB6-F0D9-4842-9619-849F9969DDD1}" type="parTrans" cxnId="{D1F62600-DDD3-48F0-A721-A9466C3F6FC9}">
      <dgm:prSet/>
      <dgm:spPr/>
      <dgm:t>
        <a:bodyPr/>
        <a:lstStyle/>
        <a:p>
          <a:endParaRPr lang="ru-RU"/>
        </a:p>
      </dgm:t>
    </dgm:pt>
    <dgm:pt modelId="{9781D3FC-E628-4B57-B462-04BAEBC72C1A}" type="sibTrans" cxnId="{D1F62600-DDD3-48F0-A721-A9466C3F6FC9}">
      <dgm:prSet/>
      <dgm:spPr/>
      <dgm:t>
        <a:bodyPr/>
        <a:lstStyle/>
        <a:p>
          <a:endParaRPr lang="ru-RU"/>
        </a:p>
      </dgm:t>
    </dgm:pt>
    <dgm:pt modelId="{02DCFBE7-9164-4588-A688-DDAAEC753EB5}">
      <dgm:prSet phldrT="[Текст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Patients</a:t>
          </a:r>
          <a:endParaRPr lang="ru-RU" sz="2000" dirty="0">
            <a:solidFill>
              <a:schemeClr val="tx1"/>
            </a:solidFill>
          </a:endParaRPr>
        </a:p>
      </dgm:t>
    </dgm:pt>
    <dgm:pt modelId="{4CA3EEDB-0895-4E77-B13E-BC01469C48F0}" type="parTrans" cxnId="{FE1E0D8B-526A-45F8-BC17-708B3EF60509}">
      <dgm:prSet/>
      <dgm:spPr/>
      <dgm:t>
        <a:bodyPr/>
        <a:lstStyle/>
        <a:p>
          <a:endParaRPr lang="ru-RU"/>
        </a:p>
      </dgm:t>
    </dgm:pt>
    <dgm:pt modelId="{BA95E2AA-5CF9-4950-BF62-736A209E048C}" type="sibTrans" cxnId="{FE1E0D8B-526A-45F8-BC17-708B3EF60509}">
      <dgm:prSet/>
      <dgm:spPr/>
      <dgm:t>
        <a:bodyPr/>
        <a:lstStyle/>
        <a:p>
          <a:endParaRPr lang="ru-RU"/>
        </a:p>
      </dgm:t>
    </dgm:pt>
    <dgm:pt modelId="{0799BD9F-FFBB-4C3D-88BA-77501A097254}">
      <dgm:prSet phldrT="[Текст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2000" b="0" i="0" u="none" dirty="0" smtClean="0">
              <a:solidFill>
                <a:schemeClr val="tx1"/>
              </a:solidFill>
            </a:rPr>
            <a:t>Doctor</a:t>
          </a:r>
          <a:endParaRPr lang="ru-RU" sz="2000" dirty="0">
            <a:solidFill>
              <a:schemeClr val="tx1"/>
            </a:solidFill>
          </a:endParaRPr>
        </a:p>
      </dgm:t>
    </dgm:pt>
    <dgm:pt modelId="{69FADA78-1C59-47B1-8808-CCE0461FCA5A}" type="parTrans" cxnId="{F08BE0D9-1BFD-4E13-B1BA-CA2BC58459D4}">
      <dgm:prSet/>
      <dgm:spPr/>
      <dgm:t>
        <a:bodyPr/>
        <a:lstStyle/>
        <a:p>
          <a:endParaRPr lang="ru-RU"/>
        </a:p>
      </dgm:t>
    </dgm:pt>
    <dgm:pt modelId="{D90ECD53-E4DA-422F-AB19-B24BB055D2B8}" type="sibTrans" cxnId="{F08BE0D9-1BFD-4E13-B1BA-CA2BC58459D4}">
      <dgm:prSet/>
      <dgm:spPr/>
      <dgm:t>
        <a:bodyPr/>
        <a:lstStyle/>
        <a:p>
          <a:endParaRPr lang="ru-RU"/>
        </a:p>
      </dgm:t>
    </dgm:pt>
    <dgm:pt modelId="{6621F766-2C5F-41EF-869F-3EF4609BD1D7}">
      <dgm:prSet phldrT="[Текст]"/>
      <dgm:spPr>
        <a:ln>
          <a:noFill/>
        </a:ln>
      </dgm:spPr>
      <dgm:t>
        <a:bodyPr/>
        <a:lstStyle/>
        <a:p>
          <a:r>
            <a:rPr lang="en-US" b="1" dirty="0" smtClean="0"/>
            <a:t>Indirect stakeholders</a:t>
          </a:r>
          <a:endParaRPr lang="ru-RU" b="1" dirty="0"/>
        </a:p>
      </dgm:t>
    </dgm:pt>
    <dgm:pt modelId="{BBABD5A5-75DC-4D99-B0A5-8A25EF8B14A8}" type="parTrans" cxnId="{836B8E78-866A-4396-AD68-318FE5EB9C76}">
      <dgm:prSet/>
      <dgm:spPr/>
      <dgm:t>
        <a:bodyPr/>
        <a:lstStyle/>
        <a:p>
          <a:endParaRPr lang="ru-RU"/>
        </a:p>
      </dgm:t>
    </dgm:pt>
    <dgm:pt modelId="{7CBAD2A2-0542-43A7-AF86-1579CEFC84AE}" type="sibTrans" cxnId="{836B8E78-866A-4396-AD68-318FE5EB9C76}">
      <dgm:prSet/>
      <dgm:spPr/>
      <dgm:t>
        <a:bodyPr/>
        <a:lstStyle/>
        <a:p>
          <a:endParaRPr lang="ru-RU"/>
        </a:p>
      </dgm:t>
    </dgm:pt>
    <dgm:pt modelId="{3903617B-0FD6-4577-B807-5184FEB78493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b="0" i="0" u="none" dirty="0" smtClean="0">
              <a:solidFill>
                <a:schemeClr val="tx1"/>
              </a:solidFill>
            </a:rPr>
            <a:t>Specialized equipment suppliers</a:t>
          </a:r>
          <a:endParaRPr lang="ru-RU" dirty="0">
            <a:solidFill>
              <a:schemeClr val="tx1"/>
            </a:solidFill>
          </a:endParaRPr>
        </a:p>
      </dgm:t>
    </dgm:pt>
    <dgm:pt modelId="{C29E6C44-29CB-4838-95F6-6936ACB1CCAF}" type="parTrans" cxnId="{02842D91-59A1-4F29-97F2-2C592A154B19}">
      <dgm:prSet/>
      <dgm:spPr/>
      <dgm:t>
        <a:bodyPr/>
        <a:lstStyle/>
        <a:p>
          <a:endParaRPr lang="ru-RU"/>
        </a:p>
      </dgm:t>
    </dgm:pt>
    <dgm:pt modelId="{21AC8321-8906-4C30-9462-9CDA1F0B37E4}" type="sibTrans" cxnId="{02842D91-59A1-4F29-97F2-2C592A154B19}">
      <dgm:prSet/>
      <dgm:spPr/>
      <dgm:t>
        <a:bodyPr/>
        <a:lstStyle/>
        <a:p>
          <a:endParaRPr lang="ru-RU"/>
        </a:p>
      </dgm:t>
    </dgm:pt>
    <dgm:pt modelId="{90B57DED-92A6-49C1-8490-CACE07535BF7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b="0" i="0" u="none" dirty="0" smtClean="0">
              <a:solidFill>
                <a:schemeClr val="tx1"/>
              </a:solidFill>
            </a:rPr>
            <a:t>Internet Service Providers</a:t>
          </a:r>
          <a:endParaRPr lang="ru-RU" dirty="0">
            <a:solidFill>
              <a:schemeClr val="tx1"/>
            </a:solidFill>
          </a:endParaRPr>
        </a:p>
      </dgm:t>
    </dgm:pt>
    <dgm:pt modelId="{5A2990FA-D9E6-48C9-A631-5426842BDD95}" type="parTrans" cxnId="{57ACBB6E-A814-47E6-A891-4097FB3641D2}">
      <dgm:prSet/>
      <dgm:spPr/>
      <dgm:t>
        <a:bodyPr/>
        <a:lstStyle/>
        <a:p>
          <a:endParaRPr lang="ru-RU"/>
        </a:p>
      </dgm:t>
    </dgm:pt>
    <dgm:pt modelId="{24577528-BB79-4DA0-937C-6748E8FFDF33}" type="sibTrans" cxnId="{57ACBB6E-A814-47E6-A891-4097FB3641D2}">
      <dgm:prSet/>
      <dgm:spPr/>
      <dgm:t>
        <a:bodyPr/>
        <a:lstStyle/>
        <a:p>
          <a:endParaRPr lang="ru-RU"/>
        </a:p>
      </dgm:t>
    </dgm:pt>
    <dgm:pt modelId="{4225C8E5-A066-4838-B350-307DE7490B51}">
      <dgm:prSet phldrT="[Текст]"/>
      <dgm:spPr>
        <a:ln>
          <a:noFill/>
        </a:ln>
      </dgm:spPr>
      <dgm:t>
        <a:bodyPr/>
        <a:lstStyle/>
        <a:p>
          <a:r>
            <a:rPr lang="en-US" b="1" i="0" u="none" dirty="0" smtClean="0"/>
            <a:t>Project team</a:t>
          </a:r>
          <a:endParaRPr lang="ru-RU" b="1" dirty="0"/>
        </a:p>
      </dgm:t>
    </dgm:pt>
    <dgm:pt modelId="{7B78C035-637A-421E-99D3-BB53614B3310}" type="parTrans" cxnId="{E455191C-0913-4CEF-9B3B-38D0E29417F7}">
      <dgm:prSet/>
      <dgm:spPr/>
      <dgm:t>
        <a:bodyPr/>
        <a:lstStyle/>
        <a:p>
          <a:endParaRPr lang="ru-RU"/>
        </a:p>
      </dgm:t>
    </dgm:pt>
    <dgm:pt modelId="{CB4FD533-7884-45A6-8A38-007C71B8B0CA}" type="sibTrans" cxnId="{E455191C-0913-4CEF-9B3B-38D0E29417F7}">
      <dgm:prSet/>
      <dgm:spPr/>
      <dgm:t>
        <a:bodyPr/>
        <a:lstStyle/>
        <a:p>
          <a:endParaRPr lang="ru-RU"/>
        </a:p>
      </dgm:t>
    </dgm:pt>
    <dgm:pt modelId="{37783B2C-2415-41F2-B677-3E0846BCF275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Project manager</a:t>
          </a:r>
          <a:endParaRPr lang="ru-RU" dirty="0">
            <a:solidFill>
              <a:schemeClr val="tx1"/>
            </a:solidFill>
          </a:endParaRPr>
        </a:p>
      </dgm:t>
    </dgm:pt>
    <dgm:pt modelId="{0986DD75-0A70-4F4E-8925-7E2DA1D9FB71}" type="parTrans" cxnId="{88712E03-FAE7-4292-B903-32BD9A286760}">
      <dgm:prSet/>
      <dgm:spPr/>
      <dgm:t>
        <a:bodyPr/>
        <a:lstStyle/>
        <a:p>
          <a:endParaRPr lang="ru-RU"/>
        </a:p>
      </dgm:t>
    </dgm:pt>
    <dgm:pt modelId="{2FBE48C7-3214-46EC-A056-69641546C7FD}" type="sibTrans" cxnId="{88712E03-FAE7-4292-B903-32BD9A286760}">
      <dgm:prSet/>
      <dgm:spPr/>
      <dgm:t>
        <a:bodyPr/>
        <a:lstStyle/>
        <a:p>
          <a:endParaRPr lang="ru-RU"/>
        </a:p>
      </dgm:t>
    </dgm:pt>
    <dgm:pt modelId="{8DD4AC57-A8CB-4093-8C40-083C81C2BC11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b="0" i="0" u="none" dirty="0" smtClean="0">
              <a:solidFill>
                <a:schemeClr val="tx1"/>
              </a:solidFill>
            </a:rPr>
            <a:t>Developers</a:t>
          </a:r>
          <a:endParaRPr lang="ru-RU" dirty="0">
            <a:solidFill>
              <a:schemeClr val="tx1"/>
            </a:solidFill>
          </a:endParaRPr>
        </a:p>
      </dgm:t>
    </dgm:pt>
    <dgm:pt modelId="{D63E131E-FB5B-41A1-A4B4-F0B32A1D53E6}" type="parTrans" cxnId="{D86C590C-40AB-4292-8442-A877DFC0AD35}">
      <dgm:prSet/>
      <dgm:spPr/>
      <dgm:t>
        <a:bodyPr/>
        <a:lstStyle/>
        <a:p>
          <a:endParaRPr lang="ru-RU"/>
        </a:p>
      </dgm:t>
    </dgm:pt>
    <dgm:pt modelId="{0DDBE21D-F2BF-4D5B-AB5F-4969E2BEFD0B}" type="sibTrans" cxnId="{D86C590C-40AB-4292-8442-A877DFC0AD35}">
      <dgm:prSet/>
      <dgm:spPr/>
      <dgm:t>
        <a:bodyPr/>
        <a:lstStyle/>
        <a:p>
          <a:endParaRPr lang="ru-RU"/>
        </a:p>
      </dgm:t>
    </dgm:pt>
    <dgm:pt modelId="{99B6DED1-85B3-46BC-8D90-84FB0EBAACE2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Laboratory assistant</a:t>
          </a:r>
          <a:endParaRPr lang="ru-RU" sz="1800" dirty="0">
            <a:solidFill>
              <a:schemeClr val="tx1"/>
            </a:solidFill>
          </a:endParaRPr>
        </a:p>
      </dgm:t>
    </dgm:pt>
    <dgm:pt modelId="{D62AA4AB-2632-4709-9E24-9BD259A4F1AC}" type="parTrans" cxnId="{2DE7FF21-0BDA-4DC5-895D-A1CDEBB2B1B0}">
      <dgm:prSet/>
      <dgm:spPr/>
      <dgm:t>
        <a:bodyPr/>
        <a:lstStyle/>
        <a:p>
          <a:endParaRPr lang="ru-RU"/>
        </a:p>
      </dgm:t>
    </dgm:pt>
    <dgm:pt modelId="{5AFED8D9-DE69-4765-8E3C-09ED6CA745CA}" type="sibTrans" cxnId="{2DE7FF21-0BDA-4DC5-895D-A1CDEBB2B1B0}">
      <dgm:prSet/>
      <dgm:spPr/>
      <dgm:t>
        <a:bodyPr/>
        <a:lstStyle/>
        <a:p>
          <a:endParaRPr lang="ru-RU"/>
        </a:p>
      </dgm:t>
    </dgm:pt>
    <dgm:pt modelId="{30098F9D-745E-4E05-9A75-6431DACE5D40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Admin</a:t>
          </a:r>
          <a:endParaRPr lang="ru-RU" dirty="0">
            <a:solidFill>
              <a:schemeClr val="tx1"/>
            </a:solidFill>
          </a:endParaRPr>
        </a:p>
      </dgm:t>
    </dgm:pt>
    <dgm:pt modelId="{217441AA-FE41-498A-9AC9-880D47474925}" type="parTrans" cxnId="{70A101BE-266D-4E10-B7BA-1FBDF902A5F5}">
      <dgm:prSet/>
      <dgm:spPr/>
      <dgm:t>
        <a:bodyPr/>
        <a:lstStyle/>
        <a:p>
          <a:endParaRPr lang="ru-RU"/>
        </a:p>
      </dgm:t>
    </dgm:pt>
    <dgm:pt modelId="{E583B408-D068-4C54-ABDD-B4C533D81D97}" type="sibTrans" cxnId="{70A101BE-266D-4E10-B7BA-1FBDF902A5F5}">
      <dgm:prSet/>
      <dgm:spPr/>
      <dgm:t>
        <a:bodyPr/>
        <a:lstStyle/>
        <a:p>
          <a:endParaRPr lang="ru-RU"/>
        </a:p>
      </dgm:t>
    </dgm:pt>
    <dgm:pt modelId="{9F14C20F-1343-4F7B-95B1-2EB044C2E9AC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b="0" i="0" u="none" dirty="0" smtClean="0">
              <a:solidFill>
                <a:schemeClr val="tx1"/>
              </a:solidFill>
            </a:rPr>
            <a:t>Business-analysts</a:t>
          </a:r>
          <a:endParaRPr lang="ru-RU" dirty="0">
            <a:solidFill>
              <a:schemeClr val="tx1"/>
            </a:solidFill>
          </a:endParaRPr>
        </a:p>
      </dgm:t>
    </dgm:pt>
    <dgm:pt modelId="{7445C330-A132-453B-A40E-90BAF1D82BE4}" type="parTrans" cxnId="{34E94779-405C-4F8A-8862-69D609A266C1}">
      <dgm:prSet/>
      <dgm:spPr/>
      <dgm:t>
        <a:bodyPr/>
        <a:lstStyle/>
        <a:p>
          <a:endParaRPr lang="ru-RU"/>
        </a:p>
      </dgm:t>
    </dgm:pt>
    <dgm:pt modelId="{306FD3B9-5757-4C56-AC04-97307E894A76}" type="sibTrans" cxnId="{34E94779-405C-4F8A-8862-69D609A266C1}">
      <dgm:prSet/>
      <dgm:spPr/>
      <dgm:t>
        <a:bodyPr/>
        <a:lstStyle/>
        <a:p>
          <a:endParaRPr lang="ru-RU"/>
        </a:p>
      </dgm:t>
    </dgm:pt>
    <dgm:pt modelId="{58CA3577-87F4-49A2-94B9-E17083604431}" type="pres">
      <dgm:prSet presAssocID="{7CC5389B-73DA-46C9-8631-EEA124E9C3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27FEC72-DF01-4E0D-A4EE-C77588DCD91C}" type="pres">
      <dgm:prSet presAssocID="{4225C8E5-A066-4838-B350-307DE7490B51}" presName="boxAndChildren" presStyleCnt="0"/>
      <dgm:spPr/>
    </dgm:pt>
    <dgm:pt modelId="{4C7E26B1-6307-4A17-A9A7-6D67008A2728}" type="pres">
      <dgm:prSet presAssocID="{4225C8E5-A066-4838-B350-307DE7490B51}" presName="parentTextBox" presStyleLbl="node1" presStyleIdx="0" presStyleCnt="3"/>
      <dgm:spPr/>
      <dgm:t>
        <a:bodyPr/>
        <a:lstStyle/>
        <a:p>
          <a:endParaRPr lang="ru-RU"/>
        </a:p>
      </dgm:t>
    </dgm:pt>
    <dgm:pt modelId="{02CC9FDC-1166-4CE0-999E-45C532ECA142}" type="pres">
      <dgm:prSet presAssocID="{4225C8E5-A066-4838-B350-307DE7490B51}" presName="entireBox" presStyleLbl="node1" presStyleIdx="0" presStyleCnt="3"/>
      <dgm:spPr/>
      <dgm:t>
        <a:bodyPr/>
        <a:lstStyle/>
        <a:p>
          <a:endParaRPr lang="ru-RU"/>
        </a:p>
      </dgm:t>
    </dgm:pt>
    <dgm:pt modelId="{D47FFA0F-07D7-4E5B-B995-CDFCD47F16D1}" type="pres">
      <dgm:prSet presAssocID="{4225C8E5-A066-4838-B350-307DE7490B51}" presName="descendantBox" presStyleCnt="0"/>
      <dgm:spPr/>
    </dgm:pt>
    <dgm:pt modelId="{E9D4F8F0-C393-47A6-B09F-F598CD7D9D5C}" type="pres">
      <dgm:prSet presAssocID="{37783B2C-2415-41F2-B677-3E0846BCF275}" presName="childTextBox" presStyleLbl="fgAccFollowNode1" presStyleIdx="0" presStyleCnt="9" custLinFactNeighborY="578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F95292-CF91-4F56-8648-A65467741E2D}" type="pres">
      <dgm:prSet presAssocID="{8DD4AC57-A8CB-4093-8C40-083C81C2BC11}" presName="childTextBox" presStyleLbl="fgAccFollowNode1" presStyleIdx="1" presStyleCnt="9" custLinFactNeighborY="578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96FDDA-A5E6-4D64-B4DF-AE19EC162A10}" type="pres">
      <dgm:prSet presAssocID="{9F14C20F-1343-4F7B-95B1-2EB044C2E9AC}" presName="childTextBox" presStyleLbl="fgAccFollowNode1" presStyleIdx="2" presStyleCnt="9" custLinFactNeighborY="578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E38D8F-5229-45C1-8AB1-AEFCC90AE896}" type="pres">
      <dgm:prSet presAssocID="{7CBAD2A2-0542-43A7-AF86-1579CEFC84AE}" presName="sp" presStyleCnt="0"/>
      <dgm:spPr/>
    </dgm:pt>
    <dgm:pt modelId="{89CFC938-B7FD-4FD1-BFC6-B0740347EC5C}" type="pres">
      <dgm:prSet presAssocID="{6621F766-2C5F-41EF-869F-3EF4609BD1D7}" presName="arrowAndChildren" presStyleCnt="0"/>
      <dgm:spPr/>
    </dgm:pt>
    <dgm:pt modelId="{F6678E19-1186-4AF2-B742-1BA456437F46}" type="pres">
      <dgm:prSet presAssocID="{6621F766-2C5F-41EF-869F-3EF4609BD1D7}" presName="parentTextArrow" presStyleLbl="node1" presStyleIdx="0" presStyleCnt="3"/>
      <dgm:spPr/>
      <dgm:t>
        <a:bodyPr/>
        <a:lstStyle/>
        <a:p>
          <a:endParaRPr lang="ru-RU"/>
        </a:p>
      </dgm:t>
    </dgm:pt>
    <dgm:pt modelId="{3614A625-583F-4961-88CD-9C9D7F79F9A9}" type="pres">
      <dgm:prSet presAssocID="{6621F766-2C5F-41EF-869F-3EF4609BD1D7}" presName="arrow" presStyleLbl="node1" presStyleIdx="1" presStyleCnt="3"/>
      <dgm:spPr/>
      <dgm:t>
        <a:bodyPr/>
        <a:lstStyle/>
        <a:p>
          <a:endParaRPr lang="ru-RU"/>
        </a:p>
      </dgm:t>
    </dgm:pt>
    <dgm:pt modelId="{40134347-E3C3-420D-AD5A-1507781E6891}" type="pres">
      <dgm:prSet presAssocID="{6621F766-2C5F-41EF-869F-3EF4609BD1D7}" presName="descendantArrow" presStyleCnt="0"/>
      <dgm:spPr/>
    </dgm:pt>
    <dgm:pt modelId="{CA0D846F-2324-4FCA-8C2F-028E56D09ED4}" type="pres">
      <dgm:prSet presAssocID="{3903617B-0FD6-4577-B807-5184FEB78493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3C7D29-3766-444E-B4C4-D19573FDEC30}" type="pres">
      <dgm:prSet presAssocID="{90B57DED-92A6-49C1-8490-CACE07535BF7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4ACB8A-58C8-4F0D-88C2-A5DCB13F7430}" type="pres">
      <dgm:prSet presAssocID="{9781D3FC-E628-4B57-B462-04BAEBC72C1A}" presName="sp" presStyleCnt="0"/>
      <dgm:spPr/>
    </dgm:pt>
    <dgm:pt modelId="{509CF7C4-4F26-4D17-A72F-3668343A1EF1}" type="pres">
      <dgm:prSet presAssocID="{65A719C3-03C1-4D1A-8271-8A1D8F089F13}" presName="arrowAndChildren" presStyleCnt="0"/>
      <dgm:spPr/>
    </dgm:pt>
    <dgm:pt modelId="{D80D40E7-707E-4B64-9A95-901F9F103D3D}" type="pres">
      <dgm:prSet presAssocID="{65A719C3-03C1-4D1A-8271-8A1D8F089F13}" presName="parentTextArrow" presStyleLbl="node1" presStyleIdx="1" presStyleCnt="3"/>
      <dgm:spPr/>
      <dgm:t>
        <a:bodyPr/>
        <a:lstStyle/>
        <a:p>
          <a:endParaRPr lang="ru-RU"/>
        </a:p>
      </dgm:t>
    </dgm:pt>
    <dgm:pt modelId="{163B0F86-4283-49B8-A7FE-18AE1F94785B}" type="pres">
      <dgm:prSet presAssocID="{65A719C3-03C1-4D1A-8271-8A1D8F089F13}" presName="arrow" presStyleLbl="node1" presStyleIdx="2" presStyleCnt="3" custLinFactY="-21183" custLinFactNeighborX="6763" custLinFactNeighborY="-100000"/>
      <dgm:spPr/>
      <dgm:t>
        <a:bodyPr/>
        <a:lstStyle/>
        <a:p>
          <a:endParaRPr lang="ru-RU"/>
        </a:p>
      </dgm:t>
    </dgm:pt>
    <dgm:pt modelId="{3FC0A709-CED3-467F-BE50-6FAF91CC7D40}" type="pres">
      <dgm:prSet presAssocID="{65A719C3-03C1-4D1A-8271-8A1D8F089F13}" presName="descendantArrow" presStyleCnt="0"/>
      <dgm:spPr/>
    </dgm:pt>
    <dgm:pt modelId="{CC5A4837-3E1A-471D-98AF-29B269A7616E}" type="pres">
      <dgm:prSet presAssocID="{02DCFBE7-9164-4588-A688-DDAAEC753EB5}" presName="childTextArrow" presStyleLbl="f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59B3A5-A722-430A-A50B-4EDEC40D84C3}" type="pres">
      <dgm:prSet presAssocID="{0799BD9F-FFBB-4C3D-88BA-77501A097254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DAA4C4-548C-4B6E-B444-ABEA0E8A9D98}" type="pres">
      <dgm:prSet presAssocID="{99B6DED1-85B3-46BC-8D90-84FB0EBAACE2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04A3D2-E0F4-412B-A49F-2C52DF6DC39B}" type="pres">
      <dgm:prSet presAssocID="{30098F9D-745E-4E05-9A75-6431DACE5D40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0ECC5D9-31E4-403D-B306-B60E8B825A68}" type="presOf" srcId="{90B57DED-92A6-49C1-8490-CACE07535BF7}" destId="{663C7D29-3766-444E-B4C4-D19573FDEC30}" srcOrd="0" destOrd="0" presId="urn:microsoft.com/office/officeart/2005/8/layout/process4"/>
    <dgm:cxn modelId="{EDC6B4EE-8891-4D92-BAC7-BE7E2DDD8BB3}" type="presOf" srcId="{7CC5389B-73DA-46C9-8631-EEA124E9C364}" destId="{58CA3577-87F4-49A2-94B9-E17083604431}" srcOrd="0" destOrd="0" presId="urn:microsoft.com/office/officeart/2005/8/layout/process4"/>
    <dgm:cxn modelId="{34E94779-405C-4F8A-8862-69D609A266C1}" srcId="{4225C8E5-A066-4838-B350-307DE7490B51}" destId="{9F14C20F-1343-4F7B-95B1-2EB044C2E9AC}" srcOrd="2" destOrd="0" parTransId="{7445C330-A132-453B-A40E-90BAF1D82BE4}" sibTransId="{306FD3B9-5757-4C56-AC04-97307E894A76}"/>
    <dgm:cxn modelId="{350C4555-FF71-4CBB-A766-FF81EDF8F6DE}" type="presOf" srcId="{3903617B-0FD6-4577-B807-5184FEB78493}" destId="{CA0D846F-2324-4FCA-8C2F-028E56D09ED4}" srcOrd="0" destOrd="0" presId="urn:microsoft.com/office/officeart/2005/8/layout/process4"/>
    <dgm:cxn modelId="{D1F62600-DDD3-48F0-A721-A9466C3F6FC9}" srcId="{7CC5389B-73DA-46C9-8631-EEA124E9C364}" destId="{65A719C3-03C1-4D1A-8271-8A1D8F089F13}" srcOrd="0" destOrd="0" parTransId="{DBD07BB6-F0D9-4842-9619-849F9969DDD1}" sibTransId="{9781D3FC-E628-4B57-B462-04BAEBC72C1A}"/>
    <dgm:cxn modelId="{9B1188B7-1B15-4BDD-B86F-CEDBFDAD1FC4}" type="presOf" srcId="{99B6DED1-85B3-46BC-8D90-84FB0EBAACE2}" destId="{09DAA4C4-548C-4B6E-B444-ABEA0E8A9D98}" srcOrd="0" destOrd="0" presId="urn:microsoft.com/office/officeart/2005/8/layout/process4"/>
    <dgm:cxn modelId="{F08BE0D9-1BFD-4E13-B1BA-CA2BC58459D4}" srcId="{65A719C3-03C1-4D1A-8271-8A1D8F089F13}" destId="{0799BD9F-FFBB-4C3D-88BA-77501A097254}" srcOrd="1" destOrd="0" parTransId="{69FADA78-1C59-47B1-8808-CCE0461FCA5A}" sibTransId="{D90ECD53-E4DA-422F-AB19-B24BB055D2B8}"/>
    <dgm:cxn modelId="{F71A2E0D-D5EA-41F7-9E86-B09A277D10CF}" type="presOf" srcId="{30098F9D-745E-4E05-9A75-6431DACE5D40}" destId="{3604A3D2-E0F4-412B-A49F-2C52DF6DC39B}" srcOrd="0" destOrd="0" presId="urn:microsoft.com/office/officeart/2005/8/layout/process4"/>
    <dgm:cxn modelId="{43666450-CBAF-476C-84F0-8591C44734A3}" type="presOf" srcId="{02DCFBE7-9164-4588-A688-DDAAEC753EB5}" destId="{CC5A4837-3E1A-471D-98AF-29B269A7616E}" srcOrd="0" destOrd="0" presId="urn:microsoft.com/office/officeart/2005/8/layout/process4"/>
    <dgm:cxn modelId="{A1394317-2298-40E8-9D36-4E347EF09E61}" type="presOf" srcId="{8DD4AC57-A8CB-4093-8C40-083C81C2BC11}" destId="{C2F95292-CF91-4F56-8648-A65467741E2D}" srcOrd="0" destOrd="0" presId="urn:microsoft.com/office/officeart/2005/8/layout/process4"/>
    <dgm:cxn modelId="{B8651D24-F49F-42C2-BED3-DF41EAFB62EE}" type="presOf" srcId="{0799BD9F-FFBB-4C3D-88BA-77501A097254}" destId="{BD59B3A5-A722-430A-A50B-4EDEC40D84C3}" srcOrd="0" destOrd="0" presId="urn:microsoft.com/office/officeart/2005/8/layout/process4"/>
    <dgm:cxn modelId="{2DE7FF21-0BDA-4DC5-895D-A1CDEBB2B1B0}" srcId="{65A719C3-03C1-4D1A-8271-8A1D8F089F13}" destId="{99B6DED1-85B3-46BC-8D90-84FB0EBAACE2}" srcOrd="2" destOrd="0" parTransId="{D62AA4AB-2632-4709-9E24-9BD259A4F1AC}" sibTransId="{5AFED8D9-DE69-4765-8E3C-09ED6CA745CA}"/>
    <dgm:cxn modelId="{88712E03-FAE7-4292-B903-32BD9A286760}" srcId="{4225C8E5-A066-4838-B350-307DE7490B51}" destId="{37783B2C-2415-41F2-B677-3E0846BCF275}" srcOrd="0" destOrd="0" parTransId="{0986DD75-0A70-4F4E-8925-7E2DA1D9FB71}" sibTransId="{2FBE48C7-3214-46EC-A056-69641546C7FD}"/>
    <dgm:cxn modelId="{E455191C-0913-4CEF-9B3B-38D0E29417F7}" srcId="{7CC5389B-73DA-46C9-8631-EEA124E9C364}" destId="{4225C8E5-A066-4838-B350-307DE7490B51}" srcOrd="2" destOrd="0" parTransId="{7B78C035-637A-421E-99D3-BB53614B3310}" sibTransId="{CB4FD533-7884-45A6-8A38-007C71B8B0CA}"/>
    <dgm:cxn modelId="{71DE6133-966E-400C-86AC-9C5C1A84A2FC}" type="presOf" srcId="{65A719C3-03C1-4D1A-8271-8A1D8F089F13}" destId="{D80D40E7-707E-4B64-9A95-901F9F103D3D}" srcOrd="0" destOrd="0" presId="urn:microsoft.com/office/officeart/2005/8/layout/process4"/>
    <dgm:cxn modelId="{836B8E78-866A-4396-AD68-318FE5EB9C76}" srcId="{7CC5389B-73DA-46C9-8631-EEA124E9C364}" destId="{6621F766-2C5F-41EF-869F-3EF4609BD1D7}" srcOrd="1" destOrd="0" parTransId="{BBABD5A5-75DC-4D99-B0A5-8A25EF8B14A8}" sibTransId="{7CBAD2A2-0542-43A7-AF86-1579CEFC84AE}"/>
    <dgm:cxn modelId="{02842D91-59A1-4F29-97F2-2C592A154B19}" srcId="{6621F766-2C5F-41EF-869F-3EF4609BD1D7}" destId="{3903617B-0FD6-4577-B807-5184FEB78493}" srcOrd="0" destOrd="0" parTransId="{C29E6C44-29CB-4838-95F6-6936ACB1CCAF}" sibTransId="{21AC8321-8906-4C30-9462-9CDA1F0B37E4}"/>
    <dgm:cxn modelId="{70A101BE-266D-4E10-B7BA-1FBDF902A5F5}" srcId="{65A719C3-03C1-4D1A-8271-8A1D8F089F13}" destId="{30098F9D-745E-4E05-9A75-6431DACE5D40}" srcOrd="3" destOrd="0" parTransId="{217441AA-FE41-498A-9AC9-880D47474925}" sibTransId="{E583B408-D068-4C54-ABDD-B4C533D81D97}"/>
    <dgm:cxn modelId="{9106B6A0-2B32-4557-85D3-4E21D1B25E5D}" type="presOf" srcId="{6621F766-2C5F-41EF-869F-3EF4609BD1D7}" destId="{3614A625-583F-4961-88CD-9C9D7F79F9A9}" srcOrd="1" destOrd="0" presId="urn:microsoft.com/office/officeart/2005/8/layout/process4"/>
    <dgm:cxn modelId="{DE32EDBF-326E-4854-829D-42E3B41E2EA4}" type="presOf" srcId="{6621F766-2C5F-41EF-869F-3EF4609BD1D7}" destId="{F6678E19-1186-4AF2-B742-1BA456437F46}" srcOrd="0" destOrd="0" presId="urn:microsoft.com/office/officeart/2005/8/layout/process4"/>
    <dgm:cxn modelId="{5D859E77-62B3-470C-81F9-3114BA9815C7}" type="presOf" srcId="{4225C8E5-A066-4838-B350-307DE7490B51}" destId="{02CC9FDC-1166-4CE0-999E-45C532ECA142}" srcOrd="1" destOrd="0" presId="urn:microsoft.com/office/officeart/2005/8/layout/process4"/>
    <dgm:cxn modelId="{66A258BF-A110-44D1-825D-B968180E1D29}" type="presOf" srcId="{37783B2C-2415-41F2-B677-3E0846BCF275}" destId="{E9D4F8F0-C393-47A6-B09F-F598CD7D9D5C}" srcOrd="0" destOrd="0" presId="urn:microsoft.com/office/officeart/2005/8/layout/process4"/>
    <dgm:cxn modelId="{D86C590C-40AB-4292-8442-A877DFC0AD35}" srcId="{4225C8E5-A066-4838-B350-307DE7490B51}" destId="{8DD4AC57-A8CB-4093-8C40-083C81C2BC11}" srcOrd="1" destOrd="0" parTransId="{D63E131E-FB5B-41A1-A4B4-F0B32A1D53E6}" sibTransId="{0DDBE21D-F2BF-4D5B-AB5F-4969E2BEFD0B}"/>
    <dgm:cxn modelId="{CCFFDE1A-1633-47C2-9A9B-3277E1475D87}" type="presOf" srcId="{65A719C3-03C1-4D1A-8271-8A1D8F089F13}" destId="{163B0F86-4283-49B8-A7FE-18AE1F94785B}" srcOrd="1" destOrd="0" presId="urn:microsoft.com/office/officeart/2005/8/layout/process4"/>
    <dgm:cxn modelId="{5F90D614-CB41-4D8A-A931-D256579D2035}" type="presOf" srcId="{4225C8E5-A066-4838-B350-307DE7490B51}" destId="{4C7E26B1-6307-4A17-A9A7-6D67008A2728}" srcOrd="0" destOrd="0" presId="urn:microsoft.com/office/officeart/2005/8/layout/process4"/>
    <dgm:cxn modelId="{57ACBB6E-A814-47E6-A891-4097FB3641D2}" srcId="{6621F766-2C5F-41EF-869F-3EF4609BD1D7}" destId="{90B57DED-92A6-49C1-8490-CACE07535BF7}" srcOrd="1" destOrd="0" parTransId="{5A2990FA-D9E6-48C9-A631-5426842BDD95}" sibTransId="{24577528-BB79-4DA0-937C-6748E8FFDF33}"/>
    <dgm:cxn modelId="{7EF2DA9C-054A-4116-BB8F-8CA9EB2DD554}" type="presOf" srcId="{9F14C20F-1343-4F7B-95B1-2EB044C2E9AC}" destId="{C496FDDA-A5E6-4D64-B4DF-AE19EC162A10}" srcOrd="0" destOrd="0" presId="urn:microsoft.com/office/officeart/2005/8/layout/process4"/>
    <dgm:cxn modelId="{FE1E0D8B-526A-45F8-BC17-708B3EF60509}" srcId="{65A719C3-03C1-4D1A-8271-8A1D8F089F13}" destId="{02DCFBE7-9164-4588-A688-DDAAEC753EB5}" srcOrd="0" destOrd="0" parTransId="{4CA3EEDB-0895-4E77-B13E-BC01469C48F0}" sibTransId="{BA95E2AA-5CF9-4950-BF62-736A209E048C}"/>
    <dgm:cxn modelId="{B7C1654C-1397-4861-A65A-F8F2DB530EC8}" type="presParOf" srcId="{58CA3577-87F4-49A2-94B9-E17083604431}" destId="{527FEC72-DF01-4E0D-A4EE-C77588DCD91C}" srcOrd="0" destOrd="0" presId="urn:microsoft.com/office/officeart/2005/8/layout/process4"/>
    <dgm:cxn modelId="{364F8019-69A9-4EF6-8A61-0B2DA36AD750}" type="presParOf" srcId="{527FEC72-DF01-4E0D-A4EE-C77588DCD91C}" destId="{4C7E26B1-6307-4A17-A9A7-6D67008A2728}" srcOrd="0" destOrd="0" presId="urn:microsoft.com/office/officeart/2005/8/layout/process4"/>
    <dgm:cxn modelId="{0487FE3E-CDB3-4D56-B911-A1B4DFD9C9B6}" type="presParOf" srcId="{527FEC72-DF01-4E0D-A4EE-C77588DCD91C}" destId="{02CC9FDC-1166-4CE0-999E-45C532ECA142}" srcOrd="1" destOrd="0" presId="urn:microsoft.com/office/officeart/2005/8/layout/process4"/>
    <dgm:cxn modelId="{652D0C44-4449-4FB8-825F-C5CD51B1FBC3}" type="presParOf" srcId="{527FEC72-DF01-4E0D-A4EE-C77588DCD91C}" destId="{D47FFA0F-07D7-4E5B-B995-CDFCD47F16D1}" srcOrd="2" destOrd="0" presId="urn:microsoft.com/office/officeart/2005/8/layout/process4"/>
    <dgm:cxn modelId="{0B448592-26A7-42A2-B757-D70549BDDA55}" type="presParOf" srcId="{D47FFA0F-07D7-4E5B-B995-CDFCD47F16D1}" destId="{E9D4F8F0-C393-47A6-B09F-F598CD7D9D5C}" srcOrd="0" destOrd="0" presId="urn:microsoft.com/office/officeart/2005/8/layout/process4"/>
    <dgm:cxn modelId="{C5EE6B34-7D92-4ABB-965E-9490ADE3622F}" type="presParOf" srcId="{D47FFA0F-07D7-4E5B-B995-CDFCD47F16D1}" destId="{C2F95292-CF91-4F56-8648-A65467741E2D}" srcOrd="1" destOrd="0" presId="urn:microsoft.com/office/officeart/2005/8/layout/process4"/>
    <dgm:cxn modelId="{6C67CA26-79F8-4237-9CB1-EBB2D5F318FF}" type="presParOf" srcId="{D47FFA0F-07D7-4E5B-B995-CDFCD47F16D1}" destId="{C496FDDA-A5E6-4D64-B4DF-AE19EC162A10}" srcOrd="2" destOrd="0" presId="urn:microsoft.com/office/officeart/2005/8/layout/process4"/>
    <dgm:cxn modelId="{AEDF3C3A-B51D-4A04-A5C8-69F03F3CF792}" type="presParOf" srcId="{58CA3577-87F4-49A2-94B9-E17083604431}" destId="{D9E38D8F-5229-45C1-8AB1-AEFCC90AE896}" srcOrd="1" destOrd="0" presId="urn:microsoft.com/office/officeart/2005/8/layout/process4"/>
    <dgm:cxn modelId="{477C431E-692C-4CCD-9666-8F7462A04DC4}" type="presParOf" srcId="{58CA3577-87F4-49A2-94B9-E17083604431}" destId="{89CFC938-B7FD-4FD1-BFC6-B0740347EC5C}" srcOrd="2" destOrd="0" presId="urn:microsoft.com/office/officeart/2005/8/layout/process4"/>
    <dgm:cxn modelId="{581A051D-A039-4A7C-B068-989F4B9661F0}" type="presParOf" srcId="{89CFC938-B7FD-4FD1-BFC6-B0740347EC5C}" destId="{F6678E19-1186-4AF2-B742-1BA456437F46}" srcOrd="0" destOrd="0" presId="urn:microsoft.com/office/officeart/2005/8/layout/process4"/>
    <dgm:cxn modelId="{182F771A-1E28-478C-9C56-2357ECDBC6AC}" type="presParOf" srcId="{89CFC938-B7FD-4FD1-BFC6-B0740347EC5C}" destId="{3614A625-583F-4961-88CD-9C9D7F79F9A9}" srcOrd="1" destOrd="0" presId="urn:microsoft.com/office/officeart/2005/8/layout/process4"/>
    <dgm:cxn modelId="{6A1E2040-E9D0-4163-8683-C8E7D62E8D7A}" type="presParOf" srcId="{89CFC938-B7FD-4FD1-BFC6-B0740347EC5C}" destId="{40134347-E3C3-420D-AD5A-1507781E6891}" srcOrd="2" destOrd="0" presId="urn:microsoft.com/office/officeart/2005/8/layout/process4"/>
    <dgm:cxn modelId="{97788F69-6CA9-4E88-8E3F-CEE1144C4DB9}" type="presParOf" srcId="{40134347-E3C3-420D-AD5A-1507781E6891}" destId="{CA0D846F-2324-4FCA-8C2F-028E56D09ED4}" srcOrd="0" destOrd="0" presId="urn:microsoft.com/office/officeart/2005/8/layout/process4"/>
    <dgm:cxn modelId="{2E04112C-BF12-431B-B8C9-508B46498A3B}" type="presParOf" srcId="{40134347-E3C3-420D-AD5A-1507781E6891}" destId="{663C7D29-3766-444E-B4C4-D19573FDEC30}" srcOrd="1" destOrd="0" presId="urn:microsoft.com/office/officeart/2005/8/layout/process4"/>
    <dgm:cxn modelId="{8DEE2E2A-9CC6-4B6B-B944-3386C434AAF1}" type="presParOf" srcId="{58CA3577-87F4-49A2-94B9-E17083604431}" destId="{344ACB8A-58C8-4F0D-88C2-A5DCB13F7430}" srcOrd="3" destOrd="0" presId="urn:microsoft.com/office/officeart/2005/8/layout/process4"/>
    <dgm:cxn modelId="{22534C7E-5757-4737-A36B-C78B971ECD13}" type="presParOf" srcId="{58CA3577-87F4-49A2-94B9-E17083604431}" destId="{509CF7C4-4F26-4D17-A72F-3668343A1EF1}" srcOrd="4" destOrd="0" presId="urn:microsoft.com/office/officeart/2005/8/layout/process4"/>
    <dgm:cxn modelId="{7806EDDC-9FC5-45D2-A213-EFE76BFD0F9E}" type="presParOf" srcId="{509CF7C4-4F26-4D17-A72F-3668343A1EF1}" destId="{D80D40E7-707E-4B64-9A95-901F9F103D3D}" srcOrd="0" destOrd="0" presId="urn:microsoft.com/office/officeart/2005/8/layout/process4"/>
    <dgm:cxn modelId="{8973B188-D891-4AD4-8ED6-A7E3D6A61975}" type="presParOf" srcId="{509CF7C4-4F26-4D17-A72F-3668343A1EF1}" destId="{163B0F86-4283-49B8-A7FE-18AE1F94785B}" srcOrd="1" destOrd="0" presId="urn:microsoft.com/office/officeart/2005/8/layout/process4"/>
    <dgm:cxn modelId="{55725A6C-5ADD-4658-B733-8752FDA5C330}" type="presParOf" srcId="{509CF7C4-4F26-4D17-A72F-3668343A1EF1}" destId="{3FC0A709-CED3-467F-BE50-6FAF91CC7D40}" srcOrd="2" destOrd="0" presId="urn:microsoft.com/office/officeart/2005/8/layout/process4"/>
    <dgm:cxn modelId="{304F6D66-3AF5-425E-A86A-6CE2702D32B4}" type="presParOf" srcId="{3FC0A709-CED3-467F-BE50-6FAF91CC7D40}" destId="{CC5A4837-3E1A-471D-98AF-29B269A7616E}" srcOrd="0" destOrd="0" presId="urn:microsoft.com/office/officeart/2005/8/layout/process4"/>
    <dgm:cxn modelId="{F169874E-6CD1-4139-B6D8-61E9934D546F}" type="presParOf" srcId="{3FC0A709-CED3-467F-BE50-6FAF91CC7D40}" destId="{BD59B3A5-A722-430A-A50B-4EDEC40D84C3}" srcOrd="1" destOrd="0" presId="urn:microsoft.com/office/officeart/2005/8/layout/process4"/>
    <dgm:cxn modelId="{10A731B8-E6CF-41A7-927F-6F0296EF7E95}" type="presParOf" srcId="{3FC0A709-CED3-467F-BE50-6FAF91CC7D40}" destId="{09DAA4C4-548C-4B6E-B444-ABEA0E8A9D98}" srcOrd="2" destOrd="0" presId="urn:microsoft.com/office/officeart/2005/8/layout/process4"/>
    <dgm:cxn modelId="{24824C6F-059E-45BD-80AD-30696A95CC32}" type="presParOf" srcId="{3FC0A709-CED3-467F-BE50-6FAF91CC7D40}" destId="{3604A3D2-E0F4-412B-A49F-2C52DF6DC39B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26B5A-0092-4B7C-8D65-61EA942762A1}" type="doc">
      <dgm:prSet loTypeId="urn:microsoft.com/office/officeart/2005/8/layout/hList6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940B7056-96E9-476C-A68A-D324A13A9D7A}">
      <dgm:prSet phldrT="[Текст]" custT="1"/>
      <dgm:spPr/>
      <dgm:t>
        <a:bodyPr/>
        <a:lstStyle/>
        <a:p>
          <a:r>
            <a:rPr lang="en-US" sz="1600" dirty="0" smtClean="0"/>
            <a:t>Finished product</a:t>
          </a:r>
          <a:endParaRPr lang="ru-RU" sz="1600" dirty="0"/>
        </a:p>
      </dgm:t>
    </dgm:pt>
    <dgm:pt modelId="{537E654C-CF71-4BC7-8489-36BD542DF526}" type="parTrans" cxnId="{044F7A7B-0984-4478-ADD7-328117989F63}">
      <dgm:prSet/>
      <dgm:spPr/>
      <dgm:t>
        <a:bodyPr/>
        <a:lstStyle/>
        <a:p>
          <a:endParaRPr lang="ru-RU"/>
        </a:p>
      </dgm:t>
    </dgm:pt>
    <dgm:pt modelId="{1FBEDC0D-5C99-4238-8EE2-940E44CF2B94}" type="sibTrans" cxnId="{044F7A7B-0984-4478-ADD7-328117989F63}">
      <dgm:prSet/>
      <dgm:spPr/>
      <dgm:t>
        <a:bodyPr/>
        <a:lstStyle/>
        <a:p>
          <a:endParaRPr lang="ru-RU"/>
        </a:p>
      </dgm:t>
    </dgm:pt>
    <dgm:pt modelId="{AA9D4678-814C-42A7-9AF5-9452BE40EC19}">
      <dgm:prSet phldrT="[Текст]" custT="1"/>
      <dgm:spPr/>
      <dgm:t>
        <a:bodyPr/>
        <a:lstStyle/>
        <a:p>
          <a:r>
            <a:rPr lang="en-US" sz="1600" dirty="0" smtClean="0"/>
            <a:t>System prototype</a:t>
          </a:r>
          <a:endParaRPr lang="ru-RU" sz="1600" dirty="0"/>
        </a:p>
      </dgm:t>
    </dgm:pt>
    <dgm:pt modelId="{BC7CA67E-A16F-4D74-95E1-D9ED3F421B47}" type="parTrans" cxnId="{8EC7ADD6-90FE-4A49-BC52-70982F175249}">
      <dgm:prSet/>
      <dgm:spPr/>
      <dgm:t>
        <a:bodyPr/>
        <a:lstStyle/>
        <a:p>
          <a:endParaRPr lang="ru-RU"/>
        </a:p>
      </dgm:t>
    </dgm:pt>
    <dgm:pt modelId="{EB287781-618D-4970-9DBC-119A38F97FE6}" type="sibTrans" cxnId="{8EC7ADD6-90FE-4A49-BC52-70982F175249}">
      <dgm:prSet/>
      <dgm:spPr/>
      <dgm:t>
        <a:bodyPr/>
        <a:lstStyle/>
        <a:p>
          <a:endParaRPr lang="ru-RU"/>
        </a:p>
      </dgm:t>
    </dgm:pt>
    <dgm:pt modelId="{CC4C16B1-B7E7-49FB-92B7-C781CB8A7752}">
      <dgm:prSet phldrT="[Текст]" custT="1"/>
      <dgm:spPr/>
      <dgm:t>
        <a:bodyPr/>
        <a:lstStyle/>
        <a:p>
          <a:r>
            <a:rPr lang="en-US" sz="1600" dirty="0" smtClean="0"/>
            <a:t>Working capacity</a:t>
          </a:r>
          <a:endParaRPr lang="ru-RU" sz="1600" dirty="0"/>
        </a:p>
      </dgm:t>
    </dgm:pt>
    <dgm:pt modelId="{54B70176-8664-4FD9-AEC2-BA5B6BC2FFE0}" type="parTrans" cxnId="{36C02B3F-11AA-40B4-92A1-20FD6283EC50}">
      <dgm:prSet/>
      <dgm:spPr/>
      <dgm:t>
        <a:bodyPr/>
        <a:lstStyle/>
        <a:p>
          <a:endParaRPr lang="ru-RU"/>
        </a:p>
      </dgm:t>
    </dgm:pt>
    <dgm:pt modelId="{3BC331AA-28B4-4128-9BBE-F38017E6447A}" type="sibTrans" cxnId="{36C02B3F-11AA-40B4-92A1-20FD6283EC50}">
      <dgm:prSet/>
      <dgm:spPr/>
      <dgm:t>
        <a:bodyPr/>
        <a:lstStyle/>
        <a:p>
          <a:endParaRPr lang="ru-RU"/>
        </a:p>
      </dgm:t>
    </dgm:pt>
    <dgm:pt modelId="{9BB85192-7493-417E-A850-B744D196B109}">
      <dgm:prSet phldrT="[Текст]" custT="1"/>
      <dgm:spPr/>
      <dgm:t>
        <a:bodyPr/>
        <a:lstStyle/>
        <a:p>
          <a:r>
            <a:rPr lang="en-US" sz="1600" dirty="0" smtClean="0"/>
            <a:t>Development</a:t>
          </a:r>
          <a:endParaRPr lang="ru-RU" sz="1600" dirty="0"/>
        </a:p>
      </dgm:t>
    </dgm:pt>
    <dgm:pt modelId="{FF82D6E2-44E4-4522-97C7-10A04C246D61}" type="parTrans" cxnId="{63F3126A-3671-48BF-9318-FFFF440261F6}">
      <dgm:prSet/>
      <dgm:spPr/>
      <dgm:t>
        <a:bodyPr/>
        <a:lstStyle/>
        <a:p>
          <a:endParaRPr lang="ru-RU"/>
        </a:p>
      </dgm:t>
    </dgm:pt>
    <dgm:pt modelId="{2C5CD19E-2065-496A-9E6E-6251C24E52C2}" type="sibTrans" cxnId="{63F3126A-3671-48BF-9318-FFFF440261F6}">
      <dgm:prSet/>
      <dgm:spPr/>
      <dgm:t>
        <a:bodyPr/>
        <a:lstStyle/>
        <a:p>
          <a:endParaRPr lang="ru-RU"/>
        </a:p>
      </dgm:t>
    </dgm:pt>
    <dgm:pt modelId="{5E672264-BC81-4456-9C1A-681E4A0CFEC4}">
      <dgm:prSet phldrT="[Текст]" custT="1"/>
      <dgm:spPr/>
      <dgm:t>
        <a:bodyPr/>
        <a:lstStyle/>
        <a:p>
          <a:r>
            <a:rPr lang="en-US" sz="1600" dirty="0" smtClean="0"/>
            <a:t>Funds for equipment</a:t>
          </a:r>
          <a:endParaRPr lang="ru-RU" sz="1400" dirty="0"/>
        </a:p>
      </dgm:t>
    </dgm:pt>
    <dgm:pt modelId="{68DC612B-79F1-445D-BBA8-8F8823B739B0}" type="parTrans" cxnId="{86B3A466-F799-419E-A4C3-4E795909A2EA}">
      <dgm:prSet/>
      <dgm:spPr/>
      <dgm:t>
        <a:bodyPr/>
        <a:lstStyle/>
        <a:p>
          <a:endParaRPr lang="ru-RU"/>
        </a:p>
      </dgm:t>
    </dgm:pt>
    <dgm:pt modelId="{98B1EE01-C3CA-470A-BFC7-9452B7AF06E1}" type="sibTrans" cxnId="{86B3A466-F799-419E-A4C3-4E795909A2EA}">
      <dgm:prSet/>
      <dgm:spPr/>
      <dgm:t>
        <a:bodyPr/>
        <a:lstStyle/>
        <a:p>
          <a:endParaRPr lang="ru-RU"/>
        </a:p>
      </dgm:t>
    </dgm:pt>
    <dgm:pt modelId="{9714819A-70EE-4CA0-92A2-AA1F88760965}">
      <dgm:prSet custT="1"/>
      <dgm:spPr/>
      <dgm:t>
        <a:bodyPr/>
        <a:lstStyle/>
        <a:p>
          <a:r>
            <a:rPr lang="en-US" sz="1600" dirty="0" smtClean="0"/>
            <a:t>Security Requirements</a:t>
          </a:r>
          <a:endParaRPr lang="ru-RU" sz="1400" dirty="0"/>
        </a:p>
      </dgm:t>
    </dgm:pt>
    <dgm:pt modelId="{5C402B5F-7663-41F0-91EB-8D11426B4E96}" type="parTrans" cxnId="{F87F204D-B101-4F1F-8CE5-6D89303E0620}">
      <dgm:prSet/>
      <dgm:spPr/>
      <dgm:t>
        <a:bodyPr/>
        <a:lstStyle/>
        <a:p>
          <a:endParaRPr lang="ru-RU"/>
        </a:p>
      </dgm:t>
    </dgm:pt>
    <dgm:pt modelId="{BA9C9C07-BB76-4B07-89C6-13406968439B}" type="sibTrans" cxnId="{F87F204D-B101-4F1F-8CE5-6D89303E0620}">
      <dgm:prSet/>
      <dgm:spPr/>
      <dgm:t>
        <a:bodyPr/>
        <a:lstStyle/>
        <a:p>
          <a:endParaRPr lang="ru-RU"/>
        </a:p>
      </dgm:t>
    </dgm:pt>
    <dgm:pt modelId="{5DABDFE3-BC3F-4002-A2FD-CBCAE6F14C47}" type="pres">
      <dgm:prSet presAssocID="{5E826B5A-0092-4B7C-8D65-61EA942762A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2323D34-8840-4C33-81A3-E42835070E80}" type="pres">
      <dgm:prSet presAssocID="{940B7056-96E9-476C-A68A-D324A13A9D7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2E831B-8135-426E-9DEA-5F067C0A359F}" type="pres">
      <dgm:prSet presAssocID="{1FBEDC0D-5C99-4238-8EE2-940E44CF2B94}" presName="sibTrans" presStyleCnt="0"/>
      <dgm:spPr/>
    </dgm:pt>
    <dgm:pt modelId="{B67A1214-1DE5-4C55-8EB1-57A29BCDD904}" type="pres">
      <dgm:prSet presAssocID="{AA9D4678-814C-42A7-9AF5-9452BE40EC1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39EEE4-A46D-4789-A4C8-C2AB43C0937D}" type="pres">
      <dgm:prSet presAssocID="{EB287781-618D-4970-9DBC-119A38F97FE6}" presName="sibTrans" presStyleCnt="0"/>
      <dgm:spPr/>
    </dgm:pt>
    <dgm:pt modelId="{0A052F79-9BB2-4829-845D-DF1247D13A08}" type="pres">
      <dgm:prSet presAssocID="{CC4C16B1-B7E7-49FB-92B7-C781CB8A775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3C321A-6DC6-49E2-A6D4-3918DBB8A045}" type="pres">
      <dgm:prSet presAssocID="{3BC331AA-28B4-4128-9BBE-F38017E6447A}" presName="sibTrans" presStyleCnt="0"/>
      <dgm:spPr/>
    </dgm:pt>
    <dgm:pt modelId="{67CF2FE3-8266-44A9-BDEA-1C8AB748D4B8}" type="pres">
      <dgm:prSet presAssocID="{9BB85192-7493-417E-A850-B744D196B10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6BF34F-0623-4229-A7E5-EFC367F30860}" type="pres">
      <dgm:prSet presAssocID="{2C5CD19E-2065-496A-9E6E-6251C24E52C2}" presName="sibTrans" presStyleCnt="0"/>
      <dgm:spPr/>
    </dgm:pt>
    <dgm:pt modelId="{AA6A3FC1-EF12-4EEF-A40E-DCAF33916B76}" type="pres">
      <dgm:prSet presAssocID="{5E672264-BC81-4456-9C1A-681E4A0CFEC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030BF6-A10A-489C-92FA-6186CF3A3571}" type="pres">
      <dgm:prSet presAssocID="{98B1EE01-C3CA-470A-BFC7-9452B7AF06E1}" presName="sibTrans" presStyleCnt="0"/>
      <dgm:spPr/>
    </dgm:pt>
    <dgm:pt modelId="{F0E3582C-1566-45F8-AEC9-F43A2DA91966}" type="pres">
      <dgm:prSet presAssocID="{9714819A-70EE-4CA0-92A2-AA1F8876096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EC7ADD6-90FE-4A49-BC52-70982F175249}" srcId="{5E826B5A-0092-4B7C-8D65-61EA942762A1}" destId="{AA9D4678-814C-42A7-9AF5-9452BE40EC19}" srcOrd="1" destOrd="0" parTransId="{BC7CA67E-A16F-4D74-95E1-D9ED3F421B47}" sibTransId="{EB287781-618D-4970-9DBC-119A38F97FE6}"/>
    <dgm:cxn modelId="{BB776B4F-2A5E-436A-9622-7B41F0B8689C}" type="presOf" srcId="{5E826B5A-0092-4B7C-8D65-61EA942762A1}" destId="{5DABDFE3-BC3F-4002-A2FD-CBCAE6F14C47}" srcOrd="0" destOrd="0" presId="urn:microsoft.com/office/officeart/2005/8/layout/hList6"/>
    <dgm:cxn modelId="{36C02B3F-11AA-40B4-92A1-20FD6283EC50}" srcId="{5E826B5A-0092-4B7C-8D65-61EA942762A1}" destId="{CC4C16B1-B7E7-49FB-92B7-C781CB8A7752}" srcOrd="2" destOrd="0" parTransId="{54B70176-8664-4FD9-AEC2-BA5B6BC2FFE0}" sibTransId="{3BC331AA-28B4-4128-9BBE-F38017E6447A}"/>
    <dgm:cxn modelId="{9F74F2BB-4685-47F2-A8DE-DA8736F7C555}" type="presOf" srcId="{5E672264-BC81-4456-9C1A-681E4A0CFEC4}" destId="{AA6A3FC1-EF12-4EEF-A40E-DCAF33916B76}" srcOrd="0" destOrd="0" presId="urn:microsoft.com/office/officeart/2005/8/layout/hList6"/>
    <dgm:cxn modelId="{0AC8AB17-504B-4201-90EA-6EC947E7FEFC}" type="presOf" srcId="{940B7056-96E9-476C-A68A-D324A13A9D7A}" destId="{D2323D34-8840-4C33-81A3-E42835070E80}" srcOrd="0" destOrd="0" presId="urn:microsoft.com/office/officeart/2005/8/layout/hList6"/>
    <dgm:cxn modelId="{D3432789-AA69-4BD5-A607-0D6AE25D287E}" type="presOf" srcId="{CC4C16B1-B7E7-49FB-92B7-C781CB8A7752}" destId="{0A052F79-9BB2-4829-845D-DF1247D13A08}" srcOrd="0" destOrd="0" presId="urn:microsoft.com/office/officeart/2005/8/layout/hList6"/>
    <dgm:cxn modelId="{D4970D10-8F0D-4786-BD27-5F7C73818191}" type="presOf" srcId="{AA9D4678-814C-42A7-9AF5-9452BE40EC19}" destId="{B67A1214-1DE5-4C55-8EB1-57A29BCDD904}" srcOrd="0" destOrd="0" presId="urn:microsoft.com/office/officeart/2005/8/layout/hList6"/>
    <dgm:cxn modelId="{86B3A466-F799-419E-A4C3-4E795909A2EA}" srcId="{5E826B5A-0092-4B7C-8D65-61EA942762A1}" destId="{5E672264-BC81-4456-9C1A-681E4A0CFEC4}" srcOrd="4" destOrd="0" parTransId="{68DC612B-79F1-445D-BBA8-8F8823B739B0}" sibTransId="{98B1EE01-C3CA-470A-BFC7-9452B7AF06E1}"/>
    <dgm:cxn modelId="{665D84D8-8D24-40E9-9F11-242C55708F75}" type="presOf" srcId="{9BB85192-7493-417E-A850-B744D196B109}" destId="{67CF2FE3-8266-44A9-BDEA-1C8AB748D4B8}" srcOrd="0" destOrd="0" presId="urn:microsoft.com/office/officeart/2005/8/layout/hList6"/>
    <dgm:cxn modelId="{4629241C-5245-45ED-A15B-A07D2EE4AB54}" type="presOf" srcId="{9714819A-70EE-4CA0-92A2-AA1F88760965}" destId="{F0E3582C-1566-45F8-AEC9-F43A2DA91966}" srcOrd="0" destOrd="0" presId="urn:microsoft.com/office/officeart/2005/8/layout/hList6"/>
    <dgm:cxn modelId="{044F7A7B-0984-4478-ADD7-328117989F63}" srcId="{5E826B5A-0092-4B7C-8D65-61EA942762A1}" destId="{940B7056-96E9-476C-A68A-D324A13A9D7A}" srcOrd="0" destOrd="0" parTransId="{537E654C-CF71-4BC7-8489-36BD542DF526}" sibTransId="{1FBEDC0D-5C99-4238-8EE2-940E44CF2B94}"/>
    <dgm:cxn modelId="{63F3126A-3671-48BF-9318-FFFF440261F6}" srcId="{5E826B5A-0092-4B7C-8D65-61EA942762A1}" destId="{9BB85192-7493-417E-A850-B744D196B109}" srcOrd="3" destOrd="0" parTransId="{FF82D6E2-44E4-4522-97C7-10A04C246D61}" sibTransId="{2C5CD19E-2065-496A-9E6E-6251C24E52C2}"/>
    <dgm:cxn modelId="{F87F204D-B101-4F1F-8CE5-6D89303E0620}" srcId="{5E826B5A-0092-4B7C-8D65-61EA942762A1}" destId="{9714819A-70EE-4CA0-92A2-AA1F88760965}" srcOrd="5" destOrd="0" parTransId="{5C402B5F-7663-41F0-91EB-8D11426B4E96}" sibTransId="{BA9C9C07-BB76-4B07-89C6-13406968439B}"/>
    <dgm:cxn modelId="{EFF1801A-04F5-469C-A69C-8DE4FC899EAF}" type="presParOf" srcId="{5DABDFE3-BC3F-4002-A2FD-CBCAE6F14C47}" destId="{D2323D34-8840-4C33-81A3-E42835070E80}" srcOrd="0" destOrd="0" presId="urn:microsoft.com/office/officeart/2005/8/layout/hList6"/>
    <dgm:cxn modelId="{CAEEBD4C-3CE3-4255-BB51-1C9C63B5C108}" type="presParOf" srcId="{5DABDFE3-BC3F-4002-A2FD-CBCAE6F14C47}" destId="{682E831B-8135-426E-9DEA-5F067C0A359F}" srcOrd="1" destOrd="0" presId="urn:microsoft.com/office/officeart/2005/8/layout/hList6"/>
    <dgm:cxn modelId="{A67D41A1-4BE2-4503-80BD-580342DED2BE}" type="presParOf" srcId="{5DABDFE3-BC3F-4002-A2FD-CBCAE6F14C47}" destId="{B67A1214-1DE5-4C55-8EB1-57A29BCDD904}" srcOrd="2" destOrd="0" presId="urn:microsoft.com/office/officeart/2005/8/layout/hList6"/>
    <dgm:cxn modelId="{B7FECD5E-9C9E-4173-ADB7-90361EFF8E4C}" type="presParOf" srcId="{5DABDFE3-BC3F-4002-A2FD-CBCAE6F14C47}" destId="{EF39EEE4-A46D-4789-A4C8-C2AB43C0937D}" srcOrd="3" destOrd="0" presId="urn:microsoft.com/office/officeart/2005/8/layout/hList6"/>
    <dgm:cxn modelId="{F2C9269A-CB93-4B93-8DBE-963A31DD35A8}" type="presParOf" srcId="{5DABDFE3-BC3F-4002-A2FD-CBCAE6F14C47}" destId="{0A052F79-9BB2-4829-845D-DF1247D13A08}" srcOrd="4" destOrd="0" presId="urn:microsoft.com/office/officeart/2005/8/layout/hList6"/>
    <dgm:cxn modelId="{5378C087-240D-48CB-B12A-9C27F3D57EFC}" type="presParOf" srcId="{5DABDFE3-BC3F-4002-A2FD-CBCAE6F14C47}" destId="{F93C321A-6DC6-49E2-A6D4-3918DBB8A045}" srcOrd="5" destOrd="0" presId="urn:microsoft.com/office/officeart/2005/8/layout/hList6"/>
    <dgm:cxn modelId="{65BDE4EC-D23F-4CCF-A045-F61891E369EC}" type="presParOf" srcId="{5DABDFE3-BC3F-4002-A2FD-CBCAE6F14C47}" destId="{67CF2FE3-8266-44A9-BDEA-1C8AB748D4B8}" srcOrd="6" destOrd="0" presId="urn:microsoft.com/office/officeart/2005/8/layout/hList6"/>
    <dgm:cxn modelId="{8E8A9ED2-84AD-48B3-90B8-6EAACED94141}" type="presParOf" srcId="{5DABDFE3-BC3F-4002-A2FD-CBCAE6F14C47}" destId="{5D6BF34F-0623-4229-A7E5-EFC367F30860}" srcOrd="7" destOrd="0" presId="urn:microsoft.com/office/officeart/2005/8/layout/hList6"/>
    <dgm:cxn modelId="{58D52A2B-F1C9-4C27-A37D-85D1AC0747D4}" type="presParOf" srcId="{5DABDFE3-BC3F-4002-A2FD-CBCAE6F14C47}" destId="{AA6A3FC1-EF12-4EEF-A40E-DCAF33916B76}" srcOrd="8" destOrd="0" presId="urn:microsoft.com/office/officeart/2005/8/layout/hList6"/>
    <dgm:cxn modelId="{DC7D49B9-8DFE-4F3B-93BD-BC83B6014E33}" type="presParOf" srcId="{5DABDFE3-BC3F-4002-A2FD-CBCAE6F14C47}" destId="{F3030BF6-A10A-489C-92FA-6186CF3A3571}" srcOrd="9" destOrd="0" presId="urn:microsoft.com/office/officeart/2005/8/layout/hList6"/>
    <dgm:cxn modelId="{3420C1D1-DFD4-4ACD-A0C3-7618809CFC21}" type="presParOf" srcId="{5DABDFE3-BC3F-4002-A2FD-CBCAE6F14C47}" destId="{F0E3582C-1566-45F8-AEC9-F43A2DA91966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1BBCA1-1427-496A-9F66-97C35E1FBFD8}" type="doc">
      <dgm:prSet loTypeId="urn:microsoft.com/office/officeart/2005/8/layout/bProcess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5BA1F66D-3EE4-4B1A-85CA-6F4AF0015EB6}">
      <dgm:prSet phldrT="[Текст]" custT="1"/>
      <dgm:spPr/>
      <dgm:t>
        <a:bodyPr/>
        <a:lstStyle/>
        <a:p>
          <a:r>
            <a:rPr lang="en-US" sz="1600" b="0" i="0" u="none" dirty="0" smtClean="0"/>
            <a:t>Open</a:t>
          </a:r>
          <a:endParaRPr lang="ru-RU" sz="1600" dirty="0"/>
        </a:p>
      </dgm:t>
    </dgm:pt>
    <dgm:pt modelId="{8AB36DC2-83DC-4871-8E57-AF8668DA6086}" type="parTrans" cxnId="{312E85BE-96A0-4D05-A91B-56DDDD7608F4}">
      <dgm:prSet/>
      <dgm:spPr/>
      <dgm:t>
        <a:bodyPr/>
        <a:lstStyle/>
        <a:p>
          <a:endParaRPr lang="ru-RU"/>
        </a:p>
      </dgm:t>
    </dgm:pt>
    <dgm:pt modelId="{7991206D-1A80-4AC7-9637-641F22962B9F}" type="sibTrans" cxnId="{312E85BE-96A0-4D05-A91B-56DDDD7608F4}">
      <dgm:prSet/>
      <dgm:spPr/>
      <dgm:t>
        <a:bodyPr/>
        <a:lstStyle/>
        <a:p>
          <a:endParaRPr lang="ru-RU"/>
        </a:p>
      </dgm:t>
    </dgm:pt>
    <dgm:pt modelId="{5982C555-6345-4878-8FC8-A8D73C28087C}">
      <dgm:prSet phldrT="[Текст]" custT="1"/>
      <dgm:spPr/>
      <dgm:t>
        <a:bodyPr/>
        <a:lstStyle/>
        <a:p>
          <a:pPr rtl="0"/>
          <a:r>
            <a:rPr lang="en-US" sz="1100" b="0" i="0" u="none" dirty="0" smtClean="0"/>
            <a:t>Contextual Discussion</a:t>
          </a:r>
          <a:endParaRPr lang="ru-RU" sz="1100" dirty="0"/>
        </a:p>
      </dgm:t>
    </dgm:pt>
    <dgm:pt modelId="{8ABFF9C9-C1BF-4E68-8070-6FD19034CFB9}" type="parTrans" cxnId="{48CE7437-606C-4550-93BC-C8790B8EC01D}">
      <dgm:prSet/>
      <dgm:spPr/>
      <dgm:t>
        <a:bodyPr/>
        <a:lstStyle/>
        <a:p>
          <a:endParaRPr lang="ru-RU"/>
        </a:p>
      </dgm:t>
    </dgm:pt>
    <dgm:pt modelId="{EC6FAE79-51B0-4E08-91EA-3900149B48F5}" type="sibTrans" cxnId="{48CE7437-606C-4550-93BC-C8790B8EC01D}">
      <dgm:prSet/>
      <dgm:spPr/>
      <dgm:t>
        <a:bodyPr/>
        <a:lstStyle/>
        <a:p>
          <a:endParaRPr lang="ru-RU"/>
        </a:p>
      </dgm:t>
    </dgm:pt>
    <dgm:pt modelId="{B8148B7B-0889-4526-9B29-070232F82A04}">
      <dgm:prSet phldrT="[Текст]" custT="1"/>
      <dgm:spPr/>
      <dgm:t>
        <a:bodyPr/>
        <a:lstStyle/>
        <a:p>
          <a:r>
            <a:rPr lang="en-US" sz="1600" b="0" i="0" u="none" dirty="0" smtClean="0"/>
            <a:t>Appeal</a:t>
          </a:r>
          <a:endParaRPr lang="ru-RU" sz="1600" dirty="0"/>
        </a:p>
      </dgm:t>
    </dgm:pt>
    <dgm:pt modelId="{86D7BA36-9523-4AE8-96D5-32CA0EEBD0EE}" type="parTrans" cxnId="{A8EB052C-CB02-40F1-BB24-4F5F65B672BE}">
      <dgm:prSet/>
      <dgm:spPr/>
      <dgm:t>
        <a:bodyPr/>
        <a:lstStyle/>
        <a:p>
          <a:endParaRPr lang="ru-RU"/>
        </a:p>
      </dgm:t>
    </dgm:pt>
    <dgm:pt modelId="{5B4CC7C3-4476-46E6-A7E1-91997D4924D8}" type="sibTrans" cxnId="{A8EB052C-CB02-40F1-BB24-4F5F65B672BE}">
      <dgm:prSet/>
      <dgm:spPr/>
      <dgm:t>
        <a:bodyPr/>
        <a:lstStyle/>
        <a:p>
          <a:endParaRPr lang="ru-RU"/>
        </a:p>
      </dgm:t>
    </dgm:pt>
    <dgm:pt modelId="{E1B8BE0E-534B-4470-8143-B9B7F3F8D995}">
      <dgm:prSet phldrT="[Текст]" custT="1"/>
      <dgm:spPr/>
      <dgm:t>
        <a:bodyPr/>
        <a:lstStyle/>
        <a:p>
          <a:r>
            <a:rPr lang="en-US" sz="1100" dirty="0" smtClean="0"/>
            <a:t>Presentation</a:t>
          </a:r>
          <a:endParaRPr lang="ru-RU" sz="1100" dirty="0"/>
        </a:p>
      </dgm:t>
    </dgm:pt>
    <dgm:pt modelId="{8A62A423-0C9D-4A32-BA89-6E8B4AF44A29}" type="parTrans" cxnId="{464DD1E1-4CB4-4A2A-9AD4-F2C6270C8CA5}">
      <dgm:prSet/>
      <dgm:spPr/>
      <dgm:t>
        <a:bodyPr/>
        <a:lstStyle/>
        <a:p>
          <a:endParaRPr lang="ru-RU"/>
        </a:p>
      </dgm:t>
    </dgm:pt>
    <dgm:pt modelId="{A10F8EA9-A19E-4D01-A315-E0EEBA601506}" type="sibTrans" cxnId="{464DD1E1-4CB4-4A2A-9AD4-F2C6270C8CA5}">
      <dgm:prSet/>
      <dgm:spPr/>
      <dgm:t>
        <a:bodyPr/>
        <a:lstStyle/>
        <a:p>
          <a:endParaRPr lang="ru-RU"/>
        </a:p>
      </dgm:t>
    </dgm:pt>
    <dgm:pt modelId="{49448B42-D51A-4310-9801-68C62FBF3939}">
      <dgm:prSet phldrT="[Текст]" custT="1"/>
      <dgm:spPr/>
      <dgm:t>
        <a:bodyPr/>
        <a:lstStyle/>
        <a:p>
          <a:r>
            <a:rPr lang="en-US" sz="1800" b="0" i="0" u="none" dirty="0" smtClean="0"/>
            <a:t>Break</a:t>
          </a:r>
          <a:endParaRPr lang="ru-RU" sz="1800" dirty="0"/>
        </a:p>
      </dgm:t>
    </dgm:pt>
    <dgm:pt modelId="{B4FC4167-5908-4083-862D-2A5D64D51B82}" type="parTrans" cxnId="{C2C09824-FA95-4C93-8AE7-860E189F235E}">
      <dgm:prSet/>
      <dgm:spPr/>
      <dgm:t>
        <a:bodyPr/>
        <a:lstStyle/>
        <a:p>
          <a:endParaRPr lang="ru-RU"/>
        </a:p>
      </dgm:t>
    </dgm:pt>
    <dgm:pt modelId="{9D39A471-8A4F-46FF-9E14-45DC7133EF43}" type="sibTrans" cxnId="{C2C09824-FA95-4C93-8AE7-860E189F235E}">
      <dgm:prSet/>
      <dgm:spPr/>
      <dgm:t>
        <a:bodyPr/>
        <a:lstStyle/>
        <a:p>
          <a:endParaRPr lang="ru-RU"/>
        </a:p>
      </dgm:t>
    </dgm:pt>
    <dgm:pt modelId="{821C1E16-A60D-44E4-A229-AD9A7496E359}">
      <dgm:prSet phldrT="[Текст]" custT="1"/>
      <dgm:spPr/>
      <dgm:t>
        <a:bodyPr/>
        <a:lstStyle/>
        <a:p>
          <a:pPr rtl="0"/>
          <a:r>
            <a:rPr lang="en-US" sz="1800" dirty="0" smtClean="0"/>
            <a:t>Brainstorm</a:t>
          </a:r>
          <a:endParaRPr lang="ru-RU" sz="1800" dirty="0"/>
        </a:p>
      </dgm:t>
    </dgm:pt>
    <dgm:pt modelId="{D58AB5A4-6335-49D2-9481-3270221D92D2}" type="parTrans" cxnId="{489FE5C0-71C0-419C-A334-5D207391ED24}">
      <dgm:prSet/>
      <dgm:spPr/>
      <dgm:t>
        <a:bodyPr/>
        <a:lstStyle/>
        <a:p>
          <a:endParaRPr lang="ru-RU"/>
        </a:p>
      </dgm:t>
    </dgm:pt>
    <dgm:pt modelId="{58AA5B05-FE05-4A90-8D41-9ADE605420BD}" type="sibTrans" cxnId="{489FE5C0-71C0-419C-A334-5D207391ED24}">
      <dgm:prSet/>
      <dgm:spPr/>
      <dgm:t>
        <a:bodyPr/>
        <a:lstStyle/>
        <a:p>
          <a:endParaRPr lang="ru-RU"/>
        </a:p>
      </dgm:t>
    </dgm:pt>
    <dgm:pt modelId="{97DFB289-64A2-4DFA-B19F-C8635B2B651D}">
      <dgm:prSet phldrT="[Текст]" custT="1"/>
      <dgm:spPr/>
      <dgm:t>
        <a:bodyPr/>
        <a:lstStyle/>
        <a:p>
          <a:pPr rtl="0"/>
          <a:r>
            <a:rPr lang="en-US" sz="1800" b="0" i="0" u="none" dirty="0" smtClean="0"/>
            <a:t>Lunch break</a:t>
          </a:r>
          <a:endParaRPr lang="ru-RU" sz="1800" dirty="0"/>
        </a:p>
      </dgm:t>
    </dgm:pt>
    <dgm:pt modelId="{1D012F93-5875-4696-AF0E-0533D2025856}" type="parTrans" cxnId="{108246CD-E955-4B19-8CFC-17035E88A230}">
      <dgm:prSet/>
      <dgm:spPr/>
      <dgm:t>
        <a:bodyPr/>
        <a:lstStyle/>
        <a:p>
          <a:endParaRPr lang="ru-RU"/>
        </a:p>
      </dgm:t>
    </dgm:pt>
    <dgm:pt modelId="{72774D30-71CE-4C78-AC1C-83D13BEA2D2C}" type="sibTrans" cxnId="{108246CD-E955-4B19-8CFC-17035E88A230}">
      <dgm:prSet/>
      <dgm:spPr/>
      <dgm:t>
        <a:bodyPr/>
        <a:lstStyle/>
        <a:p>
          <a:endParaRPr lang="ru-RU"/>
        </a:p>
      </dgm:t>
    </dgm:pt>
    <dgm:pt modelId="{A137A883-E29E-4CE7-AE4A-2D3B57756127}">
      <dgm:prSet phldrT="[Текст]" custT="1"/>
      <dgm:spPr/>
      <dgm:t>
        <a:bodyPr/>
        <a:lstStyle/>
        <a:p>
          <a:pPr rtl="0"/>
          <a:r>
            <a:rPr lang="en-US" sz="1800" dirty="0" smtClean="0"/>
            <a:t>Brainstorm</a:t>
          </a:r>
          <a:endParaRPr lang="ru-RU" sz="1800" dirty="0"/>
        </a:p>
      </dgm:t>
    </dgm:pt>
    <dgm:pt modelId="{38AD6BC7-F49C-4A2D-9CF7-69EB44CEF7CF}" type="parTrans" cxnId="{FC8E93F3-68AE-4E57-912B-A604F2B6C785}">
      <dgm:prSet/>
      <dgm:spPr/>
      <dgm:t>
        <a:bodyPr/>
        <a:lstStyle/>
        <a:p>
          <a:endParaRPr lang="ru-RU"/>
        </a:p>
      </dgm:t>
    </dgm:pt>
    <dgm:pt modelId="{0B1C4F33-CBB3-4A83-85CB-9289F3643AB1}" type="sibTrans" cxnId="{FC8E93F3-68AE-4E57-912B-A604F2B6C785}">
      <dgm:prSet/>
      <dgm:spPr/>
      <dgm:t>
        <a:bodyPr/>
        <a:lstStyle/>
        <a:p>
          <a:endParaRPr lang="ru-RU"/>
        </a:p>
      </dgm:t>
    </dgm:pt>
    <dgm:pt modelId="{77F185D2-B1D6-497D-894D-2F2172E7FFC5}">
      <dgm:prSet phldrT="[Текст]" custT="1"/>
      <dgm:spPr/>
      <dgm:t>
        <a:bodyPr/>
        <a:lstStyle/>
        <a:p>
          <a:r>
            <a:rPr lang="en-US" sz="2000" b="0" i="0" u="none" dirty="0" smtClean="0"/>
            <a:t>Results</a:t>
          </a:r>
          <a:endParaRPr lang="ru-RU" sz="2000" dirty="0"/>
        </a:p>
      </dgm:t>
    </dgm:pt>
    <dgm:pt modelId="{6A25AE17-D556-43E7-A3DB-82590B8FA35C}" type="parTrans" cxnId="{B9982189-B372-41E4-9C53-0E7423FAC515}">
      <dgm:prSet/>
      <dgm:spPr/>
      <dgm:t>
        <a:bodyPr/>
        <a:lstStyle/>
        <a:p>
          <a:endParaRPr lang="ru-RU"/>
        </a:p>
      </dgm:t>
    </dgm:pt>
    <dgm:pt modelId="{3AAE11DA-F7D5-40ED-B0CF-98110D182C1F}" type="sibTrans" cxnId="{B9982189-B372-41E4-9C53-0E7423FAC515}">
      <dgm:prSet/>
      <dgm:spPr/>
      <dgm:t>
        <a:bodyPr/>
        <a:lstStyle/>
        <a:p>
          <a:endParaRPr lang="ru-RU"/>
        </a:p>
      </dgm:t>
    </dgm:pt>
    <dgm:pt modelId="{60B4D583-1301-4A68-9CDD-F48246312923}">
      <dgm:prSet custT="1"/>
      <dgm:spPr/>
      <dgm:t>
        <a:bodyPr/>
        <a:lstStyle/>
        <a:p>
          <a:r>
            <a:rPr lang="en-US" sz="1050" b="0" i="0" u="none" dirty="0" smtClean="0"/>
            <a:t>Completion</a:t>
          </a:r>
          <a:endParaRPr lang="ru-RU" sz="1050" dirty="0"/>
        </a:p>
      </dgm:t>
    </dgm:pt>
    <dgm:pt modelId="{1F021681-20A3-4E88-B156-276D8D8300CE}" type="parTrans" cxnId="{9567D507-0DCC-43C7-B817-7EC239A7D71B}">
      <dgm:prSet/>
      <dgm:spPr/>
      <dgm:t>
        <a:bodyPr/>
        <a:lstStyle/>
        <a:p>
          <a:endParaRPr lang="ru-RU"/>
        </a:p>
      </dgm:t>
    </dgm:pt>
    <dgm:pt modelId="{9D29C354-37DA-419C-A8C5-10957CDECF38}" type="sibTrans" cxnId="{9567D507-0DCC-43C7-B817-7EC239A7D71B}">
      <dgm:prSet/>
      <dgm:spPr/>
      <dgm:t>
        <a:bodyPr/>
        <a:lstStyle/>
        <a:p>
          <a:endParaRPr lang="ru-RU"/>
        </a:p>
      </dgm:t>
    </dgm:pt>
    <dgm:pt modelId="{3D180D98-E8E3-4E8B-96DC-2BE9AFB09C47}" type="pres">
      <dgm:prSet presAssocID="{AA1BBCA1-1427-496A-9F66-97C35E1FBFD8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3F0E12A1-FA91-4E39-B813-A90659E0DB1E}" type="pres">
      <dgm:prSet presAssocID="{5BA1F66D-3EE4-4B1A-85CA-6F4AF0015EB6}" presName="firstNode" presStyleLbl="node1" presStyleIdx="0" presStyleCnt="10" custScaleX="61253" custScaleY="61253" custLinFactNeighborY="54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6138A7-B93C-4545-B0FB-6EE0AD25E49F}" type="pres">
      <dgm:prSet presAssocID="{7991206D-1A80-4AC7-9637-641F22962B9F}" presName="sibTrans" presStyleLbl="sibTrans2D1" presStyleIdx="0" presStyleCnt="9"/>
      <dgm:spPr/>
      <dgm:t>
        <a:bodyPr/>
        <a:lstStyle/>
        <a:p>
          <a:endParaRPr lang="ru-RU"/>
        </a:p>
      </dgm:t>
    </dgm:pt>
    <dgm:pt modelId="{00407D7F-C06F-4F4C-BB87-109C8AB748CB}" type="pres">
      <dgm:prSet presAssocID="{5982C555-6345-4878-8FC8-A8D73C28087C}" presName="middleNode" presStyleCnt="0"/>
      <dgm:spPr/>
    </dgm:pt>
    <dgm:pt modelId="{EA27C2C7-F4CB-4A4B-8C91-A56ADE7182E8}" type="pres">
      <dgm:prSet presAssocID="{5982C555-6345-4878-8FC8-A8D73C28087C}" presName="padding" presStyleLbl="node1" presStyleIdx="0" presStyleCnt="10"/>
      <dgm:spPr/>
    </dgm:pt>
    <dgm:pt modelId="{CE852FAE-2478-4B3B-824F-1032F21F39AC}" type="pres">
      <dgm:prSet presAssocID="{5982C555-6345-4878-8FC8-A8D73C28087C}" presName="shape" presStyleLbl="node1" presStyleIdx="1" presStyleCnt="10" custScaleX="121760" custScaleY="1217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66C9CF-90F1-42EC-B68F-F31514666C42}" type="pres">
      <dgm:prSet presAssocID="{EC6FAE79-51B0-4E08-91EA-3900149B48F5}" presName="sibTrans" presStyleLbl="sibTrans2D1" presStyleIdx="1" presStyleCnt="9"/>
      <dgm:spPr/>
      <dgm:t>
        <a:bodyPr/>
        <a:lstStyle/>
        <a:p>
          <a:endParaRPr lang="ru-RU"/>
        </a:p>
      </dgm:t>
    </dgm:pt>
    <dgm:pt modelId="{CFF1C472-AFDB-440A-9BC0-388F9D84587E}" type="pres">
      <dgm:prSet presAssocID="{E1B8BE0E-534B-4470-8143-B9B7F3F8D995}" presName="middleNode" presStyleCnt="0"/>
      <dgm:spPr/>
    </dgm:pt>
    <dgm:pt modelId="{8C124DF0-4A74-498B-ABE7-3199AFD48FCF}" type="pres">
      <dgm:prSet presAssocID="{E1B8BE0E-534B-4470-8143-B9B7F3F8D995}" presName="padding" presStyleLbl="node1" presStyleIdx="1" presStyleCnt="10"/>
      <dgm:spPr/>
    </dgm:pt>
    <dgm:pt modelId="{68C76512-EE57-4D52-A7C6-17D4012BE227}" type="pres">
      <dgm:prSet presAssocID="{E1B8BE0E-534B-4470-8143-B9B7F3F8D995}" presName="shap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9622C7-3EDB-47D1-BADB-B8DDD99C9DA0}" type="pres">
      <dgm:prSet presAssocID="{A10F8EA9-A19E-4D01-A315-E0EEBA601506}" presName="sibTrans" presStyleLbl="sibTrans2D1" presStyleIdx="2" presStyleCnt="9"/>
      <dgm:spPr/>
      <dgm:t>
        <a:bodyPr/>
        <a:lstStyle/>
        <a:p>
          <a:endParaRPr lang="ru-RU"/>
        </a:p>
      </dgm:t>
    </dgm:pt>
    <dgm:pt modelId="{D6BBAB9B-B61F-4CD2-952B-2BFE0AF067CE}" type="pres">
      <dgm:prSet presAssocID="{B8148B7B-0889-4526-9B29-070232F82A04}" presName="middleNode" presStyleCnt="0"/>
      <dgm:spPr/>
    </dgm:pt>
    <dgm:pt modelId="{04FB0963-CF9E-4DAD-9542-D20C3F6F6982}" type="pres">
      <dgm:prSet presAssocID="{B8148B7B-0889-4526-9B29-070232F82A04}" presName="padding" presStyleLbl="node1" presStyleIdx="2" presStyleCnt="10"/>
      <dgm:spPr/>
    </dgm:pt>
    <dgm:pt modelId="{A8659975-72B7-4545-9261-2E066160FD3A}" type="pres">
      <dgm:prSet presAssocID="{B8148B7B-0889-4526-9B29-070232F82A04}" presName="shape" presStyleLbl="node1" presStyleIdx="3" presStyleCnt="10" custScaleX="132057" custScaleY="132057" custLinFactNeighborX="2996" custLinFactNeighborY="44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8094FB-8ED5-46C8-809B-8BC2CFC4151B}" type="pres">
      <dgm:prSet presAssocID="{5B4CC7C3-4476-46E6-A7E1-91997D4924D8}" presName="sibTrans" presStyleLbl="sibTrans2D1" presStyleIdx="3" presStyleCnt="9"/>
      <dgm:spPr/>
      <dgm:t>
        <a:bodyPr/>
        <a:lstStyle/>
        <a:p>
          <a:endParaRPr lang="ru-RU"/>
        </a:p>
      </dgm:t>
    </dgm:pt>
    <dgm:pt modelId="{ADC65D75-ED02-46B9-9CA5-D9566F679CBC}" type="pres">
      <dgm:prSet presAssocID="{49448B42-D51A-4310-9801-68C62FBF3939}" presName="middleNode" presStyleCnt="0"/>
      <dgm:spPr/>
    </dgm:pt>
    <dgm:pt modelId="{5CB8D9D1-C4A4-4B1F-9445-70F5F6F699AA}" type="pres">
      <dgm:prSet presAssocID="{49448B42-D51A-4310-9801-68C62FBF3939}" presName="padding" presStyleLbl="node1" presStyleIdx="3" presStyleCnt="10"/>
      <dgm:spPr/>
    </dgm:pt>
    <dgm:pt modelId="{57268D0E-6395-4706-8F90-E1A6835D5EE9}" type="pres">
      <dgm:prSet presAssocID="{49448B42-D51A-4310-9801-68C62FBF3939}" presName="shap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36667B-637F-4A1E-8AA6-130452C99E1F}" type="pres">
      <dgm:prSet presAssocID="{9D39A471-8A4F-46FF-9E14-45DC7133EF43}" presName="sibTrans" presStyleLbl="sibTrans2D1" presStyleIdx="4" presStyleCnt="9"/>
      <dgm:spPr/>
      <dgm:t>
        <a:bodyPr/>
        <a:lstStyle/>
        <a:p>
          <a:endParaRPr lang="ru-RU"/>
        </a:p>
      </dgm:t>
    </dgm:pt>
    <dgm:pt modelId="{1E5C2454-24DB-41CD-ADEB-3435FA4F2132}" type="pres">
      <dgm:prSet presAssocID="{821C1E16-A60D-44E4-A229-AD9A7496E359}" presName="middleNode" presStyleCnt="0"/>
      <dgm:spPr/>
    </dgm:pt>
    <dgm:pt modelId="{60DA26A1-C3FA-45BF-B504-928811AC9B5F}" type="pres">
      <dgm:prSet presAssocID="{821C1E16-A60D-44E4-A229-AD9A7496E359}" presName="padding" presStyleLbl="node1" presStyleIdx="4" presStyleCnt="10"/>
      <dgm:spPr/>
    </dgm:pt>
    <dgm:pt modelId="{AE1BBD66-9D9E-4E47-8FA3-72C7D4561388}" type="pres">
      <dgm:prSet presAssocID="{821C1E16-A60D-44E4-A229-AD9A7496E359}" presName="shape" presStyleLbl="node1" presStyleIdx="5" presStyleCnt="10" custScaleX="181611" custScaleY="1816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1982B1-5475-4B83-B0B1-260495F792CC}" type="pres">
      <dgm:prSet presAssocID="{58AA5B05-FE05-4A90-8D41-9ADE605420BD}" presName="sibTrans" presStyleLbl="sibTrans2D1" presStyleIdx="5" presStyleCnt="9"/>
      <dgm:spPr/>
      <dgm:t>
        <a:bodyPr/>
        <a:lstStyle/>
        <a:p>
          <a:endParaRPr lang="ru-RU"/>
        </a:p>
      </dgm:t>
    </dgm:pt>
    <dgm:pt modelId="{2B848E46-8455-4DCA-8DE8-6FC415E10039}" type="pres">
      <dgm:prSet presAssocID="{97DFB289-64A2-4DFA-B19F-C8635B2B651D}" presName="middleNode" presStyleCnt="0"/>
      <dgm:spPr/>
    </dgm:pt>
    <dgm:pt modelId="{DEA81E40-A2E4-48E6-ABFC-6CAB8778EE88}" type="pres">
      <dgm:prSet presAssocID="{97DFB289-64A2-4DFA-B19F-C8635B2B651D}" presName="padding" presStyleLbl="node1" presStyleIdx="5" presStyleCnt="10"/>
      <dgm:spPr/>
    </dgm:pt>
    <dgm:pt modelId="{8100B4B8-337A-42D5-92FE-577F1CD691D7}" type="pres">
      <dgm:prSet presAssocID="{97DFB289-64A2-4DFA-B19F-C8635B2B651D}" presName="shap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588485-8502-4CE4-AB3E-C8524D9932B6}" type="pres">
      <dgm:prSet presAssocID="{72774D30-71CE-4C78-AC1C-83D13BEA2D2C}" presName="sibTrans" presStyleLbl="sibTrans2D1" presStyleIdx="6" presStyleCnt="9"/>
      <dgm:spPr/>
      <dgm:t>
        <a:bodyPr/>
        <a:lstStyle/>
        <a:p>
          <a:endParaRPr lang="ru-RU"/>
        </a:p>
      </dgm:t>
    </dgm:pt>
    <dgm:pt modelId="{D4EFFD1A-95E7-449F-A635-86CFD89CAF7A}" type="pres">
      <dgm:prSet presAssocID="{A137A883-E29E-4CE7-AE4A-2D3B57756127}" presName="middleNode" presStyleCnt="0"/>
      <dgm:spPr/>
    </dgm:pt>
    <dgm:pt modelId="{1DF6CDC6-E4FB-4BC4-A5A6-EE1522F573B2}" type="pres">
      <dgm:prSet presAssocID="{A137A883-E29E-4CE7-AE4A-2D3B57756127}" presName="padding" presStyleLbl="node1" presStyleIdx="6" presStyleCnt="10"/>
      <dgm:spPr/>
    </dgm:pt>
    <dgm:pt modelId="{B8807728-5FCF-44FD-8382-CA2C5F0E3DB4}" type="pres">
      <dgm:prSet presAssocID="{A137A883-E29E-4CE7-AE4A-2D3B57756127}" presName="shape" presStyleLbl="node1" presStyleIdx="7" presStyleCnt="10" custScaleX="169354" custScaleY="1693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A71E93-8466-460F-9B07-E3089C130536}" type="pres">
      <dgm:prSet presAssocID="{0B1C4F33-CBB3-4A83-85CB-9289F3643AB1}" presName="sibTrans" presStyleLbl="sibTrans2D1" presStyleIdx="7" presStyleCnt="9"/>
      <dgm:spPr/>
      <dgm:t>
        <a:bodyPr/>
        <a:lstStyle/>
        <a:p>
          <a:endParaRPr lang="ru-RU"/>
        </a:p>
      </dgm:t>
    </dgm:pt>
    <dgm:pt modelId="{CD92A994-67BE-4F34-8603-D3EFEBE0DDC6}" type="pres">
      <dgm:prSet presAssocID="{77F185D2-B1D6-497D-894D-2F2172E7FFC5}" presName="middleNode" presStyleCnt="0"/>
      <dgm:spPr/>
    </dgm:pt>
    <dgm:pt modelId="{285408D5-E2F6-47C1-B818-4DB4A9B9FB98}" type="pres">
      <dgm:prSet presAssocID="{77F185D2-B1D6-497D-894D-2F2172E7FFC5}" presName="padding" presStyleLbl="node1" presStyleIdx="7" presStyleCnt="10"/>
      <dgm:spPr/>
    </dgm:pt>
    <dgm:pt modelId="{A2BCFD3F-1291-49C6-A27C-3E003A3BED3F}" type="pres">
      <dgm:prSet presAssocID="{77F185D2-B1D6-497D-894D-2F2172E7FFC5}" presName="shape" presStyleLbl="node1" presStyleIdx="8" presStyleCnt="10" custScaleX="110807" custScaleY="110807" custLinFactNeighborX="-1498" custLinFactNeighborY="104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CA55D8-BCCE-4A0A-A815-8C61A3027384}" type="pres">
      <dgm:prSet presAssocID="{3AAE11DA-F7D5-40ED-B0CF-98110D182C1F}" presName="sibTrans" presStyleLbl="sibTrans2D1" presStyleIdx="8" presStyleCnt="9"/>
      <dgm:spPr/>
      <dgm:t>
        <a:bodyPr/>
        <a:lstStyle/>
        <a:p>
          <a:endParaRPr lang="ru-RU"/>
        </a:p>
      </dgm:t>
    </dgm:pt>
    <dgm:pt modelId="{1374B4E1-9298-4C4E-840F-84B772C50640}" type="pres">
      <dgm:prSet presAssocID="{60B4D583-1301-4A68-9CDD-F48246312923}" presName="lastNode" presStyleLbl="node1" presStyleIdx="9" presStyleCnt="10" custScaleX="61155" custScaleY="61155" custLinFactNeighborX="-99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95807E0-3077-41EC-8694-9EBC3B08470B}" type="presOf" srcId="{5BA1F66D-3EE4-4B1A-85CA-6F4AF0015EB6}" destId="{3F0E12A1-FA91-4E39-B813-A90659E0DB1E}" srcOrd="0" destOrd="0" presId="urn:microsoft.com/office/officeart/2005/8/layout/bProcess2"/>
    <dgm:cxn modelId="{C2C09824-FA95-4C93-8AE7-860E189F235E}" srcId="{AA1BBCA1-1427-496A-9F66-97C35E1FBFD8}" destId="{49448B42-D51A-4310-9801-68C62FBF3939}" srcOrd="4" destOrd="0" parTransId="{B4FC4167-5908-4083-862D-2A5D64D51B82}" sibTransId="{9D39A471-8A4F-46FF-9E14-45DC7133EF43}"/>
    <dgm:cxn modelId="{9567D507-0DCC-43C7-B817-7EC239A7D71B}" srcId="{AA1BBCA1-1427-496A-9F66-97C35E1FBFD8}" destId="{60B4D583-1301-4A68-9CDD-F48246312923}" srcOrd="9" destOrd="0" parTransId="{1F021681-20A3-4E88-B156-276D8D8300CE}" sibTransId="{9D29C354-37DA-419C-A8C5-10957CDECF38}"/>
    <dgm:cxn modelId="{A7AD7AB5-E55C-46DA-BB71-123FCE89E6DE}" type="presOf" srcId="{A137A883-E29E-4CE7-AE4A-2D3B57756127}" destId="{B8807728-5FCF-44FD-8382-CA2C5F0E3DB4}" srcOrd="0" destOrd="0" presId="urn:microsoft.com/office/officeart/2005/8/layout/bProcess2"/>
    <dgm:cxn modelId="{464DD1E1-4CB4-4A2A-9AD4-F2C6270C8CA5}" srcId="{AA1BBCA1-1427-496A-9F66-97C35E1FBFD8}" destId="{E1B8BE0E-534B-4470-8143-B9B7F3F8D995}" srcOrd="2" destOrd="0" parTransId="{8A62A423-0C9D-4A32-BA89-6E8B4AF44A29}" sibTransId="{A10F8EA9-A19E-4D01-A315-E0EEBA601506}"/>
    <dgm:cxn modelId="{312E85BE-96A0-4D05-A91B-56DDDD7608F4}" srcId="{AA1BBCA1-1427-496A-9F66-97C35E1FBFD8}" destId="{5BA1F66D-3EE4-4B1A-85CA-6F4AF0015EB6}" srcOrd="0" destOrd="0" parTransId="{8AB36DC2-83DC-4871-8E57-AF8668DA6086}" sibTransId="{7991206D-1A80-4AC7-9637-641F22962B9F}"/>
    <dgm:cxn modelId="{FC8E93F3-68AE-4E57-912B-A604F2B6C785}" srcId="{AA1BBCA1-1427-496A-9F66-97C35E1FBFD8}" destId="{A137A883-E29E-4CE7-AE4A-2D3B57756127}" srcOrd="7" destOrd="0" parTransId="{38AD6BC7-F49C-4A2D-9CF7-69EB44CEF7CF}" sibTransId="{0B1C4F33-CBB3-4A83-85CB-9289F3643AB1}"/>
    <dgm:cxn modelId="{0A5D51E1-9165-42E1-9833-1383AAE809D2}" type="presOf" srcId="{60B4D583-1301-4A68-9CDD-F48246312923}" destId="{1374B4E1-9298-4C4E-840F-84B772C50640}" srcOrd="0" destOrd="0" presId="urn:microsoft.com/office/officeart/2005/8/layout/bProcess2"/>
    <dgm:cxn modelId="{2B9C9561-2B5A-4C36-A6F9-D9BF280E90C8}" type="presOf" srcId="{9D39A471-8A4F-46FF-9E14-45DC7133EF43}" destId="{EF36667B-637F-4A1E-8AA6-130452C99E1F}" srcOrd="0" destOrd="0" presId="urn:microsoft.com/office/officeart/2005/8/layout/bProcess2"/>
    <dgm:cxn modelId="{B04DB538-FC55-493E-A5C3-9708E980C3A6}" type="presOf" srcId="{AA1BBCA1-1427-496A-9F66-97C35E1FBFD8}" destId="{3D180D98-E8E3-4E8B-96DC-2BE9AFB09C47}" srcOrd="0" destOrd="0" presId="urn:microsoft.com/office/officeart/2005/8/layout/bProcess2"/>
    <dgm:cxn modelId="{B9982189-B372-41E4-9C53-0E7423FAC515}" srcId="{AA1BBCA1-1427-496A-9F66-97C35E1FBFD8}" destId="{77F185D2-B1D6-497D-894D-2F2172E7FFC5}" srcOrd="8" destOrd="0" parTransId="{6A25AE17-D556-43E7-A3DB-82590B8FA35C}" sibTransId="{3AAE11DA-F7D5-40ED-B0CF-98110D182C1F}"/>
    <dgm:cxn modelId="{A5D4D76E-69D9-4911-B66C-E88B148F7847}" type="presOf" srcId="{821C1E16-A60D-44E4-A229-AD9A7496E359}" destId="{AE1BBD66-9D9E-4E47-8FA3-72C7D4561388}" srcOrd="0" destOrd="0" presId="urn:microsoft.com/office/officeart/2005/8/layout/bProcess2"/>
    <dgm:cxn modelId="{48CE7437-606C-4550-93BC-C8790B8EC01D}" srcId="{AA1BBCA1-1427-496A-9F66-97C35E1FBFD8}" destId="{5982C555-6345-4878-8FC8-A8D73C28087C}" srcOrd="1" destOrd="0" parTransId="{8ABFF9C9-C1BF-4E68-8070-6FD19034CFB9}" sibTransId="{EC6FAE79-51B0-4E08-91EA-3900149B48F5}"/>
    <dgm:cxn modelId="{7CD2662B-0263-4077-8AA1-1CE667E870D8}" type="presOf" srcId="{7991206D-1A80-4AC7-9637-641F22962B9F}" destId="{DC6138A7-B93C-4545-B0FB-6EE0AD25E49F}" srcOrd="0" destOrd="0" presId="urn:microsoft.com/office/officeart/2005/8/layout/bProcess2"/>
    <dgm:cxn modelId="{E06305A9-C5D0-477F-BF22-3650B45F3478}" type="presOf" srcId="{72774D30-71CE-4C78-AC1C-83D13BEA2D2C}" destId="{B5588485-8502-4CE4-AB3E-C8524D9932B6}" srcOrd="0" destOrd="0" presId="urn:microsoft.com/office/officeart/2005/8/layout/bProcess2"/>
    <dgm:cxn modelId="{3B228BC5-972E-481A-A4B4-F265B37CBD97}" type="presOf" srcId="{B8148B7B-0889-4526-9B29-070232F82A04}" destId="{A8659975-72B7-4545-9261-2E066160FD3A}" srcOrd="0" destOrd="0" presId="urn:microsoft.com/office/officeart/2005/8/layout/bProcess2"/>
    <dgm:cxn modelId="{405B2783-83EE-4594-A61D-8038AD021F88}" type="presOf" srcId="{5982C555-6345-4878-8FC8-A8D73C28087C}" destId="{CE852FAE-2478-4B3B-824F-1032F21F39AC}" srcOrd="0" destOrd="0" presId="urn:microsoft.com/office/officeart/2005/8/layout/bProcess2"/>
    <dgm:cxn modelId="{18D906E3-B21E-49B3-BD26-AD2C8359D43D}" type="presOf" srcId="{97DFB289-64A2-4DFA-B19F-C8635B2B651D}" destId="{8100B4B8-337A-42D5-92FE-577F1CD691D7}" srcOrd="0" destOrd="0" presId="urn:microsoft.com/office/officeart/2005/8/layout/bProcess2"/>
    <dgm:cxn modelId="{49953765-39ED-41B7-8114-262240440707}" type="presOf" srcId="{0B1C4F33-CBB3-4A83-85CB-9289F3643AB1}" destId="{83A71E93-8466-460F-9B07-E3089C130536}" srcOrd="0" destOrd="0" presId="urn:microsoft.com/office/officeart/2005/8/layout/bProcess2"/>
    <dgm:cxn modelId="{03021948-EEFA-4924-A945-AF910F608500}" type="presOf" srcId="{A10F8EA9-A19E-4D01-A315-E0EEBA601506}" destId="{269622C7-3EDB-47D1-BADB-B8DDD99C9DA0}" srcOrd="0" destOrd="0" presId="urn:microsoft.com/office/officeart/2005/8/layout/bProcess2"/>
    <dgm:cxn modelId="{5A9FD025-A806-47C8-8CA7-BA7015188D83}" type="presOf" srcId="{49448B42-D51A-4310-9801-68C62FBF3939}" destId="{57268D0E-6395-4706-8F90-E1A6835D5EE9}" srcOrd="0" destOrd="0" presId="urn:microsoft.com/office/officeart/2005/8/layout/bProcess2"/>
    <dgm:cxn modelId="{3CD59452-2D90-405C-A822-17EDF49600CD}" type="presOf" srcId="{58AA5B05-FE05-4A90-8D41-9ADE605420BD}" destId="{EF1982B1-5475-4B83-B0B1-260495F792CC}" srcOrd="0" destOrd="0" presId="urn:microsoft.com/office/officeart/2005/8/layout/bProcess2"/>
    <dgm:cxn modelId="{A8EB052C-CB02-40F1-BB24-4F5F65B672BE}" srcId="{AA1BBCA1-1427-496A-9F66-97C35E1FBFD8}" destId="{B8148B7B-0889-4526-9B29-070232F82A04}" srcOrd="3" destOrd="0" parTransId="{86D7BA36-9523-4AE8-96D5-32CA0EEBD0EE}" sibTransId="{5B4CC7C3-4476-46E6-A7E1-91997D4924D8}"/>
    <dgm:cxn modelId="{108246CD-E955-4B19-8CFC-17035E88A230}" srcId="{AA1BBCA1-1427-496A-9F66-97C35E1FBFD8}" destId="{97DFB289-64A2-4DFA-B19F-C8635B2B651D}" srcOrd="6" destOrd="0" parTransId="{1D012F93-5875-4696-AF0E-0533D2025856}" sibTransId="{72774D30-71CE-4C78-AC1C-83D13BEA2D2C}"/>
    <dgm:cxn modelId="{92A78547-508C-45F0-91C8-5AE294240041}" type="presOf" srcId="{E1B8BE0E-534B-4470-8143-B9B7F3F8D995}" destId="{68C76512-EE57-4D52-A7C6-17D4012BE227}" srcOrd="0" destOrd="0" presId="urn:microsoft.com/office/officeart/2005/8/layout/bProcess2"/>
    <dgm:cxn modelId="{2AE94B5E-DE2E-4ACC-A07E-9AF31EE2DF84}" type="presOf" srcId="{5B4CC7C3-4476-46E6-A7E1-91997D4924D8}" destId="{8B8094FB-8ED5-46C8-809B-8BC2CFC4151B}" srcOrd="0" destOrd="0" presId="urn:microsoft.com/office/officeart/2005/8/layout/bProcess2"/>
    <dgm:cxn modelId="{489FE5C0-71C0-419C-A334-5D207391ED24}" srcId="{AA1BBCA1-1427-496A-9F66-97C35E1FBFD8}" destId="{821C1E16-A60D-44E4-A229-AD9A7496E359}" srcOrd="5" destOrd="0" parTransId="{D58AB5A4-6335-49D2-9481-3270221D92D2}" sibTransId="{58AA5B05-FE05-4A90-8D41-9ADE605420BD}"/>
    <dgm:cxn modelId="{8861715D-23D6-4B2D-891C-DE825E0AC1D3}" type="presOf" srcId="{3AAE11DA-F7D5-40ED-B0CF-98110D182C1F}" destId="{08CA55D8-BCCE-4A0A-A815-8C61A3027384}" srcOrd="0" destOrd="0" presId="urn:microsoft.com/office/officeart/2005/8/layout/bProcess2"/>
    <dgm:cxn modelId="{37C258FC-8B6B-45A2-8F86-998EE0F3DBC0}" type="presOf" srcId="{EC6FAE79-51B0-4E08-91EA-3900149B48F5}" destId="{1B66C9CF-90F1-42EC-B68F-F31514666C42}" srcOrd="0" destOrd="0" presId="urn:microsoft.com/office/officeart/2005/8/layout/bProcess2"/>
    <dgm:cxn modelId="{4AB9E61E-D3EE-41F3-BE64-E926EC0CF871}" type="presOf" srcId="{77F185D2-B1D6-497D-894D-2F2172E7FFC5}" destId="{A2BCFD3F-1291-49C6-A27C-3E003A3BED3F}" srcOrd="0" destOrd="0" presId="urn:microsoft.com/office/officeart/2005/8/layout/bProcess2"/>
    <dgm:cxn modelId="{5C137E7A-CF97-4AB2-8626-2D069937B972}" type="presParOf" srcId="{3D180D98-E8E3-4E8B-96DC-2BE9AFB09C47}" destId="{3F0E12A1-FA91-4E39-B813-A90659E0DB1E}" srcOrd="0" destOrd="0" presId="urn:microsoft.com/office/officeart/2005/8/layout/bProcess2"/>
    <dgm:cxn modelId="{2169E8C8-E8DE-4315-8CB3-3E77C9DD0D02}" type="presParOf" srcId="{3D180D98-E8E3-4E8B-96DC-2BE9AFB09C47}" destId="{DC6138A7-B93C-4545-B0FB-6EE0AD25E49F}" srcOrd="1" destOrd="0" presId="urn:microsoft.com/office/officeart/2005/8/layout/bProcess2"/>
    <dgm:cxn modelId="{019C45C4-F759-4171-81FA-E7C96F1BA092}" type="presParOf" srcId="{3D180D98-E8E3-4E8B-96DC-2BE9AFB09C47}" destId="{00407D7F-C06F-4F4C-BB87-109C8AB748CB}" srcOrd="2" destOrd="0" presId="urn:microsoft.com/office/officeart/2005/8/layout/bProcess2"/>
    <dgm:cxn modelId="{C7EA1BB0-2727-49CA-8D9C-704B433E611A}" type="presParOf" srcId="{00407D7F-C06F-4F4C-BB87-109C8AB748CB}" destId="{EA27C2C7-F4CB-4A4B-8C91-A56ADE7182E8}" srcOrd="0" destOrd="0" presId="urn:microsoft.com/office/officeart/2005/8/layout/bProcess2"/>
    <dgm:cxn modelId="{7B889BE2-B954-430A-A618-94C272D5CF0B}" type="presParOf" srcId="{00407D7F-C06F-4F4C-BB87-109C8AB748CB}" destId="{CE852FAE-2478-4B3B-824F-1032F21F39AC}" srcOrd="1" destOrd="0" presId="urn:microsoft.com/office/officeart/2005/8/layout/bProcess2"/>
    <dgm:cxn modelId="{36F3C82C-076C-4E83-9772-DC09DE4F261B}" type="presParOf" srcId="{3D180D98-E8E3-4E8B-96DC-2BE9AFB09C47}" destId="{1B66C9CF-90F1-42EC-B68F-F31514666C42}" srcOrd="3" destOrd="0" presId="urn:microsoft.com/office/officeart/2005/8/layout/bProcess2"/>
    <dgm:cxn modelId="{3DD7D15C-CD7C-4685-A212-D19BBEB061B2}" type="presParOf" srcId="{3D180D98-E8E3-4E8B-96DC-2BE9AFB09C47}" destId="{CFF1C472-AFDB-440A-9BC0-388F9D84587E}" srcOrd="4" destOrd="0" presId="urn:microsoft.com/office/officeart/2005/8/layout/bProcess2"/>
    <dgm:cxn modelId="{23459D00-F72E-46A0-9810-55720A1C3B37}" type="presParOf" srcId="{CFF1C472-AFDB-440A-9BC0-388F9D84587E}" destId="{8C124DF0-4A74-498B-ABE7-3199AFD48FCF}" srcOrd="0" destOrd="0" presId="urn:microsoft.com/office/officeart/2005/8/layout/bProcess2"/>
    <dgm:cxn modelId="{E93CF6EE-9088-44FF-A095-B73171F82F52}" type="presParOf" srcId="{CFF1C472-AFDB-440A-9BC0-388F9D84587E}" destId="{68C76512-EE57-4D52-A7C6-17D4012BE227}" srcOrd="1" destOrd="0" presId="urn:microsoft.com/office/officeart/2005/8/layout/bProcess2"/>
    <dgm:cxn modelId="{21B2EB50-F22D-4866-B53A-B870EDB9D395}" type="presParOf" srcId="{3D180D98-E8E3-4E8B-96DC-2BE9AFB09C47}" destId="{269622C7-3EDB-47D1-BADB-B8DDD99C9DA0}" srcOrd="5" destOrd="0" presId="urn:microsoft.com/office/officeart/2005/8/layout/bProcess2"/>
    <dgm:cxn modelId="{9A7B5E4A-C094-4FF6-B78E-C84DC2317919}" type="presParOf" srcId="{3D180D98-E8E3-4E8B-96DC-2BE9AFB09C47}" destId="{D6BBAB9B-B61F-4CD2-952B-2BFE0AF067CE}" srcOrd="6" destOrd="0" presId="urn:microsoft.com/office/officeart/2005/8/layout/bProcess2"/>
    <dgm:cxn modelId="{29E230AF-3DC2-4866-9E85-02728CD4D04B}" type="presParOf" srcId="{D6BBAB9B-B61F-4CD2-952B-2BFE0AF067CE}" destId="{04FB0963-CF9E-4DAD-9542-D20C3F6F6982}" srcOrd="0" destOrd="0" presId="urn:microsoft.com/office/officeart/2005/8/layout/bProcess2"/>
    <dgm:cxn modelId="{92B42004-10EF-4600-A07C-439CCD351CA4}" type="presParOf" srcId="{D6BBAB9B-B61F-4CD2-952B-2BFE0AF067CE}" destId="{A8659975-72B7-4545-9261-2E066160FD3A}" srcOrd="1" destOrd="0" presId="urn:microsoft.com/office/officeart/2005/8/layout/bProcess2"/>
    <dgm:cxn modelId="{0F64E1A9-3A71-42A7-8CB3-B639F86E4B59}" type="presParOf" srcId="{3D180D98-E8E3-4E8B-96DC-2BE9AFB09C47}" destId="{8B8094FB-8ED5-46C8-809B-8BC2CFC4151B}" srcOrd="7" destOrd="0" presId="urn:microsoft.com/office/officeart/2005/8/layout/bProcess2"/>
    <dgm:cxn modelId="{2034A5EF-0D7F-480C-9829-DC08D7FC4C84}" type="presParOf" srcId="{3D180D98-E8E3-4E8B-96DC-2BE9AFB09C47}" destId="{ADC65D75-ED02-46B9-9CA5-D9566F679CBC}" srcOrd="8" destOrd="0" presId="urn:microsoft.com/office/officeart/2005/8/layout/bProcess2"/>
    <dgm:cxn modelId="{5E6F6AFF-071F-4419-BD9F-4C916DCBC0DB}" type="presParOf" srcId="{ADC65D75-ED02-46B9-9CA5-D9566F679CBC}" destId="{5CB8D9D1-C4A4-4B1F-9445-70F5F6F699AA}" srcOrd="0" destOrd="0" presId="urn:microsoft.com/office/officeart/2005/8/layout/bProcess2"/>
    <dgm:cxn modelId="{544ED0E8-9C29-4ED9-98D4-84F837E3B877}" type="presParOf" srcId="{ADC65D75-ED02-46B9-9CA5-D9566F679CBC}" destId="{57268D0E-6395-4706-8F90-E1A6835D5EE9}" srcOrd="1" destOrd="0" presId="urn:microsoft.com/office/officeart/2005/8/layout/bProcess2"/>
    <dgm:cxn modelId="{F1DCA737-13DB-46BC-98A9-202D0ED3DCEC}" type="presParOf" srcId="{3D180D98-E8E3-4E8B-96DC-2BE9AFB09C47}" destId="{EF36667B-637F-4A1E-8AA6-130452C99E1F}" srcOrd="9" destOrd="0" presId="urn:microsoft.com/office/officeart/2005/8/layout/bProcess2"/>
    <dgm:cxn modelId="{730F16A2-B6EC-419C-A97C-0A296643F405}" type="presParOf" srcId="{3D180D98-E8E3-4E8B-96DC-2BE9AFB09C47}" destId="{1E5C2454-24DB-41CD-ADEB-3435FA4F2132}" srcOrd="10" destOrd="0" presId="urn:microsoft.com/office/officeart/2005/8/layout/bProcess2"/>
    <dgm:cxn modelId="{E69CF6F3-6F50-4DD2-8CD0-F4170275211E}" type="presParOf" srcId="{1E5C2454-24DB-41CD-ADEB-3435FA4F2132}" destId="{60DA26A1-C3FA-45BF-B504-928811AC9B5F}" srcOrd="0" destOrd="0" presId="urn:microsoft.com/office/officeart/2005/8/layout/bProcess2"/>
    <dgm:cxn modelId="{67AEB257-E27B-4D2B-B46F-77B72EA891D9}" type="presParOf" srcId="{1E5C2454-24DB-41CD-ADEB-3435FA4F2132}" destId="{AE1BBD66-9D9E-4E47-8FA3-72C7D4561388}" srcOrd="1" destOrd="0" presId="urn:microsoft.com/office/officeart/2005/8/layout/bProcess2"/>
    <dgm:cxn modelId="{0B89F177-9E78-4C41-9236-5B880C20D0CE}" type="presParOf" srcId="{3D180D98-E8E3-4E8B-96DC-2BE9AFB09C47}" destId="{EF1982B1-5475-4B83-B0B1-260495F792CC}" srcOrd="11" destOrd="0" presId="urn:microsoft.com/office/officeart/2005/8/layout/bProcess2"/>
    <dgm:cxn modelId="{F7F29821-72EC-4EF8-BF14-1C6510167034}" type="presParOf" srcId="{3D180D98-E8E3-4E8B-96DC-2BE9AFB09C47}" destId="{2B848E46-8455-4DCA-8DE8-6FC415E10039}" srcOrd="12" destOrd="0" presId="urn:microsoft.com/office/officeart/2005/8/layout/bProcess2"/>
    <dgm:cxn modelId="{D34885F3-BF8F-422A-8CD7-C7BA14F06C8B}" type="presParOf" srcId="{2B848E46-8455-4DCA-8DE8-6FC415E10039}" destId="{DEA81E40-A2E4-48E6-ABFC-6CAB8778EE88}" srcOrd="0" destOrd="0" presId="urn:microsoft.com/office/officeart/2005/8/layout/bProcess2"/>
    <dgm:cxn modelId="{5D2F601F-4788-407B-90F0-C513ACFF3315}" type="presParOf" srcId="{2B848E46-8455-4DCA-8DE8-6FC415E10039}" destId="{8100B4B8-337A-42D5-92FE-577F1CD691D7}" srcOrd="1" destOrd="0" presId="urn:microsoft.com/office/officeart/2005/8/layout/bProcess2"/>
    <dgm:cxn modelId="{868853B4-0425-4A1C-BE97-661F0A3CF68E}" type="presParOf" srcId="{3D180D98-E8E3-4E8B-96DC-2BE9AFB09C47}" destId="{B5588485-8502-4CE4-AB3E-C8524D9932B6}" srcOrd="13" destOrd="0" presId="urn:microsoft.com/office/officeart/2005/8/layout/bProcess2"/>
    <dgm:cxn modelId="{7CD71810-FF8E-4A72-A3E0-D0C2124BDA54}" type="presParOf" srcId="{3D180D98-E8E3-4E8B-96DC-2BE9AFB09C47}" destId="{D4EFFD1A-95E7-449F-A635-86CFD89CAF7A}" srcOrd="14" destOrd="0" presId="urn:microsoft.com/office/officeart/2005/8/layout/bProcess2"/>
    <dgm:cxn modelId="{08CBCE70-48F0-427E-A195-9E08E8780EF3}" type="presParOf" srcId="{D4EFFD1A-95E7-449F-A635-86CFD89CAF7A}" destId="{1DF6CDC6-E4FB-4BC4-A5A6-EE1522F573B2}" srcOrd="0" destOrd="0" presId="urn:microsoft.com/office/officeart/2005/8/layout/bProcess2"/>
    <dgm:cxn modelId="{5FC4F654-508D-47FE-92F4-C89F3C84A3D0}" type="presParOf" srcId="{D4EFFD1A-95E7-449F-A635-86CFD89CAF7A}" destId="{B8807728-5FCF-44FD-8382-CA2C5F0E3DB4}" srcOrd="1" destOrd="0" presId="urn:microsoft.com/office/officeart/2005/8/layout/bProcess2"/>
    <dgm:cxn modelId="{EAEF195D-FA7F-46B9-B108-34246CBA8E14}" type="presParOf" srcId="{3D180D98-E8E3-4E8B-96DC-2BE9AFB09C47}" destId="{83A71E93-8466-460F-9B07-E3089C130536}" srcOrd="15" destOrd="0" presId="urn:microsoft.com/office/officeart/2005/8/layout/bProcess2"/>
    <dgm:cxn modelId="{F24DEEF3-8389-4E9D-BCF5-30376A702C1A}" type="presParOf" srcId="{3D180D98-E8E3-4E8B-96DC-2BE9AFB09C47}" destId="{CD92A994-67BE-4F34-8603-D3EFEBE0DDC6}" srcOrd="16" destOrd="0" presId="urn:microsoft.com/office/officeart/2005/8/layout/bProcess2"/>
    <dgm:cxn modelId="{D0FB3BD5-8FD0-4DAE-B94E-E8D33587A15D}" type="presParOf" srcId="{CD92A994-67BE-4F34-8603-D3EFEBE0DDC6}" destId="{285408D5-E2F6-47C1-B818-4DB4A9B9FB98}" srcOrd="0" destOrd="0" presId="urn:microsoft.com/office/officeart/2005/8/layout/bProcess2"/>
    <dgm:cxn modelId="{364907DB-3736-487C-B11B-CB5ED074939A}" type="presParOf" srcId="{CD92A994-67BE-4F34-8603-D3EFEBE0DDC6}" destId="{A2BCFD3F-1291-49C6-A27C-3E003A3BED3F}" srcOrd="1" destOrd="0" presId="urn:microsoft.com/office/officeart/2005/8/layout/bProcess2"/>
    <dgm:cxn modelId="{71C4B5C8-D727-4913-9214-CE95C742A3A9}" type="presParOf" srcId="{3D180D98-E8E3-4E8B-96DC-2BE9AFB09C47}" destId="{08CA55D8-BCCE-4A0A-A815-8C61A3027384}" srcOrd="17" destOrd="0" presId="urn:microsoft.com/office/officeart/2005/8/layout/bProcess2"/>
    <dgm:cxn modelId="{EC674818-6AD9-44FB-96B7-BD1813A305C0}" type="presParOf" srcId="{3D180D98-E8E3-4E8B-96DC-2BE9AFB09C47}" destId="{1374B4E1-9298-4C4E-840F-84B772C50640}" srcOrd="1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450A2-D5A0-4FC3-909D-25AA17F1A2ED}">
      <dsp:nvSpPr>
        <dsp:cNvPr id="0" name=""/>
        <dsp:cNvSpPr/>
      </dsp:nvSpPr>
      <dsp:spPr>
        <a:xfrm>
          <a:off x="4333663" y="2701084"/>
          <a:ext cx="3301325" cy="330132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Kovalchuck Maxim</a:t>
          </a:r>
          <a:endParaRPr lang="uk-UA" sz="2400" b="1" kern="1200" dirty="0"/>
        </a:p>
      </dsp:txBody>
      <dsp:txXfrm>
        <a:off x="4997376" y="3474404"/>
        <a:ext cx="1973899" cy="1696949"/>
      </dsp:txXfrm>
    </dsp:sp>
    <dsp:sp modelId="{30B9508E-6868-4F1F-839D-85E7BF2C0193}">
      <dsp:nvSpPr>
        <dsp:cNvPr id="0" name=""/>
        <dsp:cNvSpPr/>
      </dsp:nvSpPr>
      <dsp:spPr>
        <a:xfrm>
          <a:off x="2412892" y="1920771"/>
          <a:ext cx="2400964" cy="240096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Romanova Ksenia</a:t>
          </a:r>
          <a:endParaRPr lang="uk-UA" sz="1600" b="1" kern="1200" dirty="0"/>
        </a:p>
      </dsp:txBody>
      <dsp:txXfrm>
        <a:off x="3017342" y="2528874"/>
        <a:ext cx="1192064" cy="1184758"/>
      </dsp:txXfrm>
    </dsp:sp>
    <dsp:sp modelId="{4436DEBD-4069-4AD0-B746-30F7400AF758}">
      <dsp:nvSpPr>
        <dsp:cNvPr id="0" name=""/>
        <dsp:cNvSpPr/>
      </dsp:nvSpPr>
      <dsp:spPr>
        <a:xfrm rot="20700000">
          <a:off x="3757677" y="264351"/>
          <a:ext cx="2352454" cy="235245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Khokhlachev</a:t>
          </a:r>
          <a:r>
            <a:rPr lang="en-US" sz="1600" b="1" kern="1200" dirty="0" smtClean="0"/>
            <a:t> Roman</a:t>
          </a:r>
          <a:endParaRPr lang="uk-UA" sz="1600" b="1" kern="1200" dirty="0"/>
        </a:p>
      </dsp:txBody>
      <dsp:txXfrm rot="-20700000">
        <a:off x="4273639" y="780313"/>
        <a:ext cx="1320530" cy="1320530"/>
      </dsp:txXfrm>
    </dsp:sp>
    <dsp:sp modelId="{6374C160-7651-46EC-97E4-FD29E76E4D72}">
      <dsp:nvSpPr>
        <dsp:cNvPr id="0" name=""/>
        <dsp:cNvSpPr/>
      </dsp:nvSpPr>
      <dsp:spPr>
        <a:xfrm>
          <a:off x="4100144" y="2191271"/>
          <a:ext cx="4225696" cy="4225696"/>
        </a:xfrm>
        <a:prstGeom prst="circularArrow">
          <a:avLst>
            <a:gd name="adj1" fmla="val 4688"/>
            <a:gd name="adj2" fmla="val 299029"/>
            <a:gd name="adj3" fmla="val 2547284"/>
            <a:gd name="adj4" fmla="val 1579579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E3287-2E91-4FDF-9944-991D1E403B01}">
      <dsp:nvSpPr>
        <dsp:cNvPr id="0" name=""/>
        <dsp:cNvSpPr/>
      </dsp:nvSpPr>
      <dsp:spPr>
        <a:xfrm>
          <a:off x="1987686" y="1381769"/>
          <a:ext cx="3070232" cy="307023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BC7FA-6D79-40F9-97CF-39172040EE3E}">
      <dsp:nvSpPr>
        <dsp:cNvPr id="0" name=""/>
        <dsp:cNvSpPr/>
      </dsp:nvSpPr>
      <dsp:spPr>
        <a:xfrm>
          <a:off x="3213530" y="-258684"/>
          <a:ext cx="3310329" cy="331032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9ED8C-97F5-404B-9D7F-AC340A5D9B53}">
      <dsp:nvSpPr>
        <dsp:cNvPr id="0" name=""/>
        <dsp:cNvSpPr/>
      </dsp:nvSpPr>
      <dsp:spPr>
        <a:xfrm rot="5400000">
          <a:off x="892136" y="1250485"/>
          <a:ext cx="1098197" cy="12502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7C62D-8999-4D6F-8D3A-F6E3C8F5A282}">
      <dsp:nvSpPr>
        <dsp:cNvPr id="0" name=""/>
        <dsp:cNvSpPr/>
      </dsp:nvSpPr>
      <dsp:spPr>
        <a:xfrm>
          <a:off x="601180" y="33110"/>
          <a:ext cx="1848718" cy="1294043"/>
        </a:xfrm>
        <a:prstGeom prst="roundRect">
          <a:avLst>
            <a:gd name="adj" fmla="val 1667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0" u="none" kern="1200" dirty="0" smtClean="0"/>
            <a:t>Problems</a:t>
          </a:r>
          <a:r>
            <a:rPr lang="ru-RU" sz="2700" b="1" i="0" u="none" kern="1200" dirty="0" smtClean="0"/>
            <a:t> </a:t>
          </a:r>
          <a:endParaRPr lang="ru-RU" sz="2700" kern="1200" dirty="0"/>
        </a:p>
      </dsp:txBody>
      <dsp:txXfrm>
        <a:off x="664361" y="96291"/>
        <a:ext cx="1722356" cy="1167681"/>
      </dsp:txXfrm>
    </dsp:sp>
    <dsp:sp modelId="{6B7FCEE3-205C-4AC9-B56F-7B98E2A5B47D}">
      <dsp:nvSpPr>
        <dsp:cNvPr id="0" name=""/>
        <dsp:cNvSpPr/>
      </dsp:nvSpPr>
      <dsp:spPr>
        <a:xfrm>
          <a:off x="2655338" y="156527"/>
          <a:ext cx="5370502" cy="104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389AC-B5B7-43B7-8444-3741343244AB}">
      <dsp:nvSpPr>
        <dsp:cNvPr id="0" name=""/>
        <dsp:cNvSpPr/>
      </dsp:nvSpPr>
      <dsp:spPr>
        <a:xfrm rot="5400000">
          <a:off x="3305736" y="2704123"/>
          <a:ext cx="1098197" cy="12502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7676"/>
            <a:satOff val="278"/>
            <a:lumOff val="-917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8F0B1-9320-4485-A6AC-2BF40CEE2B67}">
      <dsp:nvSpPr>
        <dsp:cNvPr id="0" name=""/>
        <dsp:cNvSpPr/>
      </dsp:nvSpPr>
      <dsp:spPr>
        <a:xfrm>
          <a:off x="3014780" y="1486748"/>
          <a:ext cx="1848718" cy="1294043"/>
        </a:xfrm>
        <a:prstGeom prst="roundRect">
          <a:avLst>
            <a:gd name="adj" fmla="val 16670"/>
          </a:avLst>
        </a:prstGeom>
        <a:solidFill>
          <a:schemeClr val="accent1">
            <a:shade val="50000"/>
            <a:hueOff val="149402"/>
            <a:satOff val="4438"/>
            <a:lumOff val="19472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0" u="none" kern="1200" dirty="0" smtClean="0"/>
            <a:t>Affect to</a:t>
          </a:r>
          <a:r>
            <a:rPr lang="ru-RU" sz="2700" b="1" i="0" u="none" kern="1200" dirty="0" smtClean="0"/>
            <a:t> </a:t>
          </a:r>
          <a:endParaRPr lang="ru-RU" sz="2700" kern="1200" dirty="0"/>
        </a:p>
      </dsp:txBody>
      <dsp:txXfrm>
        <a:off x="3077961" y="1549929"/>
        <a:ext cx="1722356" cy="1167681"/>
      </dsp:txXfrm>
    </dsp:sp>
    <dsp:sp modelId="{0524DA6B-AD0F-46DA-9A7F-717C4641CECA}">
      <dsp:nvSpPr>
        <dsp:cNvPr id="0" name=""/>
        <dsp:cNvSpPr/>
      </dsp:nvSpPr>
      <dsp:spPr>
        <a:xfrm>
          <a:off x="5117934" y="1685302"/>
          <a:ext cx="4796016" cy="104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E14EC-9866-46B2-BBB4-8ABDDD2DEB87}">
      <dsp:nvSpPr>
        <dsp:cNvPr id="0" name=""/>
        <dsp:cNvSpPr/>
      </dsp:nvSpPr>
      <dsp:spPr>
        <a:xfrm rot="5400000">
          <a:off x="5883577" y="4157760"/>
          <a:ext cx="1098197" cy="12502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5352"/>
            <a:satOff val="557"/>
            <a:lumOff val="-1834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94010-438D-4118-9D9C-0650A39830C2}">
      <dsp:nvSpPr>
        <dsp:cNvPr id="0" name=""/>
        <dsp:cNvSpPr/>
      </dsp:nvSpPr>
      <dsp:spPr>
        <a:xfrm>
          <a:off x="5592621" y="2940386"/>
          <a:ext cx="1848718" cy="1294043"/>
        </a:xfrm>
        <a:prstGeom prst="roundRect">
          <a:avLst>
            <a:gd name="adj" fmla="val 16670"/>
          </a:avLst>
        </a:prstGeom>
        <a:solidFill>
          <a:schemeClr val="accent1">
            <a:shade val="50000"/>
            <a:hueOff val="298804"/>
            <a:satOff val="8876"/>
            <a:lumOff val="38945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0" u="none" kern="1200" dirty="0" smtClean="0"/>
            <a:t>Result</a:t>
          </a:r>
          <a:endParaRPr lang="ru-RU" sz="2700" kern="1200" dirty="0"/>
        </a:p>
      </dsp:txBody>
      <dsp:txXfrm>
        <a:off x="5655802" y="3003567"/>
        <a:ext cx="1722356" cy="1167681"/>
      </dsp:txXfrm>
    </dsp:sp>
    <dsp:sp modelId="{3524A024-FBA6-45C4-ACDD-82F75FDC089C}">
      <dsp:nvSpPr>
        <dsp:cNvPr id="0" name=""/>
        <dsp:cNvSpPr/>
      </dsp:nvSpPr>
      <dsp:spPr>
        <a:xfrm>
          <a:off x="7441340" y="3063802"/>
          <a:ext cx="1344582" cy="104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37896-8D1E-4885-90D9-AB2B1AA72815}">
      <dsp:nvSpPr>
        <dsp:cNvPr id="0" name=""/>
        <dsp:cNvSpPr/>
      </dsp:nvSpPr>
      <dsp:spPr>
        <a:xfrm>
          <a:off x="8170462" y="4394023"/>
          <a:ext cx="1848718" cy="1294043"/>
        </a:xfrm>
        <a:prstGeom prst="roundRect">
          <a:avLst>
            <a:gd name="adj" fmla="val 16670"/>
          </a:avLst>
        </a:prstGeom>
        <a:solidFill>
          <a:schemeClr val="accent1">
            <a:shade val="50000"/>
            <a:hueOff val="149402"/>
            <a:satOff val="4438"/>
            <a:lumOff val="19472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0" u="none" kern="1200" dirty="0" smtClean="0"/>
            <a:t>Win</a:t>
          </a:r>
          <a:r>
            <a:rPr lang="ru-RU" sz="2700" b="1" i="0" u="none" kern="1200" dirty="0" smtClean="0"/>
            <a:t> </a:t>
          </a:r>
          <a:endParaRPr lang="ru-RU" sz="2700" b="1" i="0" u="none" kern="1200" dirty="0"/>
        </a:p>
      </dsp:txBody>
      <dsp:txXfrm>
        <a:off x="8233643" y="4457204"/>
        <a:ext cx="1722356" cy="1167681"/>
      </dsp:txXfrm>
    </dsp:sp>
    <dsp:sp modelId="{566C45DB-BC58-4048-9542-2DC83657E822}">
      <dsp:nvSpPr>
        <dsp:cNvPr id="0" name=""/>
        <dsp:cNvSpPr/>
      </dsp:nvSpPr>
      <dsp:spPr>
        <a:xfrm>
          <a:off x="10019181" y="4517440"/>
          <a:ext cx="1344582" cy="104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800" kern="1200" dirty="0"/>
        </a:p>
      </dsp:txBody>
      <dsp:txXfrm>
        <a:off x="10019181" y="4517440"/>
        <a:ext cx="1344582" cy="1045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C9FDC-1166-4CE0-999E-45C532ECA142}">
      <dsp:nvSpPr>
        <dsp:cNvPr id="0" name=""/>
        <dsp:cNvSpPr/>
      </dsp:nvSpPr>
      <dsp:spPr>
        <a:xfrm>
          <a:off x="0" y="3613665"/>
          <a:ext cx="10759990" cy="118608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u="none" kern="1200" dirty="0" smtClean="0"/>
            <a:t>Project team</a:t>
          </a:r>
          <a:endParaRPr lang="ru-RU" sz="2100" b="1" kern="1200" dirty="0"/>
        </a:p>
      </dsp:txBody>
      <dsp:txXfrm>
        <a:off x="0" y="3613665"/>
        <a:ext cx="10759990" cy="640486"/>
      </dsp:txXfrm>
    </dsp:sp>
    <dsp:sp modelId="{E9D4F8F0-C393-47A6-B09F-F598CD7D9D5C}">
      <dsp:nvSpPr>
        <dsp:cNvPr id="0" name=""/>
        <dsp:cNvSpPr/>
      </dsp:nvSpPr>
      <dsp:spPr>
        <a:xfrm>
          <a:off x="5253" y="4255000"/>
          <a:ext cx="3583160" cy="545599"/>
        </a:xfrm>
        <a:prstGeom prst="rect">
          <a:avLst/>
        </a:prstGeom>
        <a:solidFill>
          <a:schemeClr val="bg1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Project manager</a:t>
          </a:r>
          <a:endParaRPr lang="ru-RU" sz="2700" kern="1200" dirty="0">
            <a:solidFill>
              <a:schemeClr val="tx1"/>
            </a:solidFill>
          </a:endParaRPr>
        </a:p>
      </dsp:txBody>
      <dsp:txXfrm>
        <a:off x="5253" y="4255000"/>
        <a:ext cx="3583160" cy="545599"/>
      </dsp:txXfrm>
    </dsp:sp>
    <dsp:sp modelId="{C2F95292-CF91-4F56-8648-A65467741E2D}">
      <dsp:nvSpPr>
        <dsp:cNvPr id="0" name=""/>
        <dsp:cNvSpPr/>
      </dsp:nvSpPr>
      <dsp:spPr>
        <a:xfrm>
          <a:off x="3588414" y="4255000"/>
          <a:ext cx="3583160" cy="545599"/>
        </a:xfrm>
        <a:prstGeom prst="rect">
          <a:avLst/>
        </a:prstGeom>
        <a:solidFill>
          <a:schemeClr val="bg1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u="none" kern="1200" dirty="0" smtClean="0">
              <a:solidFill>
                <a:schemeClr val="tx1"/>
              </a:solidFill>
            </a:rPr>
            <a:t>Developers</a:t>
          </a:r>
          <a:endParaRPr lang="ru-RU" sz="2700" kern="1200" dirty="0">
            <a:solidFill>
              <a:schemeClr val="tx1"/>
            </a:solidFill>
          </a:endParaRPr>
        </a:p>
      </dsp:txBody>
      <dsp:txXfrm>
        <a:off x="3588414" y="4255000"/>
        <a:ext cx="3583160" cy="545599"/>
      </dsp:txXfrm>
    </dsp:sp>
    <dsp:sp modelId="{C496FDDA-A5E6-4D64-B4DF-AE19EC162A10}">
      <dsp:nvSpPr>
        <dsp:cNvPr id="0" name=""/>
        <dsp:cNvSpPr/>
      </dsp:nvSpPr>
      <dsp:spPr>
        <a:xfrm>
          <a:off x="7171575" y="4255000"/>
          <a:ext cx="3583160" cy="545599"/>
        </a:xfrm>
        <a:prstGeom prst="rect">
          <a:avLst/>
        </a:prstGeom>
        <a:solidFill>
          <a:schemeClr val="bg1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u="none" kern="1200" dirty="0" smtClean="0">
              <a:solidFill>
                <a:schemeClr val="tx1"/>
              </a:solidFill>
            </a:rPr>
            <a:t>Business-analysts</a:t>
          </a:r>
          <a:endParaRPr lang="ru-RU" sz="2700" kern="1200" dirty="0">
            <a:solidFill>
              <a:schemeClr val="tx1"/>
            </a:solidFill>
          </a:endParaRPr>
        </a:p>
      </dsp:txBody>
      <dsp:txXfrm>
        <a:off x="7171575" y="4255000"/>
        <a:ext cx="3583160" cy="545599"/>
      </dsp:txXfrm>
    </dsp:sp>
    <dsp:sp modelId="{3614A625-583F-4961-88CD-9C9D7F79F9A9}">
      <dsp:nvSpPr>
        <dsp:cNvPr id="0" name=""/>
        <dsp:cNvSpPr/>
      </dsp:nvSpPr>
      <dsp:spPr>
        <a:xfrm rot="10800000">
          <a:off x="0" y="1807257"/>
          <a:ext cx="10759990" cy="1824199"/>
        </a:xfrm>
        <a:prstGeom prst="upArrowCallout">
          <a:avLst/>
        </a:prstGeom>
        <a:solidFill>
          <a:schemeClr val="accent1">
            <a:shade val="80000"/>
            <a:hueOff val="120475"/>
            <a:satOff val="2336"/>
            <a:lumOff val="11146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Indirect stakeholders</a:t>
          </a:r>
          <a:endParaRPr lang="ru-RU" sz="2100" b="1" kern="1200" dirty="0"/>
        </a:p>
      </dsp:txBody>
      <dsp:txXfrm rot="-10800000">
        <a:off x="0" y="1807257"/>
        <a:ext cx="10759990" cy="640294"/>
      </dsp:txXfrm>
    </dsp:sp>
    <dsp:sp modelId="{CA0D846F-2324-4FCA-8C2F-028E56D09ED4}">
      <dsp:nvSpPr>
        <dsp:cNvPr id="0" name=""/>
        <dsp:cNvSpPr/>
      </dsp:nvSpPr>
      <dsp:spPr>
        <a:xfrm>
          <a:off x="0" y="2447551"/>
          <a:ext cx="5379994" cy="545435"/>
        </a:xfrm>
        <a:prstGeom prst="rect">
          <a:avLst/>
        </a:prstGeom>
        <a:solidFill>
          <a:schemeClr val="bg1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u="none" kern="1200" dirty="0" smtClean="0">
              <a:solidFill>
                <a:schemeClr val="tx1"/>
              </a:solidFill>
            </a:rPr>
            <a:t>Specialized equipment suppliers</a:t>
          </a:r>
          <a:endParaRPr lang="ru-RU" sz="2700" kern="1200" dirty="0">
            <a:solidFill>
              <a:schemeClr val="tx1"/>
            </a:solidFill>
          </a:endParaRPr>
        </a:p>
      </dsp:txBody>
      <dsp:txXfrm>
        <a:off x="0" y="2447551"/>
        <a:ext cx="5379994" cy="545435"/>
      </dsp:txXfrm>
    </dsp:sp>
    <dsp:sp modelId="{663C7D29-3766-444E-B4C4-D19573FDEC30}">
      <dsp:nvSpPr>
        <dsp:cNvPr id="0" name=""/>
        <dsp:cNvSpPr/>
      </dsp:nvSpPr>
      <dsp:spPr>
        <a:xfrm>
          <a:off x="5379995" y="2447551"/>
          <a:ext cx="5379994" cy="545435"/>
        </a:xfrm>
        <a:prstGeom prst="rect">
          <a:avLst/>
        </a:prstGeom>
        <a:solidFill>
          <a:schemeClr val="bg1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u="none" kern="1200" dirty="0" smtClean="0">
              <a:solidFill>
                <a:schemeClr val="tx1"/>
              </a:solidFill>
            </a:rPr>
            <a:t>Internet Service Providers</a:t>
          </a:r>
          <a:endParaRPr lang="ru-RU" sz="2700" kern="1200" dirty="0">
            <a:solidFill>
              <a:schemeClr val="tx1"/>
            </a:solidFill>
          </a:endParaRPr>
        </a:p>
      </dsp:txBody>
      <dsp:txXfrm>
        <a:off x="5379995" y="2447551"/>
        <a:ext cx="5379994" cy="545435"/>
      </dsp:txXfrm>
    </dsp:sp>
    <dsp:sp modelId="{163B0F86-4283-49B8-A7FE-18AE1F94785B}">
      <dsp:nvSpPr>
        <dsp:cNvPr id="0" name=""/>
        <dsp:cNvSpPr/>
      </dsp:nvSpPr>
      <dsp:spPr>
        <a:xfrm rot="10800000">
          <a:off x="0" y="0"/>
          <a:ext cx="10759990" cy="1824199"/>
        </a:xfrm>
        <a:prstGeom prst="upArrowCallout">
          <a:avLst/>
        </a:prstGeom>
        <a:solidFill>
          <a:schemeClr val="accent1">
            <a:shade val="80000"/>
            <a:hueOff val="240950"/>
            <a:satOff val="4673"/>
            <a:lumOff val="22292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Direct User</a:t>
          </a:r>
          <a:endParaRPr lang="ru-RU" sz="2100" b="1" kern="1200" dirty="0"/>
        </a:p>
      </dsp:txBody>
      <dsp:txXfrm rot="-10800000">
        <a:off x="0" y="0"/>
        <a:ext cx="10759990" cy="640294"/>
      </dsp:txXfrm>
    </dsp:sp>
    <dsp:sp modelId="{CC5A4837-3E1A-471D-98AF-29B269A7616E}">
      <dsp:nvSpPr>
        <dsp:cNvPr id="0" name=""/>
        <dsp:cNvSpPr/>
      </dsp:nvSpPr>
      <dsp:spPr>
        <a:xfrm>
          <a:off x="0" y="641142"/>
          <a:ext cx="2689997" cy="545435"/>
        </a:xfrm>
        <a:prstGeom prst="rect">
          <a:avLst/>
        </a:prstGeom>
        <a:solidFill>
          <a:schemeClr val="bg1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Patients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0" y="641142"/>
        <a:ext cx="2689997" cy="545435"/>
      </dsp:txXfrm>
    </dsp:sp>
    <dsp:sp modelId="{BD59B3A5-A722-430A-A50B-4EDEC40D84C3}">
      <dsp:nvSpPr>
        <dsp:cNvPr id="0" name=""/>
        <dsp:cNvSpPr/>
      </dsp:nvSpPr>
      <dsp:spPr>
        <a:xfrm>
          <a:off x="2689997" y="641142"/>
          <a:ext cx="2689997" cy="545435"/>
        </a:xfrm>
        <a:prstGeom prst="rect">
          <a:avLst/>
        </a:prstGeom>
        <a:solidFill>
          <a:schemeClr val="bg1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u="none" kern="1200" dirty="0" smtClean="0">
              <a:solidFill>
                <a:schemeClr val="tx1"/>
              </a:solidFill>
            </a:rPr>
            <a:t>Doctor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2689997" y="641142"/>
        <a:ext cx="2689997" cy="545435"/>
      </dsp:txXfrm>
    </dsp:sp>
    <dsp:sp modelId="{09DAA4C4-548C-4B6E-B444-ABEA0E8A9D98}">
      <dsp:nvSpPr>
        <dsp:cNvPr id="0" name=""/>
        <dsp:cNvSpPr/>
      </dsp:nvSpPr>
      <dsp:spPr>
        <a:xfrm>
          <a:off x="5379995" y="641142"/>
          <a:ext cx="2689997" cy="545435"/>
        </a:xfrm>
        <a:prstGeom prst="rect">
          <a:avLst/>
        </a:prstGeom>
        <a:solidFill>
          <a:schemeClr val="bg1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Laboratory assistant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379995" y="641142"/>
        <a:ext cx="2689997" cy="545435"/>
      </dsp:txXfrm>
    </dsp:sp>
    <dsp:sp modelId="{3604A3D2-E0F4-412B-A49F-2C52DF6DC39B}">
      <dsp:nvSpPr>
        <dsp:cNvPr id="0" name=""/>
        <dsp:cNvSpPr/>
      </dsp:nvSpPr>
      <dsp:spPr>
        <a:xfrm>
          <a:off x="8069992" y="641142"/>
          <a:ext cx="2689997" cy="545435"/>
        </a:xfrm>
        <a:prstGeom prst="rect">
          <a:avLst/>
        </a:prstGeom>
        <a:solidFill>
          <a:schemeClr val="bg1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Admin</a:t>
          </a:r>
          <a:endParaRPr lang="ru-RU" sz="2700" kern="1200" dirty="0">
            <a:solidFill>
              <a:schemeClr val="tx1"/>
            </a:solidFill>
          </a:endParaRPr>
        </a:p>
      </dsp:txBody>
      <dsp:txXfrm>
        <a:off x="8069992" y="641142"/>
        <a:ext cx="2689997" cy="545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23D34-8840-4C33-81A3-E42835070E80}">
      <dsp:nvSpPr>
        <dsp:cNvPr id="0" name=""/>
        <dsp:cNvSpPr/>
      </dsp:nvSpPr>
      <dsp:spPr>
        <a:xfrm rot="16200000">
          <a:off x="-1303310" y="1306859"/>
          <a:ext cx="4015945" cy="1402226"/>
        </a:xfrm>
        <a:prstGeom prst="flowChartManualOperati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Finished product</a:t>
          </a:r>
          <a:endParaRPr lang="ru-RU" sz="1600" kern="1200" dirty="0"/>
        </a:p>
      </dsp:txBody>
      <dsp:txXfrm rot="5400000">
        <a:off x="3549" y="803189"/>
        <a:ext cx="1402226" cy="2409567"/>
      </dsp:txXfrm>
    </dsp:sp>
    <dsp:sp modelId="{B67A1214-1DE5-4C55-8EB1-57A29BCDD904}">
      <dsp:nvSpPr>
        <dsp:cNvPr id="0" name=""/>
        <dsp:cNvSpPr/>
      </dsp:nvSpPr>
      <dsp:spPr>
        <a:xfrm rot="16200000">
          <a:off x="204082" y="1306859"/>
          <a:ext cx="4015945" cy="1402226"/>
        </a:xfrm>
        <a:prstGeom prst="flowChartManualOperation">
          <a:avLst/>
        </a:prstGeom>
        <a:solidFill>
          <a:schemeClr val="accent1">
            <a:shade val="80000"/>
            <a:hueOff val="48190"/>
            <a:satOff val="935"/>
            <a:lumOff val="44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System prototype</a:t>
          </a:r>
          <a:endParaRPr lang="ru-RU" sz="1600" kern="1200" dirty="0"/>
        </a:p>
      </dsp:txBody>
      <dsp:txXfrm rot="5400000">
        <a:off x="1510941" y="803189"/>
        <a:ext cx="1402226" cy="2409567"/>
      </dsp:txXfrm>
    </dsp:sp>
    <dsp:sp modelId="{0A052F79-9BB2-4829-845D-DF1247D13A08}">
      <dsp:nvSpPr>
        <dsp:cNvPr id="0" name=""/>
        <dsp:cNvSpPr/>
      </dsp:nvSpPr>
      <dsp:spPr>
        <a:xfrm rot="16200000">
          <a:off x="1711476" y="1306859"/>
          <a:ext cx="4015945" cy="1402226"/>
        </a:xfrm>
        <a:prstGeom prst="flowChartManualOperation">
          <a:avLst/>
        </a:prstGeom>
        <a:solidFill>
          <a:schemeClr val="accent1">
            <a:shade val="80000"/>
            <a:hueOff val="96380"/>
            <a:satOff val="1869"/>
            <a:lumOff val="89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Working capacity</a:t>
          </a:r>
          <a:endParaRPr lang="ru-RU" sz="1600" kern="1200" dirty="0"/>
        </a:p>
      </dsp:txBody>
      <dsp:txXfrm rot="5400000">
        <a:off x="3018335" y="803189"/>
        <a:ext cx="1402226" cy="2409567"/>
      </dsp:txXfrm>
    </dsp:sp>
    <dsp:sp modelId="{67CF2FE3-8266-44A9-BDEA-1C8AB748D4B8}">
      <dsp:nvSpPr>
        <dsp:cNvPr id="0" name=""/>
        <dsp:cNvSpPr/>
      </dsp:nvSpPr>
      <dsp:spPr>
        <a:xfrm rot="16200000">
          <a:off x="3218869" y="1306859"/>
          <a:ext cx="4015945" cy="1402226"/>
        </a:xfrm>
        <a:prstGeom prst="flowChartManualOperation">
          <a:avLst/>
        </a:prstGeom>
        <a:solidFill>
          <a:schemeClr val="accent1">
            <a:shade val="80000"/>
            <a:hueOff val="144570"/>
            <a:satOff val="2804"/>
            <a:lumOff val="133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</a:t>
          </a:r>
          <a:endParaRPr lang="ru-RU" sz="1600" kern="1200" dirty="0"/>
        </a:p>
      </dsp:txBody>
      <dsp:txXfrm rot="5400000">
        <a:off x="4525728" y="803189"/>
        <a:ext cx="1402226" cy="2409567"/>
      </dsp:txXfrm>
    </dsp:sp>
    <dsp:sp modelId="{AA6A3FC1-EF12-4EEF-A40E-DCAF33916B76}">
      <dsp:nvSpPr>
        <dsp:cNvPr id="0" name=""/>
        <dsp:cNvSpPr/>
      </dsp:nvSpPr>
      <dsp:spPr>
        <a:xfrm rot="16200000">
          <a:off x="4726263" y="1306859"/>
          <a:ext cx="4015945" cy="1402226"/>
        </a:xfrm>
        <a:prstGeom prst="flowChartManualOperation">
          <a:avLst/>
        </a:prstGeom>
        <a:solidFill>
          <a:schemeClr val="accent1">
            <a:shade val="80000"/>
            <a:hueOff val="192760"/>
            <a:satOff val="3738"/>
            <a:lumOff val="178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Funds for equipment</a:t>
          </a:r>
          <a:endParaRPr lang="ru-RU" sz="1400" kern="1200" dirty="0"/>
        </a:p>
      </dsp:txBody>
      <dsp:txXfrm rot="5400000">
        <a:off x="6033122" y="803189"/>
        <a:ext cx="1402226" cy="2409567"/>
      </dsp:txXfrm>
    </dsp:sp>
    <dsp:sp modelId="{F0E3582C-1566-45F8-AEC9-F43A2DA91966}">
      <dsp:nvSpPr>
        <dsp:cNvPr id="0" name=""/>
        <dsp:cNvSpPr/>
      </dsp:nvSpPr>
      <dsp:spPr>
        <a:xfrm rot="16200000">
          <a:off x="6233656" y="1306859"/>
          <a:ext cx="4015945" cy="1402226"/>
        </a:xfrm>
        <a:prstGeom prst="flowChartManualOperation">
          <a:avLst/>
        </a:prstGeom>
        <a:solidFill>
          <a:schemeClr val="accent1">
            <a:shade val="80000"/>
            <a:hueOff val="240950"/>
            <a:satOff val="4673"/>
            <a:lumOff val="222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Security Requirements</a:t>
          </a:r>
          <a:endParaRPr lang="ru-RU" sz="1400" kern="1200" dirty="0"/>
        </a:p>
      </dsp:txBody>
      <dsp:txXfrm rot="5400000">
        <a:off x="7540515" y="803189"/>
        <a:ext cx="1402226" cy="24095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E12A1-FA91-4E39-B813-A90659E0DB1E}">
      <dsp:nvSpPr>
        <dsp:cNvPr id="0" name=""/>
        <dsp:cNvSpPr/>
      </dsp:nvSpPr>
      <dsp:spPr>
        <a:xfrm>
          <a:off x="616046" y="98814"/>
          <a:ext cx="1055208" cy="1055208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dirty="0" smtClean="0"/>
            <a:t>Open</a:t>
          </a:r>
          <a:endParaRPr lang="ru-RU" sz="1600" kern="1200" dirty="0"/>
        </a:p>
      </dsp:txBody>
      <dsp:txXfrm>
        <a:off x="770578" y="253346"/>
        <a:ext cx="746144" cy="746144"/>
      </dsp:txXfrm>
    </dsp:sp>
    <dsp:sp modelId="{DC6138A7-B93C-4545-B0FB-6EE0AD25E49F}">
      <dsp:nvSpPr>
        <dsp:cNvPr id="0" name=""/>
        <dsp:cNvSpPr/>
      </dsp:nvSpPr>
      <dsp:spPr>
        <a:xfrm rot="10800000">
          <a:off x="842177" y="1321625"/>
          <a:ext cx="602946" cy="355316"/>
        </a:xfrm>
        <a:prstGeom prst="triangle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2FAE-2478-4B3B-824F-1032F21F39AC}">
      <dsp:nvSpPr>
        <dsp:cNvPr id="0" name=""/>
        <dsp:cNvSpPr/>
      </dsp:nvSpPr>
      <dsp:spPr>
        <a:xfrm>
          <a:off x="444112" y="1824432"/>
          <a:ext cx="1399076" cy="1399076"/>
        </a:xfrm>
        <a:prstGeom prst="ellipse">
          <a:avLst/>
        </a:prstGeom>
        <a:solidFill>
          <a:schemeClr val="accent1">
            <a:shade val="80000"/>
            <a:hueOff val="26772"/>
            <a:satOff val="519"/>
            <a:lumOff val="24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smtClean="0"/>
            <a:t>Contextual Discussion</a:t>
          </a:r>
          <a:endParaRPr lang="ru-RU" sz="1100" kern="1200" dirty="0"/>
        </a:p>
      </dsp:txBody>
      <dsp:txXfrm>
        <a:off x="649002" y="2029322"/>
        <a:ext cx="989296" cy="989296"/>
      </dsp:txXfrm>
    </dsp:sp>
    <dsp:sp modelId="{1B66C9CF-90F1-42EC-B68F-F31514666C42}">
      <dsp:nvSpPr>
        <dsp:cNvPr id="0" name=""/>
        <dsp:cNvSpPr/>
      </dsp:nvSpPr>
      <dsp:spPr>
        <a:xfrm rot="10800000">
          <a:off x="842177" y="3581702"/>
          <a:ext cx="602946" cy="355316"/>
        </a:xfrm>
        <a:prstGeom prst="triangle">
          <a:avLst/>
        </a:prstGeom>
        <a:solidFill>
          <a:schemeClr val="accent1">
            <a:shade val="90000"/>
            <a:hueOff val="30108"/>
            <a:satOff val="-92"/>
            <a:lumOff val="24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76512-EE57-4D52-A7C6-17D4012BE227}">
      <dsp:nvSpPr>
        <dsp:cNvPr id="0" name=""/>
        <dsp:cNvSpPr/>
      </dsp:nvSpPr>
      <dsp:spPr>
        <a:xfrm>
          <a:off x="569128" y="4275100"/>
          <a:ext cx="1149044" cy="1149044"/>
        </a:xfrm>
        <a:prstGeom prst="ellipse">
          <a:avLst/>
        </a:prstGeom>
        <a:solidFill>
          <a:schemeClr val="accent1">
            <a:shade val="80000"/>
            <a:hueOff val="53545"/>
            <a:satOff val="1038"/>
            <a:lumOff val="49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Presentation</a:t>
          </a:r>
          <a:endParaRPr lang="ru-RU" sz="1100" kern="1200" dirty="0"/>
        </a:p>
      </dsp:txBody>
      <dsp:txXfrm>
        <a:off x="737402" y="4443374"/>
        <a:ext cx="812496" cy="812496"/>
      </dsp:txXfrm>
    </dsp:sp>
    <dsp:sp modelId="{269622C7-3EDB-47D1-BADB-B8DDD99C9DA0}">
      <dsp:nvSpPr>
        <dsp:cNvPr id="0" name=""/>
        <dsp:cNvSpPr/>
      </dsp:nvSpPr>
      <dsp:spPr>
        <a:xfrm rot="5467786">
          <a:off x="2069404" y="4696166"/>
          <a:ext cx="602946" cy="355316"/>
        </a:xfrm>
        <a:prstGeom prst="triangle">
          <a:avLst/>
        </a:prstGeom>
        <a:solidFill>
          <a:schemeClr val="accent1">
            <a:shade val="90000"/>
            <a:hueOff val="60215"/>
            <a:satOff val="-184"/>
            <a:lumOff val="48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59975-72B7-4545-9261-2E066160FD3A}">
      <dsp:nvSpPr>
        <dsp:cNvPr id="0" name=""/>
        <dsp:cNvSpPr/>
      </dsp:nvSpPr>
      <dsp:spPr>
        <a:xfrm>
          <a:off x="3003437" y="4142564"/>
          <a:ext cx="1517393" cy="1517393"/>
        </a:xfrm>
        <a:prstGeom prst="ellipse">
          <a:avLst/>
        </a:prstGeom>
        <a:solidFill>
          <a:schemeClr val="accent1">
            <a:shade val="80000"/>
            <a:hueOff val="80317"/>
            <a:satOff val="1558"/>
            <a:lumOff val="74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dirty="0" smtClean="0"/>
            <a:t>Appeal</a:t>
          </a:r>
          <a:endParaRPr lang="ru-RU" sz="1600" kern="1200" dirty="0"/>
        </a:p>
      </dsp:txBody>
      <dsp:txXfrm>
        <a:off x="3225654" y="4364781"/>
        <a:ext cx="1072959" cy="1072959"/>
      </dsp:txXfrm>
    </dsp:sp>
    <dsp:sp modelId="{8B8094FB-8ED5-46C8-809B-8BC2CFC4151B}">
      <dsp:nvSpPr>
        <dsp:cNvPr id="0" name=""/>
        <dsp:cNvSpPr/>
      </dsp:nvSpPr>
      <dsp:spPr>
        <a:xfrm rot="21550222">
          <a:off x="3441969" y="3432824"/>
          <a:ext cx="602946" cy="355316"/>
        </a:xfrm>
        <a:prstGeom prst="triangle">
          <a:avLst/>
        </a:prstGeom>
        <a:solidFill>
          <a:schemeClr val="accent1">
            <a:shade val="90000"/>
            <a:hueOff val="90323"/>
            <a:satOff val="-276"/>
            <a:lumOff val="72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68D0E-6395-4706-8F90-E1A6835D5EE9}">
      <dsp:nvSpPr>
        <dsp:cNvPr id="0" name=""/>
        <dsp:cNvSpPr/>
      </dsp:nvSpPr>
      <dsp:spPr>
        <a:xfrm>
          <a:off x="3153186" y="1949448"/>
          <a:ext cx="1149044" cy="1149044"/>
        </a:xfrm>
        <a:prstGeom prst="ellipse">
          <a:avLst/>
        </a:prstGeom>
        <a:solidFill>
          <a:schemeClr val="accent1">
            <a:shade val="80000"/>
            <a:hueOff val="107089"/>
            <a:satOff val="2077"/>
            <a:lumOff val="99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u="none" kern="1200" dirty="0" smtClean="0"/>
            <a:t>Break</a:t>
          </a:r>
          <a:endParaRPr lang="ru-RU" sz="1800" kern="1200" dirty="0"/>
        </a:p>
      </dsp:txBody>
      <dsp:txXfrm>
        <a:off x="3321460" y="2117722"/>
        <a:ext cx="812496" cy="812496"/>
      </dsp:txXfrm>
    </dsp:sp>
    <dsp:sp modelId="{EF36667B-637F-4A1E-8AA6-130452C99E1F}">
      <dsp:nvSpPr>
        <dsp:cNvPr id="0" name=""/>
        <dsp:cNvSpPr/>
      </dsp:nvSpPr>
      <dsp:spPr>
        <a:xfrm rot="5625920">
          <a:off x="4585390" y="2422598"/>
          <a:ext cx="602946" cy="355316"/>
        </a:xfrm>
        <a:prstGeom prst="triangle">
          <a:avLst/>
        </a:prstGeom>
        <a:solidFill>
          <a:schemeClr val="accent1">
            <a:shade val="90000"/>
            <a:hueOff val="120431"/>
            <a:satOff val="-368"/>
            <a:lumOff val="96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BBD66-9D9E-4E47-8FA3-72C7D4561388}">
      <dsp:nvSpPr>
        <dsp:cNvPr id="0" name=""/>
        <dsp:cNvSpPr/>
      </dsp:nvSpPr>
      <dsp:spPr>
        <a:xfrm>
          <a:off x="5450414" y="1662617"/>
          <a:ext cx="2086791" cy="2086791"/>
        </a:xfrm>
        <a:prstGeom prst="ellipse">
          <a:avLst/>
        </a:prstGeom>
        <a:solidFill>
          <a:schemeClr val="accent1">
            <a:shade val="80000"/>
            <a:hueOff val="133861"/>
            <a:satOff val="2596"/>
            <a:lumOff val="123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Brainstorm</a:t>
          </a:r>
          <a:endParaRPr lang="ru-RU" sz="1800" kern="1200" dirty="0"/>
        </a:p>
      </dsp:txBody>
      <dsp:txXfrm>
        <a:off x="5756017" y="1968220"/>
        <a:ext cx="1475585" cy="1475585"/>
      </dsp:txXfrm>
    </dsp:sp>
    <dsp:sp modelId="{EF1982B1-5475-4B83-B0B1-260495F792CC}">
      <dsp:nvSpPr>
        <dsp:cNvPr id="0" name=""/>
        <dsp:cNvSpPr/>
      </dsp:nvSpPr>
      <dsp:spPr>
        <a:xfrm rot="10800000">
          <a:off x="6192336" y="4026695"/>
          <a:ext cx="602946" cy="355316"/>
        </a:xfrm>
        <a:prstGeom prst="triangle">
          <a:avLst/>
        </a:prstGeom>
        <a:solidFill>
          <a:schemeClr val="accent1">
            <a:shade val="90000"/>
            <a:hueOff val="150538"/>
            <a:satOff val="-461"/>
            <a:lumOff val="120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0B4B8-337A-42D5-92FE-577F1CD691D7}">
      <dsp:nvSpPr>
        <dsp:cNvPr id="0" name=""/>
        <dsp:cNvSpPr/>
      </dsp:nvSpPr>
      <dsp:spPr>
        <a:xfrm>
          <a:off x="5919288" y="4639186"/>
          <a:ext cx="1149044" cy="1149044"/>
        </a:xfrm>
        <a:prstGeom prst="ellipse">
          <a:avLst/>
        </a:prstGeom>
        <a:solidFill>
          <a:schemeClr val="accent1">
            <a:shade val="80000"/>
            <a:hueOff val="160634"/>
            <a:satOff val="3115"/>
            <a:lumOff val="148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u="none" kern="1200" dirty="0" smtClean="0"/>
            <a:t>Lunch break</a:t>
          </a:r>
          <a:endParaRPr lang="ru-RU" sz="1800" kern="1200" dirty="0"/>
        </a:p>
      </dsp:txBody>
      <dsp:txXfrm>
        <a:off x="6087562" y="4807460"/>
        <a:ext cx="812496" cy="812496"/>
      </dsp:txXfrm>
    </dsp:sp>
    <dsp:sp modelId="{B5588485-8502-4CE4-AB3E-C8524D9932B6}">
      <dsp:nvSpPr>
        <dsp:cNvPr id="0" name=""/>
        <dsp:cNvSpPr/>
      </dsp:nvSpPr>
      <dsp:spPr>
        <a:xfrm rot="5266720">
          <a:off x="7442170" y="4987571"/>
          <a:ext cx="602946" cy="355316"/>
        </a:xfrm>
        <a:prstGeom prst="triangle">
          <a:avLst/>
        </a:prstGeom>
        <a:solidFill>
          <a:schemeClr val="accent1">
            <a:shade val="90000"/>
            <a:hueOff val="180646"/>
            <a:satOff val="-553"/>
            <a:lumOff val="144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07728-5FCF-44FD-8382-CA2C5F0E3DB4}">
      <dsp:nvSpPr>
        <dsp:cNvPr id="0" name=""/>
        <dsp:cNvSpPr/>
      </dsp:nvSpPr>
      <dsp:spPr>
        <a:xfrm>
          <a:off x="8398558" y="4129108"/>
          <a:ext cx="1945952" cy="1945952"/>
        </a:xfrm>
        <a:prstGeom prst="ellipse">
          <a:avLst/>
        </a:prstGeom>
        <a:solidFill>
          <a:schemeClr val="accent1">
            <a:shade val="80000"/>
            <a:hueOff val="187406"/>
            <a:satOff val="3635"/>
            <a:lumOff val="173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Brainstorm</a:t>
          </a:r>
          <a:endParaRPr lang="ru-RU" sz="1800" kern="1200" dirty="0"/>
        </a:p>
      </dsp:txBody>
      <dsp:txXfrm>
        <a:off x="8683536" y="4414086"/>
        <a:ext cx="1375996" cy="1375996"/>
      </dsp:txXfrm>
    </dsp:sp>
    <dsp:sp modelId="{83A71E93-8466-460F-9B07-E3089C130536}">
      <dsp:nvSpPr>
        <dsp:cNvPr id="0" name=""/>
        <dsp:cNvSpPr/>
      </dsp:nvSpPr>
      <dsp:spPr>
        <a:xfrm rot="21574460">
          <a:off x="9060131" y="3587799"/>
          <a:ext cx="602946" cy="355316"/>
        </a:xfrm>
        <a:prstGeom prst="triangle">
          <a:avLst/>
        </a:prstGeom>
        <a:solidFill>
          <a:schemeClr val="accent1">
            <a:shade val="90000"/>
            <a:hueOff val="210754"/>
            <a:satOff val="-645"/>
            <a:lumOff val="168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CFD3F-1291-49C6-A27C-3E003A3BED3F}">
      <dsp:nvSpPr>
        <dsp:cNvPr id="0" name=""/>
        <dsp:cNvSpPr/>
      </dsp:nvSpPr>
      <dsp:spPr>
        <a:xfrm>
          <a:off x="8717711" y="2148687"/>
          <a:ext cx="1273221" cy="1273221"/>
        </a:xfrm>
        <a:prstGeom prst="ellipse">
          <a:avLst/>
        </a:prstGeom>
        <a:solidFill>
          <a:schemeClr val="accent1">
            <a:shade val="80000"/>
            <a:hueOff val="214178"/>
            <a:satOff val="4154"/>
            <a:lumOff val="198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u="none" kern="1200" dirty="0" smtClean="0"/>
            <a:t>Results</a:t>
          </a:r>
          <a:endParaRPr lang="ru-RU" sz="2000" kern="1200" dirty="0"/>
        </a:p>
      </dsp:txBody>
      <dsp:txXfrm>
        <a:off x="8904170" y="2335146"/>
        <a:ext cx="900303" cy="900303"/>
      </dsp:txXfrm>
    </dsp:sp>
    <dsp:sp modelId="{08CA55D8-BCCE-4A0A-A815-8C61A3027384}">
      <dsp:nvSpPr>
        <dsp:cNvPr id="0" name=""/>
        <dsp:cNvSpPr/>
      </dsp:nvSpPr>
      <dsp:spPr>
        <a:xfrm rot="5">
          <a:off x="9052850" y="1486883"/>
          <a:ext cx="602946" cy="355316"/>
        </a:xfrm>
        <a:prstGeom prst="triangle">
          <a:avLst/>
        </a:prstGeom>
        <a:solidFill>
          <a:schemeClr val="accent1">
            <a:shade val="90000"/>
            <a:hueOff val="240862"/>
            <a:satOff val="-737"/>
            <a:lumOff val="192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4B4E1-9298-4C4E-840F-84B772C50640}">
      <dsp:nvSpPr>
        <dsp:cNvPr id="0" name=""/>
        <dsp:cNvSpPr/>
      </dsp:nvSpPr>
      <dsp:spPr>
        <a:xfrm>
          <a:off x="8827565" y="146988"/>
          <a:ext cx="1053520" cy="1053520"/>
        </a:xfrm>
        <a:prstGeom prst="ellipse">
          <a:avLst/>
        </a:prstGeom>
        <a:solidFill>
          <a:schemeClr val="accent1">
            <a:shade val="80000"/>
            <a:hueOff val="240950"/>
            <a:satOff val="4673"/>
            <a:lumOff val="222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smtClean="0"/>
            <a:t>Completion</a:t>
          </a:r>
          <a:endParaRPr lang="ru-RU" sz="1050" kern="1200" dirty="0"/>
        </a:p>
      </dsp:txBody>
      <dsp:txXfrm>
        <a:off x="8981849" y="301272"/>
        <a:ext cx="744952" cy="744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0C196-B1EC-4889-9CB5-8416D2AC2CC2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18CDC-CF75-44DB-8CAC-F6EA8B711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24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159761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375491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2"/>
            <a:ext cx="77216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498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68"/>
            <a:ext cx="4364736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5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2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4370607" y="116855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2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6DFF08F-DC6B-4601-B491-B0F83F6DD2DA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39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12%20-%20Brainstorm.docx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10%20-%20Questioning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15%20-%20SRS%20Package.doc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17%20-%20Scale.doc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13%20-%20Bill%20of%20User%20Rights.doc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1.%20Problem%20Statement.docx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6%20-%20Actors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5%20-%20Stakeholders.docx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hyperlink" Target="8%20-%20Limitation%20of%20system.docx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9%20-%20Interview.docx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x\Desktop\AnReq\Project\Presentation\igAs7YmRg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" y="1339576"/>
            <a:ext cx="12181971" cy="586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44096" y="370703"/>
            <a:ext cx="12517396" cy="1423261"/>
          </a:xfrm>
          <a:noFill/>
        </p:spPr>
        <p:txBody>
          <a:bodyPr>
            <a:noAutofit/>
          </a:bodyPr>
          <a:lstStyle/>
          <a:p>
            <a:r>
              <a:rPr lang="en-US" sz="9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low Solid Italic" pitchFamily="82" charset="0"/>
              </a:rPr>
              <a:t>Health Recovery</a:t>
            </a:r>
            <a:endParaRPr lang="ru-RU" sz="9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633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376878"/>
              </p:ext>
            </p:extLst>
          </p:nvPr>
        </p:nvGraphicFramePr>
        <p:xfrm>
          <a:off x="778476" y="0"/>
          <a:ext cx="10626810" cy="6079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974" y="5803556"/>
            <a:ext cx="10058400" cy="914400"/>
          </a:xfrm>
        </p:spPr>
        <p:txBody>
          <a:bodyPr/>
          <a:lstStyle/>
          <a:p>
            <a:r>
              <a:rPr lang="en-US" dirty="0" smtClean="0"/>
              <a:t>MEETING</a:t>
            </a:r>
            <a:r>
              <a:rPr lang="ru-RU" dirty="0" smtClean="0"/>
              <a:t> </a:t>
            </a:r>
            <a:r>
              <a:rPr lang="en-US" sz="1800" dirty="0" smtClean="0">
                <a:latin typeface="+mn-lt"/>
                <a:hlinkClick r:id="rId7" action="ppaction://hlinkfile"/>
              </a:rPr>
              <a:t>more</a:t>
            </a:r>
            <a:r>
              <a:rPr lang="ru-RU" sz="1800" dirty="0" smtClean="0">
                <a:latin typeface="+mn-lt"/>
                <a:hlinkClick r:id="rId7" action="ppaction://hlinkfile"/>
              </a:rPr>
              <a:t>…</a:t>
            </a:r>
            <a:r>
              <a:rPr lang="ru-RU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317765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6141" y="661086"/>
            <a:ext cx="8128000" cy="3657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Questioning is a means of obtaining information for a social survey.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Questionnaires </a:t>
            </a:r>
            <a:r>
              <a:rPr lang="en-US" sz="1800" dirty="0" smtClean="0">
                <a:solidFill>
                  <a:srgbClr val="3A3838"/>
                </a:solidFill>
                <a:latin typeface="Century Gothic"/>
                <a:ea typeface="+mn-ea"/>
                <a:cs typeface="+mn-cs"/>
                <a:hlinkClick r:id="rId2" action="ppaction://hlinkfile"/>
              </a:rPr>
              <a:t>more</a:t>
            </a:r>
            <a:r>
              <a:rPr lang="ru-RU" sz="1800" dirty="0" smtClean="0">
                <a:solidFill>
                  <a:srgbClr val="3A3838"/>
                </a:solidFill>
                <a:latin typeface="Century Gothic"/>
                <a:ea typeface="+mn-ea"/>
                <a:cs typeface="+mn-cs"/>
                <a:hlinkClick r:id="rId2" action="ppaction://hlinkfile"/>
              </a:rPr>
              <a:t>…</a:t>
            </a:r>
            <a:endParaRPr lang="ru-RU" sz="3200" dirty="0"/>
          </a:p>
        </p:txBody>
      </p:sp>
      <p:pic>
        <p:nvPicPr>
          <p:cNvPr id="5" name="Picture 2" descr="C:\Users\Max\Desktop\AnReq\Project\Presentation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7" y="639462"/>
            <a:ext cx="2326674" cy="2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983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8776" y="31111"/>
            <a:ext cx="4395440" cy="744089"/>
          </a:xfrm>
        </p:spPr>
        <p:txBody>
          <a:bodyPr>
            <a:noAutofit/>
          </a:bodyPr>
          <a:lstStyle/>
          <a:p>
            <a:r>
              <a:rPr lang="en-US" sz="4000" dirty="0"/>
              <a:t>Use case model</a:t>
            </a:r>
            <a:endParaRPr lang="ru-RU" sz="4000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4793738" y="741405"/>
            <a:ext cx="6450911" cy="5964195"/>
            <a:chOff x="2321471" y="-1270635"/>
            <a:chExt cx="7287350" cy="9399270"/>
          </a:xfrm>
        </p:grpSpPr>
        <p:sp>
          <p:nvSpPr>
            <p:cNvPr id="388" name="Прямоугольник 387"/>
            <p:cNvSpPr/>
            <p:nvPr/>
          </p:nvSpPr>
          <p:spPr>
            <a:xfrm>
              <a:off x="3848735" y="-1270635"/>
              <a:ext cx="4844415" cy="9399270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89" name="Группа 388"/>
            <p:cNvGrpSpPr/>
            <p:nvPr/>
          </p:nvGrpSpPr>
          <p:grpSpPr>
            <a:xfrm>
              <a:off x="2797828" y="2131063"/>
              <a:ext cx="935654" cy="1780368"/>
              <a:chOff x="844588" y="4607145"/>
              <a:chExt cx="936818" cy="1780635"/>
            </a:xfrm>
            <a:noFill/>
          </p:grpSpPr>
          <p:grpSp>
            <p:nvGrpSpPr>
              <p:cNvPr id="462" name="Группа 461"/>
              <p:cNvGrpSpPr/>
              <p:nvPr/>
            </p:nvGrpSpPr>
            <p:grpSpPr>
              <a:xfrm>
                <a:off x="973777" y="4607145"/>
                <a:ext cx="451262" cy="1318161"/>
                <a:chOff x="237507" y="332509"/>
                <a:chExt cx="451262" cy="1318161"/>
              </a:xfrm>
              <a:grpFill/>
            </p:grpSpPr>
            <p:cxnSp>
              <p:nvCxnSpPr>
                <p:cNvPr id="464" name="Прямая соединительная линия 463"/>
                <p:cNvCxnSpPr/>
                <p:nvPr/>
              </p:nvCxnSpPr>
              <p:spPr>
                <a:xfrm>
                  <a:off x="463138" y="617419"/>
                  <a:ext cx="0" cy="665116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65" name="Овал 464"/>
                <p:cNvSpPr/>
                <p:nvPr/>
              </p:nvSpPr>
              <p:spPr>
                <a:xfrm>
                  <a:off x="308759" y="332509"/>
                  <a:ext cx="296883" cy="29688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uk-UA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466" name="Прямая соединительная линия 465"/>
                <p:cNvCxnSpPr/>
                <p:nvPr/>
              </p:nvCxnSpPr>
              <p:spPr>
                <a:xfrm flipH="1">
                  <a:off x="237507" y="1282333"/>
                  <a:ext cx="225632" cy="368207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7" name="Прямая соединительная линия 466"/>
                <p:cNvCxnSpPr/>
                <p:nvPr/>
              </p:nvCxnSpPr>
              <p:spPr>
                <a:xfrm>
                  <a:off x="463138" y="1282232"/>
                  <a:ext cx="225631" cy="368438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8" name="Прямая соединительная линия 467"/>
                <p:cNvCxnSpPr/>
                <p:nvPr/>
              </p:nvCxnSpPr>
              <p:spPr>
                <a:xfrm flipH="1">
                  <a:off x="237507" y="807522"/>
                  <a:ext cx="225631" cy="83127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9" name="Прямая соединительная линия 468"/>
                <p:cNvCxnSpPr/>
                <p:nvPr/>
              </p:nvCxnSpPr>
              <p:spPr>
                <a:xfrm>
                  <a:off x="463139" y="807396"/>
                  <a:ext cx="225630" cy="83183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463" name="Поле 5"/>
              <p:cNvSpPr txBox="1"/>
              <p:nvPr/>
            </p:nvSpPr>
            <p:spPr>
              <a:xfrm>
                <a:off x="844588" y="5948995"/>
                <a:ext cx="936818" cy="4387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400">
                  <a:lnSpc>
                    <a:spcPct val="115000"/>
                  </a:lnSpc>
                </a:pPr>
                <a:r>
                  <a:rPr lang="en-US" sz="1100" kern="0" dirty="0" smtClean="0">
                    <a:latin typeface="Arial"/>
                    <a:ea typeface="Arial"/>
                  </a:rPr>
                  <a:t>A doctor</a:t>
                </a:r>
                <a:endParaRPr kumimoji="0" lang="uk-UA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Arial"/>
                  <a:cs typeface="+mn-cs"/>
                </a:endParaRPr>
              </a:p>
            </p:txBody>
          </p:sp>
        </p:grpSp>
        <p:sp>
          <p:nvSpPr>
            <p:cNvPr id="390" name="Овал 389"/>
            <p:cNvSpPr/>
            <p:nvPr/>
          </p:nvSpPr>
          <p:spPr>
            <a:xfrm>
              <a:off x="5200650" y="-1270635"/>
              <a:ext cx="1523365" cy="984885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lnSpc>
                  <a:spcPct val="115000"/>
                </a:lnSpc>
              </a:pPr>
              <a:r>
                <a:rPr lang="en-US" sz="1100" kern="0" dirty="0">
                  <a:solidFill>
                    <a:srgbClr val="FFFFFF"/>
                  </a:solidFill>
                  <a:latin typeface="Arial"/>
                  <a:ea typeface="Arial"/>
                </a:rPr>
                <a:t>Viewing a medical card</a:t>
              </a:r>
              <a:endParaRPr kumimoji="0" lang="uk-UA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endParaRPr>
            </a:p>
          </p:txBody>
        </p:sp>
        <p:cxnSp>
          <p:nvCxnSpPr>
            <p:cNvPr id="391" name="Прямая со стрелкой 390"/>
            <p:cNvCxnSpPr/>
            <p:nvPr/>
          </p:nvCxnSpPr>
          <p:spPr>
            <a:xfrm flipH="1" flipV="1">
              <a:off x="6501765" y="-429260"/>
              <a:ext cx="661670" cy="5200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  <a:tailEnd type="arrow"/>
            </a:ln>
            <a:effectLst/>
          </p:spPr>
        </p:cxnSp>
        <p:sp>
          <p:nvSpPr>
            <p:cNvPr id="392" name="Овал 391"/>
            <p:cNvSpPr/>
            <p:nvPr/>
          </p:nvSpPr>
          <p:spPr>
            <a:xfrm>
              <a:off x="3848735" y="2517775"/>
              <a:ext cx="1583690" cy="1120775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lnSpc>
                  <a:spcPct val="115000"/>
                </a:lnSpc>
              </a:pPr>
              <a:r>
                <a:rPr lang="en-US" sz="1100" kern="0" dirty="0">
                  <a:solidFill>
                    <a:srgbClr val="FFFFFF"/>
                  </a:solidFill>
                  <a:latin typeface="Arial"/>
                  <a:ea typeface="Arial"/>
                </a:rPr>
                <a:t>Adding data to the medical card</a:t>
              </a:r>
              <a:endParaRPr kumimoji="0" lang="uk-UA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endParaRPr>
            </a:p>
          </p:txBody>
        </p:sp>
        <p:cxnSp>
          <p:nvCxnSpPr>
            <p:cNvPr id="393" name="Прямая со стрелкой 392"/>
            <p:cNvCxnSpPr/>
            <p:nvPr/>
          </p:nvCxnSpPr>
          <p:spPr>
            <a:xfrm flipV="1">
              <a:off x="5200650" y="2131060"/>
              <a:ext cx="1627505" cy="55054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394" name="Прямая со стрелкой 393"/>
            <p:cNvCxnSpPr/>
            <p:nvPr/>
          </p:nvCxnSpPr>
          <p:spPr>
            <a:xfrm>
              <a:off x="3484245" y="2997835"/>
              <a:ext cx="363855" cy="8001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grpSp>
          <p:nvGrpSpPr>
            <p:cNvPr id="395" name="Группа 394"/>
            <p:cNvGrpSpPr/>
            <p:nvPr/>
          </p:nvGrpSpPr>
          <p:grpSpPr>
            <a:xfrm>
              <a:off x="2628900" y="-985520"/>
              <a:ext cx="743584" cy="1755775"/>
              <a:chOff x="-121676" y="0"/>
              <a:chExt cx="760239" cy="1756208"/>
            </a:xfrm>
            <a:noFill/>
          </p:grpSpPr>
          <p:grpSp>
            <p:nvGrpSpPr>
              <p:cNvPr id="454" name="Группа 453"/>
              <p:cNvGrpSpPr/>
              <p:nvPr/>
            </p:nvGrpSpPr>
            <p:grpSpPr>
              <a:xfrm>
                <a:off x="24302" y="0"/>
                <a:ext cx="451264" cy="1318161"/>
                <a:chOff x="24302" y="0"/>
                <a:chExt cx="451264" cy="1318161"/>
              </a:xfrm>
              <a:grpFill/>
            </p:grpSpPr>
            <p:cxnSp>
              <p:nvCxnSpPr>
                <p:cNvPr id="456" name="Прямая соединительная линия 455"/>
                <p:cNvCxnSpPr/>
                <p:nvPr/>
              </p:nvCxnSpPr>
              <p:spPr>
                <a:xfrm>
                  <a:off x="249934" y="284910"/>
                  <a:ext cx="0" cy="665116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57" name="Овал 456"/>
                <p:cNvSpPr/>
                <p:nvPr/>
              </p:nvSpPr>
              <p:spPr>
                <a:xfrm>
                  <a:off x="95554" y="0"/>
                  <a:ext cx="296883" cy="29688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Times New Roman"/>
                      <a:cs typeface="+mn-cs"/>
                    </a:rPr>
                    <a:t> </a:t>
                  </a:r>
                  <a:endParaRPr kumimoji="0" lang="uk-UA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+mn-cs"/>
                  </a:endParaRPr>
                </a:p>
              </p:txBody>
            </p:sp>
            <p:cxnSp>
              <p:nvCxnSpPr>
                <p:cNvPr id="458" name="Прямая соединительная линия 457"/>
                <p:cNvCxnSpPr/>
                <p:nvPr/>
              </p:nvCxnSpPr>
              <p:spPr>
                <a:xfrm flipH="1">
                  <a:off x="24302" y="949824"/>
                  <a:ext cx="225632" cy="368207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9" name="Прямая соединительная линия 458"/>
                <p:cNvCxnSpPr/>
                <p:nvPr/>
              </p:nvCxnSpPr>
              <p:spPr>
                <a:xfrm>
                  <a:off x="249934" y="949723"/>
                  <a:ext cx="225632" cy="368438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0" name="Прямая соединительная линия 459"/>
                <p:cNvCxnSpPr/>
                <p:nvPr/>
              </p:nvCxnSpPr>
              <p:spPr>
                <a:xfrm flipH="1">
                  <a:off x="24302" y="475013"/>
                  <a:ext cx="225631" cy="83127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1" name="Прямая соединительная линия 460"/>
                <p:cNvCxnSpPr/>
                <p:nvPr/>
              </p:nvCxnSpPr>
              <p:spPr>
                <a:xfrm>
                  <a:off x="249933" y="474887"/>
                  <a:ext cx="225630" cy="83183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455" name="Поле 3"/>
              <p:cNvSpPr txBox="1"/>
              <p:nvPr/>
            </p:nvSpPr>
            <p:spPr>
              <a:xfrm>
                <a:off x="-121676" y="1317992"/>
                <a:ext cx="760239" cy="438216"/>
              </a:xfrm>
              <a:prstGeom prst="rect">
                <a:avLst/>
              </a:prstGeom>
              <a:grpFill/>
              <a:ln w="6350"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400">
                  <a:lnSpc>
                    <a:spcPct val="115000"/>
                  </a:lnSpc>
                </a:pPr>
                <a:r>
                  <a:rPr lang="en-US" sz="1100" kern="0" dirty="0" smtClean="0">
                    <a:latin typeface="Arial"/>
                    <a:ea typeface="Arial"/>
                  </a:rPr>
                  <a:t>A patient</a:t>
                </a:r>
                <a:endParaRPr kumimoji="0" lang="uk-UA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</p:txBody>
          </p:sp>
        </p:grpSp>
        <p:grpSp>
          <p:nvGrpSpPr>
            <p:cNvPr id="396" name="Группа 395"/>
            <p:cNvGrpSpPr/>
            <p:nvPr/>
          </p:nvGrpSpPr>
          <p:grpSpPr>
            <a:xfrm>
              <a:off x="2321471" y="5969000"/>
              <a:ext cx="1723389" cy="1748155"/>
              <a:chOff x="-819130" y="0"/>
              <a:chExt cx="1784878" cy="1748927"/>
            </a:xfrm>
            <a:noFill/>
          </p:grpSpPr>
          <p:grpSp>
            <p:nvGrpSpPr>
              <p:cNvPr id="446" name="Группа 445"/>
              <p:cNvGrpSpPr/>
              <p:nvPr/>
            </p:nvGrpSpPr>
            <p:grpSpPr>
              <a:xfrm>
                <a:off x="73216" y="0"/>
                <a:ext cx="451266" cy="1318161"/>
                <a:chOff x="73216" y="0"/>
                <a:chExt cx="451266" cy="1318161"/>
              </a:xfrm>
              <a:grpFill/>
            </p:grpSpPr>
            <p:cxnSp>
              <p:nvCxnSpPr>
                <p:cNvPr id="448" name="Прямая соединительная линия 447"/>
                <p:cNvCxnSpPr/>
                <p:nvPr/>
              </p:nvCxnSpPr>
              <p:spPr>
                <a:xfrm>
                  <a:off x="298849" y="284910"/>
                  <a:ext cx="0" cy="665116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49" name="Овал 448"/>
                <p:cNvSpPr/>
                <p:nvPr/>
              </p:nvSpPr>
              <p:spPr>
                <a:xfrm>
                  <a:off x="144468" y="0"/>
                  <a:ext cx="296883" cy="29688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Arial"/>
                      <a:ea typeface="Times New Roman"/>
                      <a:cs typeface="+mn-cs"/>
                    </a:rPr>
                    <a:t> </a:t>
                  </a:r>
                  <a:endParaRPr kumimoji="0" lang="uk-UA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Times New Roman"/>
                    <a:ea typeface="Times New Roman"/>
                    <a:cs typeface="+mn-cs"/>
                  </a:endParaRPr>
                </a:p>
              </p:txBody>
            </p:sp>
            <p:cxnSp>
              <p:nvCxnSpPr>
                <p:cNvPr id="450" name="Прямая соединительная линия 449"/>
                <p:cNvCxnSpPr/>
                <p:nvPr/>
              </p:nvCxnSpPr>
              <p:spPr>
                <a:xfrm flipH="1">
                  <a:off x="73216" y="949824"/>
                  <a:ext cx="225633" cy="368207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1" name="Прямая соединительная линия 450"/>
                <p:cNvCxnSpPr/>
                <p:nvPr/>
              </p:nvCxnSpPr>
              <p:spPr>
                <a:xfrm>
                  <a:off x="298849" y="949723"/>
                  <a:ext cx="225633" cy="368438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2" name="Прямая соединительная линия 451"/>
                <p:cNvCxnSpPr/>
                <p:nvPr/>
              </p:nvCxnSpPr>
              <p:spPr>
                <a:xfrm flipH="1">
                  <a:off x="73216" y="475013"/>
                  <a:ext cx="225631" cy="83127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3" name="Прямая соединительная линия 452"/>
                <p:cNvCxnSpPr/>
                <p:nvPr/>
              </p:nvCxnSpPr>
              <p:spPr>
                <a:xfrm>
                  <a:off x="298847" y="474887"/>
                  <a:ext cx="225630" cy="83183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447" name="Поле 3"/>
              <p:cNvSpPr txBox="1"/>
              <p:nvPr/>
            </p:nvSpPr>
            <p:spPr>
              <a:xfrm>
                <a:off x="-819130" y="1310647"/>
                <a:ext cx="1784878" cy="438280"/>
              </a:xfrm>
              <a:prstGeom prst="rect">
                <a:avLst/>
              </a:prstGeom>
              <a:grpFill/>
              <a:ln w="6350"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400">
                  <a:lnSpc>
                    <a:spcPct val="115000"/>
                  </a:lnSpc>
                </a:pPr>
                <a:r>
                  <a:rPr lang="en-US" sz="1100" kern="0" dirty="0" smtClean="0">
                    <a:latin typeface="Arial"/>
                    <a:ea typeface="Arial"/>
                  </a:rPr>
                  <a:t>A laboratory </a:t>
                </a:r>
                <a:r>
                  <a:rPr lang="en-US" sz="1100" kern="0" dirty="0">
                    <a:latin typeface="Arial"/>
                    <a:ea typeface="Arial"/>
                  </a:rPr>
                  <a:t>worker</a:t>
                </a:r>
                <a:endParaRPr kumimoji="0" lang="uk-UA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</p:txBody>
          </p:sp>
        </p:grpSp>
        <p:sp>
          <p:nvSpPr>
            <p:cNvPr id="397" name="Овал 396"/>
            <p:cNvSpPr/>
            <p:nvPr/>
          </p:nvSpPr>
          <p:spPr>
            <a:xfrm>
              <a:off x="5695315" y="7069455"/>
              <a:ext cx="1744980" cy="949325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lnSpc>
                  <a:spcPct val="115000"/>
                </a:lnSpc>
              </a:pPr>
              <a:r>
                <a:rPr lang="en-US" sz="1100" kern="0" dirty="0">
                  <a:solidFill>
                    <a:srgbClr val="FFFFFF"/>
                  </a:solidFill>
                  <a:latin typeface="Arial"/>
                  <a:ea typeface="Arial"/>
                </a:rPr>
                <a:t>Sending the results of the survey</a:t>
              </a:r>
              <a:endParaRPr kumimoji="0" lang="uk-UA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endParaRPr>
            </a:p>
          </p:txBody>
        </p:sp>
        <p:cxnSp>
          <p:nvCxnSpPr>
            <p:cNvPr id="398" name="Прямая со стрелкой 397"/>
            <p:cNvCxnSpPr/>
            <p:nvPr/>
          </p:nvCxnSpPr>
          <p:spPr>
            <a:xfrm>
              <a:off x="4307205" y="7285990"/>
              <a:ext cx="1388110" cy="25781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399" name="Овал 398"/>
            <p:cNvSpPr/>
            <p:nvPr/>
          </p:nvSpPr>
          <p:spPr>
            <a:xfrm>
              <a:off x="4566920" y="5958205"/>
              <a:ext cx="1744980" cy="949325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lnSpc>
                  <a:spcPct val="115000"/>
                </a:lnSpc>
              </a:pPr>
              <a:r>
                <a:rPr lang="en-US" sz="1100" kern="0" dirty="0">
                  <a:solidFill>
                    <a:srgbClr val="FFFFFF"/>
                  </a:solidFill>
                  <a:latin typeface="Arial"/>
                  <a:ea typeface="Arial"/>
                </a:rPr>
                <a:t>Add survey data</a:t>
              </a:r>
              <a:endParaRPr kumimoji="0" lang="uk-UA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endParaRPr>
            </a:p>
          </p:txBody>
        </p:sp>
        <p:cxnSp>
          <p:nvCxnSpPr>
            <p:cNvPr id="400" name="Прямая со стрелкой 399"/>
            <p:cNvCxnSpPr/>
            <p:nvPr/>
          </p:nvCxnSpPr>
          <p:spPr>
            <a:xfrm flipV="1">
              <a:off x="3880485" y="6433185"/>
              <a:ext cx="685800" cy="22288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401" name="Овал 400"/>
            <p:cNvSpPr/>
            <p:nvPr/>
          </p:nvSpPr>
          <p:spPr>
            <a:xfrm>
              <a:off x="6828790" y="1656080"/>
              <a:ext cx="1744980" cy="949325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lnSpc>
                  <a:spcPct val="115000"/>
                </a:lnSpc>
              </a:pPr>
              <a:r>
                <a:rPr lang="en-US" sz="1100" kern="0" dirty="0" smtClean="0">
                  <a:solidFill>
                    <a:srgbClr val="FFFFFF"/>
                  </a:solidFill>
                  <a:latin typeface="Arial"/>
                  <a:ea typeface="Arial"/>
                </a:rPr>
                <a:t>Confirmation</a:t>
              </a:r>
              <a:endParaRPr kumimoji="0" lang="uk-UA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endParaRPr>
            </a:p>
          </p:txBody>
        </p:sp>
        <p:sp>
          <p:nvSpPr>
            <p:cNvPr id="402" name="Овал 401"/>
            <p:cNvSpPr/>
            <p:nvPr/>
          </p:nvSpPr>
          <p:spPr>
            <a:xfrm>
              <a:off x="6655435" y="73025"/>
              <a:ext cx="1744980" cy="949325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lnSpc>
                  <a:spcPct val="115000"/>
                </a:lnSpc>
              </a:pPr>
              <a:r>
                <a:rPr lang="en-US" sz="1100" kern="0" dirty="0">
                  <a:solidFill>
                    <a:srgbClr val="FFFFFF"/>
                  </a:solidFill>
                  <a:latin typeface="Arial"/>
                  <a:ea typeface="Arial"/>
                </a:rPr>
                <a:t>The results </a:t>
              </a:r>
              <a:r>
                <a:rPr lang="en-US" sz="1100" kern="0" dirty="0" smtClean="0">
                  <a:solidFill>
                    <a:srgbClr val="FFFFFF"/>
                  </a:solidFill>
                  <a:latin typeface="Arial"/>
                  <a:ea typeface="Arial"/>
                </a:rPr>
                <a:t>information</a:t>
              </a:r>
              <a:endParaRPr kumimoji="0" lang="uk-UA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endParaRPr>
            </a:p>
          </p:txBody>
        </p:sp>
        <p:cxnSp>
          <p:nvCxnSpPr>
            <p:cNvPr id="403" name="Прямая со стрелкой 402"/>
            <p:cNvCxnSpPr/>
            <p:nvPr/>
          </p:nvCxnSpPr>
          <p:spPr>
            <a:xfrm flipH="1" flipV="1">
              <a:off x="8145145" y="883920"/>
              <a:ext cx="709930" cy="60642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404" name="Овал 403"/>
            <p:cNvSpPr/>
            <p:nvPr/>
          </p:nvSpPr>
          <p:spPr>
            <a:xfrm>
              <a:off x="4702175" y="-277495"/>
              <a:ext cx="1642110" cy="1058545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lnSpc>
                  <a:spcPct val="115000"/>
                </a:lnSpc>
              </a:pPr>
              <a:r>
                <a:rPr lang="en-US" sz="900" kern="0" dirty="0">
                  <a:solidFill>
                    <a:srgbClr val="FFFFFF"/>
                  </a:solidFill>
                  <a:latin typeface="Arial"/>
                  <a:ea typeface="Arial"/>
                </a:rPr>
                <a:t>To make an appointment to see the doctor</a:t>
              </a:r>
              <a:endParaRPr kumimoji="0" lang="uk-UA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endParaRPr>
            </a:p>
          </p:txBody>
        </p:sp>
        <p:cxnSp>
          <p:nvCxnSpPr>
            <p:cNvPr id="405" name="Прямая со стрелкой 404"/>
            <p:cNvCxnSpPr/>
            <p:nvPr/>
          </p:nvCxnSpPr>
          <p:spPr>
            <a:xfrm>
              <a:off x="3538855" y="-361950"/>
              <a:ext cx="1260475" cy="325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406" name="Прямая со стрелкой 405"/>
            <p:cNvCxnSpPr/>
            <p:nvPr/>
          </p:nvCxnSpPr>
          <p:spPr>
            <a:xfrm flipV="1">
              <a:off x="3484245" y="2219325"/>
              <a:ext cx="528955" cy="36893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408" name="Прямая со стрелкой 407"/>
            <p:cNvCxnSpPr/>
            <p:nvPr/>
          </p:nvCxnSpPr>
          <p:spPr>
            <a:xfrm flipV="1">
              <a:off x="6156325" y="2588895"/>
              <a:ext cx="1428750" cy="358013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409" name="Овал 408"/>
            <p:cNvSpPr/>
            <p:nvPr/>
          </p:nvSpPr>
          <p:spPr>
            <a:xfrm>
              <a:off x="3880485" y="1158240"/>
              <a:ext cx="1537970" cy="1257935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lnSpc>
                  <a:spcPct val="115000"/>
                </a:lnSpc>
              </a:pPr>
              <a:r>
                <a:rPr lang="en-US" sz="1100" kern="0" dirty="0">
                  <a:solidFill>
                    <a:srgbClr val="FFFFFF"/>
                  </a:solidFill>
                  <a:latin typeface="Arial"/>
                  <a:ea typeface="Arial"/>
                </a:rPr>
                <a:t>Viewing personal timetables techniques</a:t>
              </a:r>
              <a:endParaRPr kumimoji="0" lang="uk-UA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endParaRPr>
            </a:p>
          </p:txBody>
        </p:sp>
        <p:sp>
          <p:nvSpPr>
            <p:cNvPr id="410" name="Овал 409"/>
            <p:cNvSpPr/>
            <p:nvPr/>
          </p:nvSpPr>
          <p:spPr>
            <a:xfrm>
              <a:off x="7086600" y="3770630"/>
              <a:ext cx="1487170" cy="949325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lnSpc>
                  <a:spcPct val="115000"/>
                </a:lnSpc>
              </a:pPr>
              <a:r>
                <a:rPr lang="en-US" sz="1100" kern="0" dirty="0" smtClean="0">
                  <a:solidFill>
                    <a:srgbClr val="FFFFFF"/>
                  </a:solidFill>
                  <a:latin typeface="Arial"/>
                  <a:ea typeface="Arial"/>
                </a:rPr>
                <a:t>Saving information</a:t>
              </a:r>
              <a:endParaRPr kumimoji="0" lang="uk-UA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+mn-cs"/>
              </a:endParaRPr>
            </a:p>
          </p:txBody>
        </p:sp>
        <p:grpSp>
          <p:nvGrpSpPr>
            <p:cNvPr id="411" name="Группа 410"/>
            <p:cNvGrpSpPr/>
            <p:nvPr/>
          </p:nvGrpSpPr>
          <p:grpSpPr>
            <a:xfrm>
              <a:off x="8855710" y="1022985"/>
              <a:ext cx="753111" cy="1758950"/>
              <a:chOff x="-768" y="0"/>
              <a:chExt cx="754681" cy="1759260"/>
            </a:xfrm>
            <a:noFill/>
          </p:grpSpPr>
          <p:grpSp>
            <p:nvGrpSpPr>
              <p:cNvPr id="438" name="Группа 437"/>
              <p:cNvGrpSpPr/>
              <p:nvPr/>
            </p:nvGrpSpPr>
            <p:grpSpPr>
              <a:xfrm>
                <a:off x="24302" y="0"/>
                <a:ext cx="451264" cy="1318161"/>
                <a:chOff x="24302" y="0"/>
                <a:chExt cx="451264" cy="1318161"/>
              </a:xfrm>
              <a:grpFill/>
            </p:grpSpPr>
            <p:cxnSp>
              <p:nvCxnSpPr>
                <p:cNvPr id="440" name="Прямая соединительная линия 439"/>
                <p:cNvCxnSpPr/>
                <p:nvPr/>
              </p:nvCxnSpPr>
              <p:spPr>
                <a:xfrm>
                  <a:off x="249934" y="284910"/>
                  <a:ext cx="0" cy="665116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41" name="Овал 440"/>
                <p:cNvSpPr/>
                <p:nvPr/>
              </p:nvSpPr>
              <p:spPr>
                <a:xfrm>
                  <a:off x="95554" y="0"/>
                  <a:ext cx="296883" cy="29688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Times New Roman"/>
                      <a:cs typeface="+mn-cs"/>
                    </a:rPr>
                    <a:t> </a:t>
                  </a:r>
                  <a:endParaRPr kumimoji="0" lang="uk-UA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+mn-cs"/>
                  </a:endParaRPr>
                </a:p>
              </p:txBody>
            </p:sp>
            <p:cxnSp>
              <p:nvCxnSpPr>
                <p:cNvPr id="442" name="Прямая соединительная линия 441"/>
                <p:cNvCxnSpPr/>
                <p:nvPr/>
              </p:nvCxnSpPr>
              <p:spPr>
                <a:xfrm flipH="1">
                  <a:off x="24302" y="949824"/>
                  <a:ext cx="225632" cy="368207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3" name="Прямая соединительная линия 442"/>
                <p:cNvCxnSpPr/>
                <p:nvPr/>
              </p:nvCxnSpPr>
              <p:spPr>
                <a:xfrm>
                  <a:off x="249934" y="949723"/>
                  <a:ext cx="225632" cy="368438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4" name="Прямая соединительная линия 443"/>
                <p:cNvCxnSpPr/>
                <p:nvPr/>
              </p:nvCxnSpPr>
              <p:spPr>
                <a:xfrm flipH="1">
                  <a:off x="24302" y="475013"/>
                  <a:ext cx="225631" cy="83127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5" name="Прямая соединительная линия 444"/>
                <p:cNvCxnSpPr/>
                <p:nvPr/>
              </p:nvCxnSpPr>
              <p:spPr>
                <a:xfrm>
                  <a:off x="249933" y="474887"/>
                  <a:ext cx="225630" cy="83183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439" name="Поле 3"/>
              <p:cNvSpPr txBox="1"/>
              <p:nvPr/>
            </p:nvSpPr>
            <p:spPr>
              <a:xfrm>
                <a:off x="-768" y="1320409"/>
                <a:ext cx="754681" cy="438851"/>
              </a:xfrm>
              <a:prstGeom prst="rect">
                <a:avLst/>
              </a:prstGeom>
              <a:grpFill/>
              <a:ln w="6350"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400">
                  <a:lnSpc>
                    <a:spcPct val="115000"/>
                  </a:lnSpc>
                </a:pPr>
                <a:r>
                  <a:rPr lang="en-US" sz="1100" kern="0" dirty="0">
                    <a:latin typeface="Arial"/>
                    <a:ea typeface="Arial"/>
                  </a:rPr>
                  <a:t>System</a:t>
                </a:r>
                <a:endParaRPr kumimoji="0" lang="uk-UA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</p:txBody>
          </p:sp>
        </p:grpSp>
        <p:sp>
          <p:nvSpPr>
            <p:cNvPr id="412" name="Овал 411"/>
            <p:cNvSpPr/>
            <p:nvPr/>
          </p:nvSpPr>
          <p:spPr>
            <a:xfrm>
              <a:off x="3372484" y="349250"/>
              <a:ext cx="1426846" cy="842646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lnSpc>
                  <a:spcPct val="115000"/>
                </a:lnSpc>
              </a:pPr>
              <a:r>
                <a:rPr lang="en-US" sz="1100" kern="0" dirty="0">
                  <a:solidFill>
                    <a:srgbClr val="FFFFFF"/>
                  </a:solidFill>
                  <a:latin typeface="Arial"/>
                  <a:ea typeface="Arial"/>
                </a:rPr>
                <a:t>Confirmation</a:t>
              </a:r>
              <a:endParaRPr kumimoji="0" lang="uk-UA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endParaRPr>
            </a:p>
          </p:txBody>
        </p:sp>
        <p:cxnSp>
          <p:nvCxnSpPr>
            <p:cNvPr id="413" name="Прямая со стрелкой 412"/>
            <p:cNvCxnSpPr/>
            <p:nvPr/>
          </p:nvCxnSpPr>
          <p:spPr>
            <a:xfrm>
              <a:off x="3232785" y="-166370"/>
              <a:ext cx="629920" cy="60261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414" name="Прямая со стрелкой 413"/>
            <p:cNvCxnSpPr/>
            <p:nvPr/>
          </p:nvCxnSpPr>
          <p:spPr>
            <a:xfrm flipV="1">
              <a:off x="6572885" y="4719955"/>
              <a:ext cx="1257300" cy="24130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415" name="Прямая со стрелкой 414"/>
            <p:cNvCxnSpPr/>
            <p:nvPr/>
          </p:nvCxnSpPr>
          <p:spPr>
            <a:xfrm flipV="1">
              <a:off x="8356600" y="2689225"/>
              <a:ext cx="523875" cy="121983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grpSp>
          <p:nvGrpSpPr>
            <p:cNvPr id="416" name="Группа 415"/>
            <p:cNvGrpSpPr/>
            <p:nvPr/>
          </p:nvGrpSpPr>
          <p:grpSpPr>
            <a:xfrm>
              <a:off x="2754189" y="4162425"/>
              <a:ext cx="1201419" cy="1776730"/>
              <a:chOff x="-7814" y="321945"/>
              <a:chExt cx="1229638" cy="1777592"/>
            </a:xfrm>
            <a:noFill/>
          </p:grpSpPr>
          <p:grpSp>
            <p:nvGrpSpPr>
              <p:cNvPr id="430" name="Группа 429"/>
              <p:cNvGrpSpPr/>
              <p:nvPr/>
            </p:nvGrpSpPr>
            <p:grpSpPr>
              <a:xfrm>
                <a:off x="314949" y="321945"/>
                <a:ext cx="451268" cy="1318161"/>
                <a:chOff x="314949" y="321945"/>
                <a:chExt cx="451268" cy="1318161"/>
              </a:xfrm>
              <a:grpFill/>
            </p:grpSpPr>
            <p:cxnSp>
              <p:nvCxnSpPr>
                <p:cNvPr id="432" name="Прямая соединительная линия 431"/>
                <p:cNvCxnSpPr/>
                <p:nvPr/>
              </p:nvCxnSpPr>
              <p:spPr>
                <a:xfrm>
                  <a:off x="540583" y="606855"/>
                  <a:ext cx="0" cy="665116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33" name="Овал 432"/>
                <p:cNvSpPr/>
                <p:nvPr/>
              </p:nvSpPr>
              <p:spPr>
                <a:xfrm>
                  <a:off x="386201" y="321945"/>
                  <a:ext cx="296883" cy="29688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Arial"/>
                      <a:ea typeface="Times New Roman"/>
                      <a:cs typeface="+mn-cs"/>
                    </a:rPr>
                    <a:t> </a:t>
                  </a:r>
                  <a:endParaRPr kumimoji="0" lang="uk-UA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Times New Roman"/>
                    <a:ea typeface="Times New Roman"/>
                    <a:cs typeface="+mn-cs"/>
                  </a:endParaRPr>
                </a:p>
              </p:txBody>
            </p:sp>
            <p:cxnSp>
              <p:nvCxnSpPr>
                <p:cNvPr id="434" name="Прямая соединительная линия 433"/>
                <p:cNvCxnSpPr/>
                <p:nvPr/>
              </p:nvCxnSpPr>
              <p:spPr>
                <a:xfrm flipH="1">
                  <a:off x="314949" y="1271769"/>
                  <a:ext cx="225634" cy="368207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5" name="Прямая соединительная линия 434"/>
                <p:cNvCxnSpPr/>
                <p:nvPr/>
              </p:nvCxnSpPr>
              <p:spPr>
                <a:xfrm>
                  <a:off x="540583" y="1271668"/>
                  <a:ext cx="225634" cy="368438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6" name="Прямая соединительная линия 435"/>
                <p:cNvCxnSpPr/>
                <p:nvPr/>
              </p:nvCxnSpPr>
              <p:spPr>
                <a:xfrm flipH="1">
                  <a:off x="314949" y="796958"/>
                  <a:ext cx="225631" cy="83127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7" name="Прямая соединительная линия 436"/>
                <p:cNvCxnSpPr/>
                <p:nvPr/>
              </p:nvCxnSpPr>
              <p:spPr>
                <a:xfrm>
                  <a:off x="540580" y="796832"/>
                  <a:ext cx="225630" cy="83183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431" name="Поле 3"/>
              <p:cNvSpPr txBox="1"/>
              <p:nvPr/>
            </p:nvSpPr>
            <p:spPr>
              <a:xfrm>
                <a:off x="-7814" y="1661257"/>
                <a:ext cx="1229638" cy="438280"/>
              </a:xfrm>
              <a:prstGeom prst="rect">
                <a:avLst/>
              </a:prstGeom>
              <a:grpFill/>
              <a:ln w="6350"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400">
                  <a:lnSpc>
                    <a:spcPct val="115000"/>
                  </a:lnSpc>
                </a:pPr>
                <a:r>
                  <a:rPr lang="en-US" sz="1100" kern="0" dirty="0">
                    <a:latin typeface="Arial"/>
                    <a:ea typeface="Arial"/>
                  </a:rPr>
                  <a:t>Administrator</a:t>
                </a:r>
                <a:endParaRPr kumimoji="0" lang="uk-UA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</p:txBody>
          </p:sp>
        </p:grpSp>
        <p:sp>
          <p:nvSpPr>
            <p:cNvPr id="417" name="Овал 416"/>
            <p:cNvSpPr/>
            <p:nvPr/>
          </p:nvSpPr>
          <p:spPr>
            <a:xfrm>
              <a:off x="3862705" y="3839845"/>
              <a:ext cx="1723390" cy="1063625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lnSpc>
                  <a:spcPct val="115000"/>
                </a:lnSpc>
              </a:pPr>
              <a:r>
                <a:rPr lang="en-US" sz="1100" kern="0" dirty="0">
                  <a:solidFill>
                    <a:srgbClr val="FFFFFF"/>
                  </a:solidFill>
                  <a:latin typeface="Arial"/>
                  <a:ea typeface="Arial"/>
                </a:rPr>
                <a:t>Adding users</a:t>
              </a:r>
              <a:endParaRPr kumimoji="0" lang="uk-UA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endParaRPr>
            </a:p>
          </p:txBody>
        </p:sp>
        <p:sp>
          <p:nvSpPr>
            <p:cNvPr id="418" name="Овал 417"/>
            <p:cNvSpPr/>
            <p:nvPr/>
          </p:nvSpPr>
          <p:spPr>
            <a:xfrm>
              <a:off x="4010025" y="4991735"/>
              <a:ext cx="1708150" cy="934720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lnSpc>
                  <a:spcPct val="115000"/>
                </a:lnSpc>
              </a:pPr>
              <a:r>
                <a:rPr lang="en-US" sz="1100" kern="0" dirty="0">
                  <a:solidFill>
                    <a:srgbClr val="FFFFFF"/>
                  </a:solidFill>
                  <a:latin typeface="Arial"/>
                  <a:ea typeface="Arial"/>
                </a:rPr>
                <a:t>Change of personal data of users</a:t>
              </a:r>
              <a:endParaRPr kumimoji="0" lang="uk-UA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endParaRPr>
            </a:p>
          </p:txBody>
        </p:sp>
        <p:cxnSp>
          <p:nvCxnSpPr>
            <p:cNvPr id="419" name="Прямая со стрелкой 418"/>
            <p:cNvCxnSpPr/>
            <p:nvPr/>
          </p:nvCxnSpPr>
          <p:spPr>
            <a:xfrm flipV="1">
              <a:off x="3509645" y="4639310"/>
              <a:ext cx="447675" cy="26416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420" name="Прямая со стрелкой 419"/>
            <p:cNvCxnSpPr/>
            <p:nvPr/>
          </p:nvCxnSpPr>
          <p:spPr>
            <a:xfrm>
              <a:off x="3511550" y="5111750"/>
              <a:ext cx="532765" cy="6203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421" name="Прямая со стрелкой 420"/>
            <p:cNvCxnSpPr/>
            <p:nvPr/>
          </p:nvCxnSpPr>
          <p:spPr>
            <a:xfrm flipV="1">
              <a:off x="5379720" y="2517775"/>
              <a:ext cx="1809750" cy="151574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422" name="Прямая со стрелкой 421"/>
            <p:cNvCxnSpPr/>
            <p:nvPr/>
          </p:nvCxnSpPr>
          <p:spPr>
            <a:xfrm>
              <a:off x="4799965" y="770890"/>
              <a:ext cx="2504440" cy="313817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423" name="Прямая со стрелкой 422"/>
            <p:cNvCxnSpPr/>
            <p:nvPr/>
          </p:nvCxnSpPr>
          <p:spPr>
            <a:xfrm flipV="1">
              <a:off x="5697220" y="4554220"/>
              <a:ext cx="1491615" cy="787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424" name="Прямая со стрелкой 423"/>
            <p:cNvCxnSpPr/>
            <p:nvPr/>
          </p:nvCxnSpPr>
          <p:spPr>
            <a:xfrm>
              <a:off x="7830185" y="2606040"/>
              <a:ext cx="0" cy="11639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  <a:tailEnd type="arrow"/>
            </a:ln>
            <a:effectLst/>
          </p:spPr>
        </p:cxnSp>
        <p:cxnSp>
          <p:nvCxnSpPr>
            <p:cNvPr id="425" name="Прямая со стрелкой 424"/>
            <p:cNvCxnSpPr/>
            <p:nvPr/>
          </p:nvCxnSpPr>
          <p:spPr>
            <a:xfrm flipH="1">
              <a:off x="8641715" y="1938655"/>
              <a:ext cx="309245" cy="336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426" name="Прямая со стрелкой 425"/>
            <p:cNvCxnSpPr/>
            <p:nvPr/>
          </p:nvCxnSpPr>
          <p:spPr>
            <a:xfrm flipV="1">
              <a:off x="8641715" y="2131060"/>
              <a:ext cx="309245" cy="120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427" name="Прямая со стрелкой 426"/>
            <p:cNvCxnSpPr/>
            <p:nvPr/>
          </p:nvCxnSpPr>
          <p:spPr>
            <a:xfrm flipH="1">
              <a:off x="5418455" y="788035"/>
              <a:ext cx="1380490" cy="86804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  <a:tailEnd type="arrow"/>
            </a:ln>
            <a:effectLst/>
          </p:spPr>
        </p:cxnSp>
        <p:cxnSp>
          <p:nvCxnSpPr>
            <p:cNvPr id="428" name="Прямая со стрелкой 427"/>
            <p:cNvCxnSpPr/>
            <p:nvPr/>
          </p:nvCxnSpPr>
          <p:spPr>
            <a:xfrm flipH="1" flipV="1">
              <a:off x="4799965" y="944245"/>
              <a:ext cx="2298700" cy="86931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  <a:tailEnd type="arrow"/>
            </a:ln>
            <a:effectLst/>
          </p:spPr>
        </p:cxnSp>
        <p:cxnSp>
          <p:nvCxnSpPr>
            <p:cNvPr id="429" name="Прямая со стрелкой 428"/>
            <p:cNvCxnSpPr/>
            <p:nvPr/>
          </p:nvCxnSpPr>
          <p:spPr>
            <a:xfrm flipV="1">
              <a:off x="3619500" y="-777875"/>
              <a:ext cx="1581150" cy="889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tailEnd type="arrow"/>
            </a:ln>
            <a:effectLst/>
          </p:spPr>
        </p:cxnSp>
      </p:grpSp>
      <p:pic>
        <p:nvPicPr>
          <p:cNvPr id="2050" name="Picture 2" descr="C:\Users\Max\Desktop\AnReq\Project\Presentation\subbanner_image_products@3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" y="2229845"/>
            <a:ext cx="5045815" cy="387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052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SRS </a:t>
            </a:r>
            <a:r>
              <a:rPr lang="en-US" dirty="0"/>
              <a:t>(</a:t>
            </a:r>
            <a:r>
              <a:rPr lang="ru-RU" dirty="0"/>
              <a:t>Software Requirement Specification)</a:t>
            </a:r>
            <a:r>
              <a:rPr lang="en-US" dirty="0"/>
              <a:t> – </a:t>
            </a:r>
            <a:r>
              <a:rPr lang="en-US" dirty="0" smtClean="0"/>
              <a:t>a </a:t>
            </a:r>
            <a:r>
              <a:rPr lang="en-US" dirty="0"/>
              <a:t>document that uses both traditional methods of documentation and precedent modeling methods. For large-scale systems, additional packaging is recommended at the function level (or at another suitable level of subsystem grouping).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</a:t>
            </a:r>
            <a:r>
              <a:rPr lang="en-US" dirty="0" smtClean="0"/>
              <a:t>PACKAGE</a:t>
            </a:r>
            <a:r>
              <a:rPr lang="ru-RU" dirty="0" smtClean="0"/>
              <a:t> </a:t>
            </a:r>
            <a:r>
              <a:rPr lang="en-US" sz="1800" dirty="0" smtClean="0">
                <a:solidFill>
                  <a:srgbClr val="3A3838"/>
                </a:solidFill>
                <a:latin typeface="Century Gothic"/>
                <a:hlinkClick r:id="rId2" action="ppaction://hlinkfile"/>
              </a:rPr>
              <a:t>more</a:t>
            </a:r>
            <a:r>
              <a:rPr lang="ru-RU" sz="1800" dirty="0" smtClean="0">
                <a:solidFill>
                  <a:srgbClr val="3A3838"/>
                </a:solidFill>
                <a:latin typeface="Century Gothic"/>
                <a:hlinkClick r:id="rId2" action="ppaction://hlinkfile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8863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283456" y="255373"/>
            <a:ext cx="10058400" cy="914400"/>
          </a:xfrm>
        </p:spPr>
        <p:txBody>
          <a:bodyPr/>
          <a:lstStyle/>
          <a:p>
            <a:r>
              <a:rPr lang="en-US" dirty="0"/>
              <a:t>Scale Management </a:t>
            </a:r>
            <a:r>
              <a:rPr lang="en-US" sz="1800" dirty="0" smtClean="0">
                <a:solidFill>
                  <a:srgbClr val="3A3838"/>
                </a:solidFill>
                <a:latin typeface="Century Gothic"/>
                <a:ea typeface="+mn-ea"/>
                <a:cs typeface="+mn-cs"/>
                <a:hlinkClick r:id="rId2" action="ppaction://hlinkfile"/>
              </a:rPr>
              <a:t>more</a:t>
            </a:r>
            <a:r>
              <a:rPr lang="ru-RU" sz="1800" dirty="0" smtClean="0">
                <a:solidFill>
                  <a:srgbClr val="3A3838"/>
                </a:solidFill>
                <a:latin typeface="Century Gothic"/>
                <a:ea typeface="+mn-ea"/>
                <a:cs typeface="+mn-cs"/>
                <a:hlinkClick r:id="rId2" action="ppaction://hlinkfile"/>
              </a:rPr>
              <a:t>…</a:t>
            </a:r>
            <a:endParaRPr lang="ru-RU" sz="32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91780"/>
              </p:ext>
            </p:extLst>
          </p:nvPr>
        </p:nvGraphicFramePr>
        <p:xfrm>
          <a:off x="2038864" y="1285104"/>
          <a:ext cx="7352272" cy="5313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103"/>
                <a:gridCol w="2272938"/>
                <a:gridCol w="979803"/>
                <a:gridCol w="730637"/>
                <a:gridCol w="929222"/>
                <a:gridCol w="1128741"/>
                <a:gridCol w="1060828"/>
              </a:tblGrid>
              <a:tr h="389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ID</a:t>
                      </a:r>
                      <a:endParaRPr lang="uk-UA" sz="7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Функция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32560" algn="ctr"/>
                        </a:tabLst>
                      </a:pPr>
                      <a:r>
                        <a:rPr lang="ru-RU" sz="800">
                          <a:effectLst/>
                        </a:rPr>
                        <a:t>Приоритет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Трудоемкость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32560" algn="ctr"/>
                        </a:tabLst>
                      </a:pPr>
                      <a:r>
                        <a:rPr lang="ru-RU" sz="800">
                          <a:effectLst/>
                        </a:rPr>
                        <a:t>Риск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32560" algn="ctr"/>
                        </a:tabLst>
                      </a:pPr>
                      <a:r>
                        <a:rPr lang="ru-RU" sz="800">
                          <a:effectLst/>
                        </a:rPr>
                        <a:t>Уровень добавления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32560" algn="ctr"/>
                        </a:tabLst>
                      </a:pPr>
                      <a:r>
                        <a:rPr lang="ru-RU" sz="800">
                          <a:effectLst/>
                        </a:rPr>
                        <a:t>Комментарии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</a:tr>
              <a:tr h="5890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Интернациональный пользовательский интерфейс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Важный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Высокий</a:t>
                      </a:r>
                      <a:endParaRPr lang="uk-UA" sz="7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Низкий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Базовый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</a:tr>
              <a:tr h="382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Поддержка веб-клиента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Важный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Средний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Низкий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Дополнительный</a:t>
                      </a:r>
                      <a:endParaRPr lang="uk-UA" sz="7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</a:tr>
              <a:tr h="389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Возможность корректного автоотключения при угрозе системе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Критичный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Средний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Высокий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Базовый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</a:tr>
              <a:tr h="4168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Сохранение данных после обновления 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Важный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Низкий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Средний</a:t>
                      </a:r>
                      <a:endParaRPr lang="uk-UA" sz="7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Базовый</a:t>
                      </a:r>
                      <a:endParaRPr lang="uk-UA" sz="7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</a:tr>
              <a:tr h="448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Регистрация пользователя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Критичный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Средний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Низкий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Базовый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</a:tr>
              <a:tr h="3854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Система оповещений о событиях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Важный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Низкий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Низкий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Базовый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</a:tr>
              <a:tr h="3735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Соединение с БД клиентов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Критичный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Средний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Высокий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Базовый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</a:tr>
              <a:tr h="389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Разные версии приложений в зависимости от уровня доступа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Важный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Высокий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Высокий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Базовый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</a:tr>
              <a:tr h="4331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Поиск(запросы) по БД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Важный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Средний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Низкий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Базовый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</a:tr>
              <a:tr h="362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10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Вывод информации о приложении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Желательный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Низкий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Низкий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Дополнительный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</a:tr>
              <a:tr h="362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11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Наличие разных тем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Желательный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Низкий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Низкий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Дополнительный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</a:tr>
              <a:tr h="391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12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Обеспечение обратной связи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Желательный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Низкий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Низкий</a:t>
                      </a:r>
                      <a:endParaRPr lang="uk-UA" sz="7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Дополнительный</a:t>
                      </a:r>
                      <a:endParaRPr lang="uk-UA" sz="7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uk-UA" sz="7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61" marR="4116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823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5945" y="2199503"/>
            <a:ext cx="7760043" cy="3243650"/>
          </a:xfrm>
        </p:spPr>
        <p:txBody>
          <a:bodyPr>
            <a:noAutofit/>
          </a:bodyPr>
          <a:lstStyle/>
          <a:p>
            <a:pPr marL="18288" lvl="0" indent="0">
              <a:buNone/>
            </a:pPr>
            <a:r>
              <a:rPr lang="en-US" sz="2800" b="1" dirty="0" smtClean="0">
                <a:effectLst/>
              </a:rPr>
              <a:t>The Computer User’s Bill of Rights</a:t>
            </a:r>
          </a:p>
          <a:p>
            <a:pPr lvl="0" fontAlgn="base"/>
            <a:r>
              <a:rPr lang="en-US" dirty="0" smtClean="0">
                <a:effectLst/>
              </a:rPr>
              <a:t>The user is always right. If there is a problem with the use of the system, the system is the problem, not the user.</a:t>
            </a:r>
          </a:p>
          <a:p>
            <a:pPr lvl="0" fontAlgn="base"/>
            <a:r>
              <a:rPr lang="en-US" dirty="0" smtClean="0">
                <a:effectLst/>
              </a:rPr>
              <a:t>The user has the right to easily install software and hardware systems.</a:t>
            </a:r>
          </a:p>
          <a:p>
            <a:pPr lvl="0" fontAlgn="base"/>
            <a:r>
              <a:rPr lang="en-US" dirty="0" smtClean="0">
                <a:effectLst/>
              </a:rPr>
              <a:t>The user has the right to a system that performs exactly as promised.</a:t>
            </a:r>
          </a:p>
          <a:p>
            <a:pPr lvl="0" fontAlgn="base"/>
            <a:r>
              <a:rPr lang="en-US" dirty="0" smtClean="0">
                <a:effectLst/>
              </a:rPr>
              <a:t>The user has the right to be clearly informed about all system requirements for successfully using software or hardware.</a:t>
            </a:r>
          </a:p>
          <a:p>
            <a:pPr lvl="0" fontAlgn="base"/>
            <a:r>
              <a:rPr lang="en-US" dirty="0" smtClean="0">
                <a:effectLst/>
              </a:rPr>
              <a:t>The user has the right to know the limits of the system’s capabilities.</a:t>
            </a:r>
          </a:p>
          <a:p>
            <a:pPr lvl="0" fontAlgn="base"/>
            <a:r>
              <a:rPr lang="en-US" dirty="0" smtClean="0">
                <a:effectLst/>
              </a:rPr>
              <a:t>The user has the right to communicate with the technology provider and receive a thoughtful and helpful response when raising concerns.</a:t>
            </a:r>
          </a:p>
          <a:p>
            <a:pPr lvl="0" fontAlgn="base"/>
            <a:r>
              <a:rPr lang="en-US" dirty="0" smtClean="0">
                <a:effectLst/>
              </a:rPr>
              <a:t>The user should be the master of software and hardware technology, not vice-versa. Products should be natural and intuitive to use.</a:t>
            </a:r>
          </a:p>
          <a:p>
            <a:pPr marL="18288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42049" y="3109784"/>
            <a:ext cx="3226761" cy="9144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1800" dirty="0" smtClean="0">
                <a:solidFill>
                  <a:srgbClr val="3A3838"/>
                </a:solidFill>
                <a:latin typeface="Century Gothic"/>
                <a:ea typeface="+mn-ea"/>
                <a:cs typeface="+mn-cs"/>
                <a:hlinkClick r:id="rId2" action="ppaction://hlinkfile"/>
              </a:rPr>
              <a:t>more</a:t>
            </a:r>
            <a:r>
              <a:rPr lang="ru-RU" sz="1800" dirty="0" smtClean="0">
                <a:solidFill>
                  <a:srgbClr val="3A3838"/>
                </a:solidFill>
                <a:latin typeface="Century Gothic"/>
                <a:ea typeface="+mn-ea"/>
                <a:cs typeface="+mn-cs"/>
                <a:hlinkClick r:id="rId2" action="ppaction://hlinkfile"/>
              </a:rPr>
              <a:t>…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24347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70650" y="3200758"/>
            <a:ext cx="9144000" cy="1171712"/>
          </a:xfrm>
          <a:noFill/>
        </p:spPr>
        <p:txBody>
          <a:bodyPr>
            <a:noAutofit/>
          </a:bodyPr>
          <a:lstStyle/>
          <a:p>
            <a:r>
              <a:rPr lang="en-US" sz="125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Freestyle Script" panose="030804020302050B0404" pitchFamily="66" charset="0"/>
              </a:rPr>
              <a:t>r</a:t>
            </a:r>
            <a:r>
              <a:rPr lang="en-US" sz="125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eestyle Script" panose="030804020302050B0404" pitchFamily="66" charset="0"/>
              </a:rPr>
              <a:t>eturn 0;</a:t>
            </a:r>
            <a:endParaRPr lang="ru-RU" sz="125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69308" y="1124466"/>
            <a:ext cx="81307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Harlow Solid Italic" pitchFamily="82" charset="0"/>
              </a:rPr>
              <a:t>Health Recovery</a:t>
            </a:r>
            <a:endParaRPr lang="uk-UA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6697363" y="3101546"/>
            <a:ext cx="114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}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4863633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759" y="-86497"/>
            <a:ext cx="11345150" cy="131805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	</a:t>
            </a:r>
            <a:r>
              <a:rPr lang="en-US" dirty="0" smtClean="0">
                <a:latin typeface="Arial Black" panose="020B0A04020102020204" pitchFamily="34" charset="0"/>
              </a:rPr>
              <a:t>DEVELOPMENT TEAM</a:t>
            </a:r>
            <a:endParaRPr lang="ru-RU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49114413"/>
              </p:ext>
            </p:extLst>
          </p:nvPr>
        </p:nvGraphicFramePr>
        <p:xfrm>
          <a:off x="741406" y="741405"/>
          <a:ext cx="9267568" cy="600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7417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367212"/>
              </p:ext>
            </p:extLst>
          </p:nvPr>
        </p:nvGraphicFramePr>
        <p:xfrm>
          <a:off x="86496" y="111211"/>
          <a:ext cx="11800703" cy="5721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089" y="5943600"/>
            <a:ext cx="11499976" cy="914400"/>
          </a:xfrm>
        </p:spPr>
        <p:txBody>
          <a:bodyPr/>
          <a:lstStyle/>
          <a:p>
            <a:r>
              <a:rPr lang="en-US" dirty="0"/>
              <a:t>DESCRIPTION OF THE PROBLEM </a:t>
            </a:r>
            <a:r>
              <a:rPr lang="en-US" sz="1800" dirty="0" smtClean="0">
                <a:solidFill>
                  <a:srgbClr val="3A3838"/>
                </a:solidFill>
                <a:latin typeface="Century Gothic"/>
                <a:hlinkClick r:id="rId7" action="ppaction://hlinkfile"/>
              </a:rPr>
              <a:t>More</a:t>
            </a:r>
            <a:r>
              <a:rPr lang="ru-RU" sz="1800" dirty="0" smtClean="0">
                <a:solidFill>
                  <a:srgbClr val="3A3838"/>
                </a:solidFill>
                <a:latin typeface="Century Gothic"/>
                <a:hlinkClick r:id="rId7" action="ppaction://hlinkfile"/>
              </a:rPr>
              <a:t>…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69060" y="247135"/>
            <a:ext cx="5857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roblem </a:t>
            </a:r>
            <a:r>
              <a:rPr lang="en-US" dirty="0"/>
              <a:t>is the outdated system for keeping records of patients of a medical institution, the lack of digital base, necessity for remote access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5169290" y="1672306"/>
            <a:ext cx="5857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mployees </a:t>
            </a:r>
            <a:r>
              <a:rPr lang="en-US" dirty="0"/>
              <a:t>of the medical institution, patients of this institution, the efficiency of the medical institution, Indirect </a:t>
            </a:r>
            <a:r>
              <a:rPr lang="en-US" dirty="0" smtClean="0"/>
              <a:t>customers.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286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5343" y="160631"/>
            <a:ext cx="8268705" cy="744089"/>
          </a:xfrm>
        </p:spPr>
        <p:txBody>
          <a:bodyPr>
            <a:noAutofit/>
          </a:bodyPr>
          <a:lstStyle/>
          <a:p>
            <a:r>
              <a:rPr lang="en-US" sz="4000" dirty="0"/>
              <a:t>ANALYSIS OF ROOT CAUSES</a:t>
            </a:r>
            <a:endParaRPr lang="ru-RU" sz="4000" dirty="0"/>
          </a:p>
        </p:txBody>
      </p:sp>
      <p:grpSp>
        <p:nvGrpSpPr>
          <p:cNvPr id="281" name="Полотно 1"/>
          <p:cNvGrpSpPr/>
          <p:nvPr/>
        </p:nvGrpSpPr>
        <p:grpSpPr>
          <a:xfrm>
            <a:off x="312615" y="859691"/>
            <a:ext cx="11684000" cy="5939693"/>
            <a:chOff x="0" y="0"/>
            <a:chExt cx="10353675" cy="6153150"/>
          </a:xfrm>
        </p:grpSpPr>
        <p:sp>
          <p:nvSpPr>
            <p:cNvPr id="282" name="Прямоугольник 281"/>
            <p:cNvSpPr/>
            <p:nvPr/>
          </p:nvSpPr>
          <p:spPr>
            <a:xfrm>
              <a:off x="0" y="0"/>
              <a:ext cx="10353040" cy="6153150"/>
            </a:xfrm>
            <a:prstGeom prst="rect">
              <a:avLst/>
            </a:prstGeom>
          </p:spPr>
        </p:sp>
        <p:sp>
          <p:nvSpPr>
            <p:cNvPr id="283" name="Поле 2"/>
            <p:cNvSpPr txBox="1"/>
            <p:nvPr/>
          </p:nvSpPr>
          <p:spPr>
            <a:xfrm>
              <a:off x="8867775" y="2371725"/>
              <a:ext cx="1485900" cy="838200"/>
            </a:xfrm>
            <a:prstGeom prst="rect">
              <a:avLst/>
            </a:prstGeom>
            <a:noFill/>
            <a:ln w="6350">
              <a:solidFill>
                <a:sysClr val="window" lastClr="FFFFFF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Отсутствие автоматизации учета пациентов клиники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84" name="Поле 3"/>
            <p:cNvSpPr txBox="1"/>
            <p:nvPr/>
          </p:nvSpPr>
          <p:spPr>
            <a:xfrm>
              <a:off x="18974" y="28575"/>
              <a:ext cx="1485900" cy="609600"/>
            </a:xfrm>
            <a:prstGeom prst="rect">
              <a:avLst/>
            </a:prstGeom>
            <a:noFill/>
            <a:ln w="6350">
              <a:solidFill>
                <a:sysClr val="window" lastClr="FFFFFF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Пациенты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85" name="Поле 4"/>
            <p:cNvSpPr txBox="1"/>
            <p:nvPr/>
          </p:nvSpPr>
          <p:spPr>
            <a:xfrm>
              <a:off x="4581293" y="28575"/>
              <a:ext cx="1485900" cy="628650"/>
            </a:xfrm>
            <a:prstGeom prst="rect">
              <a:avLst/>
            </a:prstGeom>
            <a:noFill/>
            <a:ln w="6350">
              <a:solidFill>
                <a:sysClr val="window" lastClr="FFFFFF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Регистратура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86" name="Поле 5"/>
            <p:cNvSpPr txBox="1"/>
            <p:nvPr/>
          </p:nvSpPr>
          <p:spPr>
            <a:xfrm>
              <a:off x="18993" y="5524500"/>
              <a:ext cx="1485900" cy="628650"/>
            </a:xfrm>
            <a:prstGeom prst="rect">
              <a:avLst/>
            </a:prstGeom>
            <a:noFill/>
            <a:ln w="6350">
              <a:solidFill>
                <a:sysClr val="window" lastClr="FFFFFF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Врачи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87" name="Поле 6"/>
            <p:cNvSpPr txBox="1"/>
            <p:nvPr/>
          </p:nvSpPr>
          <p:spPr>
            <a:xfrm>
              <a:off x="2473868" y="5524500"/>
              <a:ext cx="1485900" cy="619125"/>
            </a:xfrm>
            <a:prstGeom prst="rect">
              <a:avLst/>
            </a:prstGeom>
            <a:noFill/>
            <a:ln w="6350">
              <a:solidFill>
                <a:sysClr val="window" lastClr="FFFFFF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Мед. карты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88" name="Поле 7"/>
            <p:cNvSpPr txBox="1"/>
            <p:nvPr/>
          </p:nvSpPr>
          <p:spPr>
            <a:xfrm>
              <a:off x="5123961" y="5524500"/>
              <a:ext cx="1485900" cy="628650"/>
            </a:xfrm>
            <a:prstGeom prst="rect">
              <a:avLst/>
            </a:prstGeom>
            <a:noFill/>
            <a:ln w="6350">
              <a:solidFill>
                <a:sysClr val="window" lastClr="FFFFFF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Процесс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289" name="Прямая со стрелкой 288"/>
            <p:cNvCxnSpPr>
              <a:stCxn id="283" idx="1"/>
            </p:cNvCxnSpPr>
            <p:nvPr/>
          </p:nvCxnSpPr>
          <p:spPr>
            <a:xfrm flipH="1">
              <a:off x="152373" y="2790825"/>
              <a:ext cx="8715402" cy="1905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headEnd type="triangle"/>
              <a:tailEnd type="none"/>
            </a:ln>
            <a:effectLst/>
          </p:spPr>
        </p:cxnSp>
        <p:cxnSp>
          <p:nvCxnSpPr>
            <p:cNvPr id="290" name="Прямая со стрелкой 289"/>
            <p:cNvCxnSpPr/>
            <p:nvPr/>
          </p:nvCxnSpPr>
          <p:spPr>
            <a:xfrm>
              <a:off x="771365" y="638175"/>
              <a:ext cx="2122709" cy="21717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291" name="Прямая со стрелкой 290"/>
            <p:cNvCxnSpPr>
              <a:stCxn id="285" idx="2"/>
            </p:cNvCxnSpPr>
            <p:nvPr/>
          </p:nvCxnSpPr>
          <p:spPr>
            <a:xfrm>
              <a:off x="5324243" y="657225"/>
              <a:ext cx="2181707" cy="21336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292" name="Прямая со стрелкой 291"/>
            <p:cNvCxnSpPr>
              <a:stCxn id="286" idx="0"/>
            </p:cNvCxnSpPr>
            <p:nvPr/>
          </p:nvCxnSpPr>
          <p:spPr>
            <a:xfrm flipV="1">
              <a:off x="761943" y="2809875"/>
              <a:ext cx="2726341" cy="2714625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293" name="Прямая со стрелкой 292"/>
            <p:cNvCxnSpPr>
              <a:stCxn id="287" idx="0"/>
            </p:cNvCxnSpPr>
            <p:nvPr/>
          </p:nvCxnSpPr>
          <p:spPr>
            <a:xfrm flipV="1">
              <a:off x="3216818" y="2800350"/>
              <a:ext cx="2735808" cy="272415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294" name="Прямая со стрелкой 293"/>
            <p:cNvCxnSpPr>
              <a:stCxn id="288" idx="0"/>
            </p:cNvCxnSpPr>
            <p:nvPr/>
          </p:nvCxnSpPr>
          <p:spPr>
            <a:xfrm flipV="1">
              <a:off x="5866911" y="2790825"/>
              <a:ext cx="2696511" cy="2733675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295" name="Прямая со стрелкой 294"/>
            <p:cNvCxnSpPr/>
            <p:nvPr/>
          </p:nvCxnSpPr>
          <p:spPr>
            <a:xfrm>
              <a:off x="133296" y="1485900"/>
              <a:ext cx="1476074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296" name="Прямая со стрелкой 295"/>
            <p:cNvCxnSpPr/>
            <p:nvPr/>
          </p:nvCxnSpPr>
          <p:spPr>
            <a:xfrm>
              <a:off x="152364" y="2228850"/>
              <a:ext cx="218106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297" name="Прямая со стрелкой 296"/>
            <p:cNvCxnSpPr/>
            <p:nvPr/>
          </p:nvCxnSpPr>
          <p:spPr>
            <a:xfrm>
              <a:off x="152364" y="3333750"/>
              <a:ext cx="280020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298" name="Прямая со стрелкой 297"/>
            <p:cNvCxnSpPr/>
            <p:nvPr/>
          </p:nvCxnSpPr>
          <p:spPr>
            <a:xfrm>
              <a:off x="152364" y="3886200"/>
              <a:ext cx="225731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299" name="Прямая со стрелкой 298"/>
            <p:cNvCxnSpPr/>
            <p:nvPr/>
          </p:nvCxnSpPr>
          <p:spPr>
            <a:xfrm>
              <a:off x="152355" y="4514850"/>
              <a:ext cx="1628519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sp>
          <p:nvSpPr>
            <p:cNvPr id="300" name="Поле 23"/>
            <p:cNvSpPr txBox="1"/>
            <p:nvPr/>
          </p:nvSpPr>
          <p:spPr>
            <a:xfrm>
              <a:off x="152448" y="1257300"/>
              <a:ext cx="1352445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Забыл мед. карту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01" name="Поле 24"/>
            <p:cNvSpPr txBox="1"/>
            <p:nvPr/>
          </p:nvSpPr>
          <p:spPr>
            <a:xfrm>
              <a:off x="371219" y="1990725"/>
              <a:ext cx="1352445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Потерял мед. карту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02" name="Поле 25"/>
            <p:cNvSpPr txBox="1"/>
            <p:nvPr/>
          </p:nvSpPr>
          <p:spPr>
            <a:xfrm>
              <a:off x="790211" y="3095625"/>
              <a:ext cx="1597781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Задержка </a:t>
              </a: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карты у себя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03" name="Поле 26"/>
            <p:cNvSpPr txBox="1"/>
            <p:nvPr/>
          </p:nvSpPr>
          <p:spPr>
            <a:xfrm>
              <a:off x="227866" y="3457575"/>
              <a:ext cx="2553434" cy="5810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Невозможность проконсультировать пациента без наличия карты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04" name="Поле 27"/>
            <p:cNvSpPr txBox="1"/>
            <p:nvPr/>
          </p:nvSpPr>
          <p:spPr>
            <a:xfrm>
              <a:off x="190494" y="4286250"/>
              <a:ext cx="1597781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Неразборчивый поиск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305" name="Прямая со стрелкой 304"/>
            <p:cNvCxnSpPr/>
            <p:nvPr/>
          </p:nvCxnSpPr>
          <p:spPr>
            <a:xfrm>
              <a:off x="2676525" y="1019175"/>
              <a:ext cx="3018029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306" name="Прямая со стрелкой 305"/>
            <p:cNvCxnSpPr/>
            <p:nvPr/>
          </p:nvCxnSpPr>
          <p:spPr>
            <a:xfrm>
              <a:off x="2724150" y="1304925"/>
              <a:ext cx="3275495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307" name="Прямая со стрелкой 306"/>
            <p:cNvCxnSpPr/>
            <p:nvPr/>
          </p:nvCxnSpPr>
          <p:spPr>
            <a:xfrm>
              <a:off x="2723983" y="1628775"/>
              <a:ext cx="358821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308" name="Прямая со стрелкой 307"/>
            <p:cNvCxnSpPr/>
            <p:nvPr/>
          </p:nvCxnSpPr>
          <p:spPr>
            <a:xfrm>
              <a:off x="2781130" y="1895475"/>
              <a:ext cx="381732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309" name="Прямая со стрелкой 308"/>
            <p:cNvCxnSpPr/>
            <p:nvPr/>
          </p:nvCxnSpPr>
          <p:spPr>
            <a:xfrm>
              <a:off x="2815781" y="2209800"/>
              <a:ext cx="410725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310" name="Прямая со стрелкой 309"/>
            <p:cNvCxnSpPr/>
            <p:nvPr/>
          </p:nvCxnSpPr>
          <p:spPr>
            <a:xfrm>
              <a:off x="2893897" y="2505075"/>
              <a:ext cx="43342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sp>
          <p:nvSpPr>
            <p:cNvPr id="311" name="Поле 36"/>
            <p:cNvSpPr txBox="1"/>
            <p:nvPr/>
          </p:nvSpPr>
          <p:spPr>
            <a:xfrm>
              <a:off x="3111649" y="781050"/>
              <a:ext cx="2250926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Трудность доступа</a:t>
              </a: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 к мед. картам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2" name="Поле 37"/>
            <p:cNvSpPr txBox="1"/>
            <p:nvPr/>
          </p:nvSpPr>
          <p:spPr>
            <a:xfrm>
              <a:off x="2892153" y="1066800"/>
              <a:ext cx="3089547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Трудность восстановления данн</a:t>
              </a: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ы</a:t>
              </a: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х после потери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3" name="Поле 38"/>
            <p:cNvSpPr txBox="1"/>
            <p:nvPr/>
          </p:nvSpPr>
          <p:spPr>
            <a:xfrm>
              <a:off x="3835349" y="1381125"/>
              <a:ext cx="1174801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Ручные работы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4" name="Поле 39"/>
            <p:cNvSpPr txBox="1"/>
            <p:nvPr/>
          </p:nvSpPr>
          <p:spPr>
            <a:xfrm>
              <a:off x="3574009" y="1666875"/>
              <a:ext cx="1635782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Выписывание талонов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5" name="Поле 40"/>
            <p:cNvSpPr txBox="1"/>
            <p:nvPr/>
          </p:nvSpPr>
          <p:spPr>
            <a:xfrm>
              <a:off x="3163448" y="1971675"/>
              <a:ext cx="2818027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Загруженность типа «справочное бюро»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6" name="Поле 41"/>
            <p:cNvSpPr txBox="1"/>
            <p:nvPr/>
          </p:nvSpPr>
          <p:spPr>
            <a:xfrm>
              <a:off x="4110684" y="2266950"/>
              <a:ext cx="1327762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Невнимательность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317" name="Прямая со стрелкой 316"/>
            <p:cNvCxnSpPr/>
            <p:nvPr/>
          </p:nvCxnSpPr>
          <p:spPr>
            <a:xfrm>
              <a:off x="3324225" y="3181350"/>
              <a:ext cx="224731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318" name="Прямая со стрелкой 317"/>
            <p:cNvCxnSpPr/>
            <p:nvPr/>
          </p:nvCxnSpPr>
          <p:spPr>
            <a:xfrm>
              <a:off x="2942931" y="3648075"/>
              <a:ext cx="216147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319" name="Прямая со стрелкой 318"/>
            <p:cNvCxnSpPr/>
            <p:nvPr/>
          </p:nvCxnSpPr>
          <p:spPr>
            <a:xfrm>
              <a:off x="2505075" y="4133850"/>
              <a:ext cx="2104939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320" name="Прямая со стрелкой 319"/>
            <p:cNvCxnSpPr/>
            <p:nvPr/>
          </p:nvCxnSpPr>
          <p:spPr>
            <a:xfrm>
              <a:off x="2152650" y="4457700"/>
              <a:ext cx="2154309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321" name="Прямая со стрелкой 320"/>
            <p:cNvCxnSpPr/>
            <p:nvPr/>
          </p:nvCxnSpPr>
          <p:spPr>
            <a:xfrm>
              <a:off x="1788165" y="4924425"/>
              <a:ext cx="203208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sp>
          <p:nvSpPr>
            <p:cNvPr id="322" name="Поле 47"/>
            <p:cNvSpPr txBox="1"/>
            <p:nvPr/>
          </p:nvSpPr>
          <p:spPr>
            <a:xfrm>
              <a:off x="3535699" y="2943225"/>
              <a:ext cx="1874171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Возможность повреждения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23" name="Поле 48"/>
            <p:cNvSpPr txBox="1"/>
            <p:nvPr/>
          </p:nvSpPr>
          <p:spPr>
            <a:xfrm>
              <a:off x="3315838" y="3219450"/>
              <a:ext cx="2058150" cy="4762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Требует подходящего места для хранения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24" name="Поле 49"/>
            <p:cNvSpPr txBox="1"/>
            <p:nvPr/>
          </p:nvSpPr>
          <p:spPr>
            <a:xfrm>
              <a:off x="2844018" y="3705225"/>
              <a:ext cx="2058150" cy="4762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Наращивание материального объёма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25" name="Поле 47"/>
            <p:cNvSpPr txBox="1"/>
            <p:nvPr/>
          </p:nvSpPr>
          <p:spPr>
            <a:xfrm>
              <a:off x="3005512" y="4219575"/>
              <a:ext cx="587375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Calibri"/>
                  <a:cs typeface="+mn-cs"/>
                </a:rPr>
                <a:t>Износ</a:t>
              </a:r>
              <a:endParaRPr kumimoji="0" lang="uk-UA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endParaRPr>
            </a:p>
          </p:txBody>
        </p:sp>
        <p:sp>
          <p:nvSpPr>
            <p:cNvPr id="326" name="Поле 47"/>
            <p:cNvSpPr txBox="1"/>
            <p:nvPr/>
          </p:nvSpPr>
          <p:spPr>
            <a:xfrm>
              <a:off x="2229997" y="4686300"/>
              <a:ext cx="1704557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Calibri"/>
                  <a:cs typeface="+mn-cs"/>
                </a:rPr>
                <a:t>Утрата части данных</a:t>
              </a:r>
              <a:endParaRPr kumimoji="0" lang="uk-UA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endParaRPr>
            </a:p>
          </p:txBody>
        </p:sp>
        <p:cxnSp>
          <p:nvCxnSpPr>
            <p:cNvPr id="327" name="Прямая со стрелкой 326"/>
            <p:cNvCxnSpPr/>
            <p:nvPr/>
          </p:nvCxnSpPr>
          <p:spPr>
            <a:xfrm>
              <a:off x="5866552" y="3181350"/>
              <a:ext cx="2324948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328" name="Прямая со стрелкой 327"/>
            <p:cNvCxnSpPr/>
            <p:nvPr/>
          </p:nvCxnSpPr>
          <p:spPr>
            <a:xfrm>
              <a:off x="5438113" y="3648075"/>
              <a:ext cx="2277137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329" name="Прямая со стрелкой 328"/>
            <p:cNvCxnSpPr/>
            <p:nvPr/>
          </p:nvCxnSpPr>
          <p:spPr>
            <a:xfrm>
              <a:off x="5066298" y="4086225"/>
              <a:ext cx="2217862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330" name="Прямая со стрелкой 329"/>
            <p:cNvCxnSpPr/>
            <p:nvPr/>
          </p:nvCxnSpPr>
          <p:spPr>
            <a:xfrm>
              <a:off x="4714297" y="4514850"/>
              <a:ext cx="214370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cxnSp>
          <p:nvCxnSpPr>
            <p:cNvPr id="331" name="Прямая со стрелкой 330"/>
            <p:cNvCxnSpPr/>
            <p:nvPr/>
          </p:nvCxnSpPr>
          <p:spPr>
            <a:xfrm>
              <a:off x="4219575" y="4943475"/>
              <a:ext cx="2219325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tailEnd type="triangle"/>
            </a:ln>
            <a:effectLst/>
          </p:spPr>
        </p:cxnSp>
        <p:sp>
          <p:nvSpPr>
            <p:cNvPr id="332" name="Поле 57"/>
            <p:cNvSpPr txBox="1"/>
            <p:nvPr/>
          </p:nvSpPr>
          <p:spPr>
            <a:xfrm>
              <a:off x="5903498" y="2962275"/>
              <a:ext cx="2154652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Невозможность редактирования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33" name="Поле 58"/>
            <p:cNvSpPr txBox="1"/>
            <p:nvPr/>
          </p:nvSpPr>
          <p:spPr>
            <a:xfrm>
              <a:off x="5607209" y="3228975"/>
              <a:ext cx="2422366" cy="4572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Невозможность быстрого доступа к необходимой информации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34" name="Поле 59"/>
            <p:cNvSpPr txBox="1"/>
            <p:nvPr/>
          </p:nvSpPr>
          <p:spPr>
            <a:xfrm>
              <a:off x="5123646" y="3676650"/>
              <a:ext cx="2411449" cy="4572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Доступ к данным без присутствия владельца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35" name="Поле 60"/>
            <p:cNvSpPr txBox="1"/>
            <p:nvPr/>
          </p:nvSpPr>
          <p:spPr>
            <a:xfrm>
              <a:off x="4581078" y="4105275"/>
              <a:ext cx="2422366" cy="4572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Необходимость копии одних и тех же данных нескольким врачам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36" name="Поле 61"/>
            <p:cNvSpPr txBox="1"/>
            <p:nvPr/>
          </p:nvSpPr>
          <p:spPr>
            <a:xfrm>
              <a:off x="4467328" y="4724400"/>
              <a:ext cx="2154652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Отсутствие автоматицации</a:t>
              </a:r>
              <a:endParaRPr kumimoji="0" lang="uk-UA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2687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2308" y="159934"/>
            <a:ext cx="7608578" cy="862096"/>
          </a:xfrm>
        </p:spPr>
        <p:txBody>
          <a:bodyPr>
            <a:normAutofit/>
          </a:bodyPr>
          <a:lstStyle/>
          <a:p>
            <a:r>
              <a:rPr lang="en-US" dirty="0" smtClean="0"/>
              <a:t>PARETO DIAGRAM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805980"/>
              </p:ext>
            </p:extLst>
          </p:nvPr>
        </p:nvGraphicFramePr>
        <p:xfrm>
          <a:off x="395416" y="1210963"/>
          <a:ext cx="10676237" cy="517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5033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5375" y="589006"/>
            <a:ext cx="10058400" cy="914400"/>
          </a:xfrm>
        </p:spPr>
        <p:txBody>
          <a:bodyPr/>
          <a:lstStyle/>
          <a:p>
            <a:r>
              <a:rPr lang="en-US" dirty="0"/>
              <a:t>DESCRIPTION OF ACTORS </a:t>
            </a:r>
            <a:r>
              <a:rPr lang="en-US" sz="1800" dirty="0" smtClean="0">
                <a:solidFill>
                  <a:srgbClr val="3A3838"/>
                </a:solidFill>
                <a:latin typeface="Century Gothic"/>
                <a:hlinkClick r:id="rId2" action="ppaction://hlinkfile"/>
              </a:rPr>
              <a:t>more</a:t>
            </a:r>
            <a:r>
              <a:rPr lang="ru-RU" sz="1800" dirty="0" smtClean="0">
                <a:solidFill>
                  <a:srgbClr val="3A3838"/>
                </a:solidFill>
                <a:latin typeface="Century Gothic"/>
                <a:hlinkClick r:id="rId2" action="ppaction://hlinkfile"/>
              </a:rPr>
              <a:t>…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sp>
      <p:sp>
        <p:nvSpPr>
          <p:cNvPr id="13" name="Полилиния 12"/>
          <p:cNvSpPr/>
          <p:nvPr/>
        </p:nvSpPr>
        <p:spPr>
          <a:xfrm>
            <a:off x="6575251" y="3458614"/>
            <a:ext cx="4486275" cy="574538"/>
          </a:xfrm>
          <a:custGeom>
            <a:avLst/>
            <a:gdLst>
              <a:gd name="connsiteX0" fmla="*/ 0 w 2124676"/>
              <a:gd name="connsiteY0" fmla="*/ 0 h 403688"/>
              <a:gd name="connsiteX1" fmla="*/ 2124676 w 2124676"/>
              <a:gd name="connsiteY1" fmla="*/ 0 h 403688"/>
              <a:gd name="connsiteX2" fmla="*/ 2124676 w 2124676"/>
              <a:gd name="connsiteY2" fmla="*/ 403688 h 403688"/>
              <a:gd name="connsiteX3" fmla="*/ 0 w 2124676"/>
              <a:gd name="connsiteY3" fmla="*/ 403688 h 403688"/>
              <a:gd name="connsiteX4" fmla="*/ 0 w 2124676"/>
              <a:gd name="connsiteY4" fmla="*/ 0 h 40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4676" h="403688">
                <a:moveTo>
                  <a:pt x="0" y="0"/>
                </a:moveTo>
                <a:lnTo>
                  <a:pt x="2124676" y="0"/>
                </a:lnTo>
                <a:lnTo>
                  <a:pt x="2124676" y="403688"/>
                </a:lnTo>
                <a:lnTo>
                  <a:pt x="0" y="40368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09" tIns="16509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b="1" i="0" u="none" kern="1200" dirty="0" smtClean="0"/>
              <a:t>System</a:t>
            </a:r>
            <a:r>
              <a:rPr lang="ru-RU" sz="2600" b="0" i="0" u="none" kern="1200" dirty="0" smtClean="0"/>
              <a:t> </a:t>
            </a:r>
            <a:endParaRPr lang="ru-RU" sz="2600" kern="1200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838198" y="1690687"/>
            <a:ext cx="4864101" cy="4486275"/>
            <a:chOff x="2360322" y="4052286"/>
            <a:chExt cx="3581524" cy="2124676"/>
          </a:xfrm>
        </p:grpSpPr>
        <p:sp>
          <p:nvSpPr>
            <p:cNvPr id="7" name="Полилиния 6"/>
            <p:cNvSpPr/>
            <p:nvPr/>
          </p:nvSpPr>
          <p:spPr>
            <a:xfrm>
              <a:off x="4352928" y="5335191"/>
              <a:ext cx="264819" cy="91440"/>
            </a:xfrm>
            <a:custGeom>
              <a:avLst/>
              <a:gdLst>
                <a:gd name="connsiteX0" fmla="*/ 0 w 264819"/>
                <a:gd name="connsiteY0" fmla="*/ 45720 h 91440"/>
                <a:gd name="connsiteX1" fmla="*/ 264819 w 264819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819" h="91440">
                  <a:moveTo>
                    <a:pt x="0" y="45720"/>
                  </a:moveTo>
                  <a:lnTo>
                    <a:pt x="264819" y="45720"/>
                  </a:lnTo>
                </a:path>
              </a:pathLst>
            </a:cu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490" tIns="39099" rIns="138489" bIns="3910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500" kern="1200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2764010" y="5114624"/>
              <a:ext cx="264819" cy="266286"/>
            </a:xfrm>
            <a:custGeom>
              <a:avLst/>
              <a:gdLst>
                <a:gd name="connsiteX0" fmla="*/ 0 w 264819"/>
                <a:gd name="connsiteY0" fmla="*/ 0 h 266286"/>
                <a:gd name="connsiteX1" fmla="*/ 132409 w 264819"/>
                <a:gd name="connsiteY1" fmla="*/ 0 h 266286"/>
                <a:gd name="connsiteX2" fmla="*/ 132409 w 264819"/>
                <a:gd name="connsiteY2" fmla="*/ 266286 h 266286"/>
                <a:gd name="connsiteX3" fmla="*/ 264819 w 264819"/>
                <a:gd name="connsiteY3" fmla="*/ 266286 h 26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19" h="266286">
                  <a:moveTo>
                    <a:pt x="0" y="0"/>
                  </a:moveTo>
                  <a:lnTo>
                    <a:pt x="132409" y="0"/>
                  </a:lnTo>
                  <a:lnTo>
                    <a:pt x="132409" y="266286"/>
                  </a:lnTo>
                  <a:lnTo>
                    <a:pt x="264819" y="266286"/>
                  </a:lnTo>
                </a:path>
              </a:pathLst>
            </a:cu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721" tIns="123755" rIns="135721" bIns="12375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500" kern="1200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4352928" y="4830580"/>
              <a:ext cx="264819" cy="91440"/>
            </a:xfrm>
            <a:custGeom>
              <a:avLst/>
              <a:gdLst>
                <a:gd name="connsiteX0" fmla="*/ 0 w 264819"/>
                <a:gd name="connsiteY0" fmla="*/ 45720 h 91440"/>
                <a:gd name="connsiteX1" fmla="*/ 264819 w 264819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819" h="91440">
                  <a:moveTo>
                    <a:pt x="0" y="45720"/>
                  </a:moveTo>
                  <a:lnTo>
                    <a:pt x="264819" y="45720"/>
                  </a:lnTo>
                </a:path>
              </a:pathLst>
            </a:cu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490" tIns="39100" rIns="138489" bIns="391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500" kern="120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2764010" y="4876300"/>
              <a:ext cx="264819" cy="238323"/>
            </a:xfrm>
            <a:custGeom>
              <a:avLst/>
              <a:gdLst>
                <a:gd name="connsiteX0" fmla="*/ 0 w 264819"/>
                <a:gd name="connsiteY0" fmla="*/ 238323 h 238323"/>
                <a:gd name="connsiteX1" fmla="*/ 132409 w 264819"/>
                <a:gd name="connsiteY1" fmla="*/ 238323 h 238323"/>
                <a:gd name="connsiteX2" fmla="*/ 132409 w 264819"/>
                <a:gd name="connsiteY2" fmla="*/ 0 h 238323"/>
                <a:gd name="connsiteX3" fmla="*/ 264819 w 264819"/>
                <a:gd name="connsiteY3" fmla="*/ 0 h 23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19" h="238323">
                  <a:moveTo>
                    <a:pt x="0" y="238323"/>
                  </a:moveTo>
                  <a:lnTo>
                    <a:pt x="132409" y="238323"/>
                  </a:lnTo>
                  <a:lnTo>
                    <a:pt x="132409" y="0"/>
                  </a:lnTo>
                  <a:lnTo>
                    <a:pt x="264819" y="0"/>
                  </a:lnTo>
                </a:path>
              </a:pathLst>
            </a:cu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6203" tIns="110255" rIns="136203" bIns="11025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500" kern="1200"/>
            </a:p>
          </p:txBody>
        </p:sp>
        <p:sp>
          <p:nvSpPr>
            <p:cNvPr id="16" name="Полилиния 15"/>
            <p:cNvSpPr/>
            <p:nvPr/>
          </p:nvSpPr>
          <p:spPr>
            <a:xfrm rot="16200000">
              <a:off x="1499828" y="4912780"/>
              <a:ext cx="2124676" cy="403688"/>
            </a:xfrm>
            <a:custGeom>
              <a:avLst/>
              <a:gdLst>
                <a:gd name="connsiteX0" fmla="*/ 0 w 2124676"/>
                <a:gd name="connsiteY0" fmla="*/ 0 h 403688"/>
                <a:gd name="connsiteX1" fmla="*/ 2124676 w 2124676"/>
                <a:gd name="connsiteY1" fmla="*/ 0 h 403688"/>
                <a:gd name="connsiteX2" fmla="*/ 2124676 w 2124676"/>
                <a:gd name="connsiteY2" fmla="*/ 403688 h 403688"/>
                <a:gd name="connsiteX3" fmla="*/ 0 w 2124676"/>
                <a:gd name="connsiteY3" fmla="*/ 403688 h 403688"/>
                <a:gd name="connsiteX4" fmla="*/ 0 w 2124676"/>
                <a:gd name="connsiteY4" fmla="*/ 0 h 40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4676" h="403688">
                  <a:moveTo>
                    <a:pt x="0" y="0"/>
                  </a:moveTo>
                  <a:lnTo>
                    <a:pt x="2124676" y="0"/>
                  </a:lnTo>
                  <a:lnTo>
                    <a:pt x="2124676" y="403688"/>
                  </a:lnTo>
                  <a:lnTo>
                    <a:pt x="0" y="40368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09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b="1" i="0" u="none" kern="1200" dirty="0" smtClean="0"/>
                <a:t>Users</a:t>
              </a:r>
              <a:endParaRPr lang="ru-RU" sz="2600" b="1" kern="1200" dirty="0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3028830" y="4674456"/>
              <a:ext cx="1324098" cy="403688"/>
            </a:xfrm>
            <a:custGeom>
              <a:avLst/>
              <a:gdLst>
                <a:gd name="connsiteX0" fmla="*/ 0 w 1324098"/>
                <a:gd name="connsiteY0" fmla="*/ 0 h 403688"/>
                <a:gd name="connsiteX1" fmla="*/ 1324098 w 1324098"/>
                <a:gd name="connsiteY1" fmla="*/ 0 h 403688"/>
                <a:gd name="connsiteX2" fmla="*/ 1324098 w 1324098"/>
                <a:gd name="connsiteY2" fmla="*/ 403688 h 403688"/>
                <a:gd name="connsiteX3" fmla="*/ 0 w 1324098"/>
                <a:gd name="connsiteY3" fmla="*/ 403688 h 403688"/>
                <a:gd name="connsiteX4" fmla="*/ 0 w 1324098"/>
                <a:gd name="connsiteY4" fmla="*/ 0 h 40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098" h="403688">
                  <a:moveTo>
                    <a:pt x="0" y="0"/>
                  </a:moveTo>
                  <a:lnTo>
                    <a:pt x="1324098" y="0"/>
                  </a:lnTo>
                  <a:lnTo>
                    <a:pt x="1324098" y="403688"/>
                  </a:lnTo>
                  <a:lnTo>
                    <a:pt x="0" y="403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A patient</a:t>
              </a:r>
              <a:endParaRPr lang="ru-RU" sz="1400" kern="1200" dirty="0"/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4617748" y="4674456"/>
              <a:ext cx="1324098" cy="403688"/>
            </a:xfrm>
            <a:custGeom>
              <a:avLst/>
              <a:gdLst>
                <a:gd name="connsiteX0" fmla="*/ 0 w 1324098"/>
                <a:gd name="connsiteY0" fmla="*/ 0 h 403688"/>
                <a:gd name="connsiteX1" fmla="*/ 1324098 w 1324098"/>
                <a:gd name="connsiteY1" fmla="*/ 0 h 403688"/>
                <a:gd name="connsiteX2" fmla="*/ 1324098 w 1324098"/>
                <a:gd name="connsiteY2" fmla="*/ 403688 h 403688"/>
                <a:gd name="connsiteX3" fmla="*/ 0 w 1324098"/>
                <a:gd name="connsiteY3" fmla="*/ 403688 h 403688"/>
                <a:gd name="connsiteX4" fmla="*/ 0 w 1324098"/>
                <a:gd name="connsiteY4" fmla="*/ 0 h 40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098" h="403688">
                  <a:moveTo>
                    <a:pt x="0" y="0"/>
                  </a:moveTo>
                  <a:lnTo>
                    <a:pt x="1324098" y="0"/>
                  </a:lnTo>
                  <a:lnTo>
                    <a:pt x="1324098" y="403688"/>
                  </a:lnTo>
                  <a:lnTo>
                    <a:pt x="0" y="403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Doctor</a:t>
              </a:r>
              <a:endParaRPr lang="ru-RU" sz="600" kern="1200" dirty="0"/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3028830" y="5179067"/>
              <a:ext cx="1324098" cy="403688"/>
            </a:xfrm>
            <a:custGeom>
              <a:avLst/>
              <a:gdLst>
                <a:gd name="connsiteX0" fmla="*/ 0 w 1324098"/>
                <a:gd name="connsiteY0" fmla="*/ 0 h 403688"/>
                <a:gd name="connsiteX1" fmla="*/ 1324098 w 1324098"/>
                <a:gd name="connsiteY1" fmla="*/ 0 h 403688"/>
                <a:gd name="connsiteX2" fmla="*/ 1324098 w 1324098"/>
                <a:gd name="connsiteY2" fmla="*/ 403688 h 403688"/>
                <a:gd name="connsiteX3" fmla="*/ 0 w 1324098"/>
                <a:gd name="connsiteY3" fmla="*/ 403688 h 403688"/>
                <a:gd name="connsiteX4" fmla="*/ 0 w 1324098"/>
                <a:gd name="connsiteY4" fmla="*/ 0 h 40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098" h="403688">
                  <a:moveTo>
                    <a:pt x="0" y="0"/>
                  </a:moveTo>
                  <a:lnTo>
                    <a:pt x="1324098" y="0"/>
                  </a:lnTo>
                  <a:lnTo>
                    <a:pt x="1324098" y="403688"/>
                  </a:lnTo>
                  <a:lnTo>
                    <a:pt x="0" y="403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Laboratory assistant</a:t>
              </a:r>
              <a:endParaRPr lang="ru-RU" sz="1400" kern="1200" dirty="0"/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4617748" y="5179067"/>
              <a:ext cx="1324098" cy="403688"/>
            </a:xfrm>
            <a:custGeom>
              <a:avLst/>
              <a:gdLst>
                <a:gd name="connsiteX0" fmla="*/ 0 w 1324098"/>
                <a:gd name="connsiteY0" fmla="*/ 0 h 403688"/>
                <a:gd name="connsiteX1" fmla="*/ 1324098 w 1324098"/>
                <a:gd name="connsiteY1" fmla="*/ 0 h 403688"/>
                <a:gd name="connsiteX2" fmla="*/ 1324098 w 1324098"/>
                <a:gd name="connsiteY2" fmla="*/ 403688 h 403688"/>
                <a:gd name="connsiteX3" fmla="*/ 0 w 1324098"/>
                <a:gd name="connsiteY3" fmla="*/ 403688 h 403688"/>
                <a:gd name="connsiteX4" fmla="*/ 0 w 1324098"/>
                <a:gd name="connsiteY4" fmla="*/ 0 h 40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098" h="403688">
                  <a:moveTo>
                    <a:pt x="0" y="0"/>
                  </a:moveTo>
                  <a:lnTo>
                    <a:pt x="1324098" y="0"/>
                  </a:lnTo>
                  <a:lnTo>
                    <a:pt x="1324098" y="403688"/>
                  </a:lnTo>
                  <a:lnTo>
                    <a:pt x="0" y="403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0" i="0" u="none" kern="1200" dirty="0" smtClean="0"/>
                <a:t>Administrator</a:t>
              </a:r>
              <a:endParaRPr lang="ru-RU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65279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905723"/>
              </p:ext>
            </p:extLst>
          </p:nvPr>
        </p:nvGraphicFramePr>
        <p:xfrm>
          <a:off x="843005" y="1921476"/>
          <a:ext cx="1075999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135" y="691978"/>
            <a:ext cx="12974594" cy="1777185"/>
          </a:xfrm>
        </p:spPr>
        <p:txBody>
          <a:bodyPr>
            <a:no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IDENTIFICATION OF INTERESTED PERSONS </a:t>
            </a:r>
            <a:r>
              <a:rPr lang="en-US" sz="1800" dirty="0" smtClean="0">
                <a:solidFill>
                  <a:srgbClr val="3A3838"/>
                </a:solidFill>
                <a:latin typeface="Century Gothic"/>
                <a:hlinkClick r:id="rId7" action="ppaction://hlinkfile"/>
              </a:rPr>
              <a:t>more</a:t>
            </a:r>
            <a:r>
              <a:rPr lang="ru-RU" sz="1800" dirty="0" smtClean="0">
                <a:solidFill>
                  <a:srgbClr val="3A3838"/>
                </a:solidFill>
                <a:latin typeface="Century Gothic"/>
                <a:hlinkClick r:id="rId7" action="ppaction://hlinkfile"/>
              </a:rPr>
              <a:t>…</a:t>
            </a:r>
            <a:r>
              <a:rPr lang="ru-RU" b="1" dirty="0" smtClean="0">
                <a:effectLst/>
              </a:rPr>
              <a:t/>
            </a:r>
            <a:br>
              <a:rPr lang="ru-RU" b="1" dirty="0" smtClean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7320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641394"/>
              </p:ext>
            </p:extLst>
          </p:nvPr>
        </p:nvGraphicFramePr>
        <p:xfrm>
          <a:off x="2533136" y="420130"/>
          <a:ext cx="8946292" cy="4015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1996" y="5618206"/>
            <a:ext cx="10058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</a:t>
            </a:r>
            <a:r>
              <a:rPr lang="en-US" dirty="0" smtClean="0"/>
              <a:t>OF </a:t>
            </a:r>
            <a:r>
              <a:rPr lang="en-US" dirty="0"/>
              <a:t>THE SYSTEM </a:t>
            </a:r>
            <a:r>
              <a:rPr lang="en-US" sz="1800" dirty="0" smtClean="0">
                <a:solidFill>
                  <a:srgbClr val="3A3838"/>
                </a:solidFill>
                <a:latin typeface="Century Gothic"/>
                <a:hlinkClick r:id="rId7" action="ppaction://hlinkfile"/>
              </a:rPr>
              <a:t>more</a:t>
            </a:r>
            <a:r>
              <a:rPr lang="ru-RU" sz="1800" dirty="0" smtClean="0">
                <a:solidFill>
                  <a:srgbClr val="3A3838"/>
                </a:solidFill>
                <a:latin typeface="Century Gothic"/>
                <a:hlinkClick r:id="rId7" action="ppaction://hlinkfile"/>
              </a:rPr>
              <a:t>…</a:t>
            </a:r>
            <a:endParaRPr lang="ru-RU" dirty="0"/>
          </a:p>
        </p:txBody>
      </p:sp>
      <p:pic>
        <p:nvPicPr>
          <p:cNvPr id="4098" name="Picture 2" descr="C:\Users\Max\Downloads\too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0207" y="2644345"/>
            <a:ext cx="6028399" cy="361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544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2000" y="438667"/>
            <a:ext cx="8128000" cy="3657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Interviewing was conducted among potential customers and users of competitive payment systems.</a:t>
            </a:r>
            <a:endParaRPr lang="ru-RU" b="0" dirty="0" smtClean="0">
              <a:effectLst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 </a:t>
            </a:r>
            <a:r>
              <a:rPr lang="en-US" sz="1800" dirty="0" smtClean="0">
                <a:solidFill>
                  <a:srgbClr val="3A3838"/>
                </a:solidFill>
                <a:latin typeface="Century Gothic"/>
                <a:ea typeface="+mn-ea"/>
                <a:cs typeface="+mn-cs"/>
                <a:hlinkClick r:id="rId2" action="ppaction://hlinkfile"/>
              </a:rPr>
              <a:t>more</a:t>
            </a:r>
            <a:r>
              <a:rPr lang="ru-RU" sz="1800" dirty="0" smtClean="0">
                <a:solidFill>
                  <a:srgbClr val="3A3838"/>
                </a:solidFill>
                <a:latin typeface="Century Gothic"/>
                <a:ea typeface="+mn-ea"/>
                <a:cs typeface="+mn-cs"/>
                <a:hlinkClick r:id="rId2" action="ppaction://hlinkfile"/>
              </a:rPr>
              <a:t>…</a:t>
            </a:r>
            <a:endParaRPr lang="ru-RU" dirty="0"/>
          </a:p>
        </p:txBody>
      </p:sp>
      <p:pic>
        <p:nvPicPr>
          <p:cNvPr id="2050" name="Picture 2" descr="https://image.freepik.com/free-icon/microphone-black-side-silhouette_318-43032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5" y="2054868"/>
            <a:ext cx="2441576" cy="24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28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705</TotalTime>
  <Words>635</Words>
  <Application>Microsoft Office PowerPoint</Application>
  <PresentationFormat>Произвольный</PresentationFormat>
  <Paragraphs>211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Базовая</vt:lpstr>
      <vt:lpstr>Health Recovery</vt:lpstr>
      <vt:lpstr> DEVELOPMENT TEAM</vt:lpstr>
      <vt:lpstr>DESCRIPTION OF THE PROBLEM More…</vt:lpstr>
      <vt:lpstr>ANALYSIS OF ROOT CAUSES</vt:lpstr>
      <vt:lpstr>PARETO DIAGRAM</vt:lpstr>
      <vt:lpstr>DESCRIPTION OF ACTORS more…  </vt:lpstr>
      <vt:lpstr> IDENTIFICATION OF INTERESTED PERSONS more… </vt:lpstr>
      <vt:lpstr>LIMITATIONS OF THE SYSTEM more…</vt:lpstr>
      <vt:lpstr>INTERVIEWING more…</vt:lpstr>
      <vt:lpstr>MEETING more… </vt:lpstr>
      <vt:lpstr>Questionnaires more…</vt:lpstr>
      <vt:lpstr>Use case model</vt:lpstr>
      <vt:lpstr>SRS PACKAGE more…</vt:lpstr>
      <vt:lpstr>Scale Management more…</vt:lpstr>
      <vt:lpstr>  more…</vt:lpstr>
      <vt:lpstr>return 0;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stanislavfm</dc:creator>
  <cp:lastModifiedBy>Max</cp:lastModifiedBy>
  <cp:revision>63</cp:revision>
  <dcterms:created xsi:type="dcterms:W3CDTF">2016-06-02T16:07:08Z</dcterms:created>
  <dcterms:modified xsi:type="dcterms:W3CDTF">2017-06-16T05:03:57Z</dcterms:modified>
</cp:coreProperties>
</file>