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3FCE02C-6EC6-4E09-BC2C-9FDED4DE236E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75A7A-4A9A-410F-B848-AB998ACC9419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5F3E88-2D66-4D17-B0FA-EA13CB20B2FF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F36E1-9596-4E98-8786-4A17C5D29C65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4D1A55-63BC-4BA2-9538-7DDEADA10621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01ABB-8821-4BF5-97A9-E1A66ACAEAA9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C37B1C-D4A1-4A4F-A470-80868146AFC5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31D1B9-F39E-471E-80A9-595CAA5664AD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FCEABC-E2B9-4606-A74F-CB06AF596887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8850A0-01A3-4F4E-AA52-F716A9BFD4EB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5811CCA-BB49-46C7-A0E2-F42339750F9A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17205CAA-4E5A-4223-BD55-C5D2841AC9EF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200" dirty="0" err="1"/>
              <a:t>Оптимізація</a:t>
            </a:r>
            <a:r>
              <a:rPr lang="ru-RU" sz="3200" dirty="0"/>
              <a:t> </a:t>
            </a:r>
            <a:r>
              <a:rPr lang="ru-RU" sz="3200" dirty="0" err="1"/>
              <a:t>розташування</a:t>
            </a:r>
            <a:r>
              <a:rPr lang="ru-RU" sz="3200" dirty="0"/>
              <a:t> речей у </a:t>
            </a:r>
            <a:r>
              <a:rPr lang="ru-RU" sz="3200" dirty="0" err="1" smtClean="0"/>
              <a:t>кімнаті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2900" y="3846039"/>
            <a:ext cx="9070848" cy="457201"/>
          </a:xfrm>
        </p:spPr>
        <p:txBody>
          <a:bodyPr>
            <a:normAutofit fontScale="92500" lnSpcReduction="20000"/>
          </a:bodyPr>
          <a:lstStyle/>
          <a:p>
            <a:r>
              <a:rPr lang="uk-UA" dirty="0" smtClean="0"/>
              <a:t>Ковальчук Аліна </a:t>
            </a:r>
          </a:p>
          <a:p>
            <a:r>
              <a:rPr lang="uk-UA" dirty="0" smtClean="0"/>
              <a:t>КМ-03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3632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Висновок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	Отже, можемо сказати, що такий метод дає можливість розмістити у маленькій кімнаті більше 2 осіб. Також надається кімнаті простір та комфорт. Можна зауважити, що такий підхід мислення можна використовувати у буденному житті, що може бути корисним (наприклад пакування чемодана в Україну при можливості).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654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Вступ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	Сучасні архітектори уже досить довго займаються питанням щодо оптимізації речей у кімнаті</a:t>
            </a:r>
            <a:r>
              <a:rPr lang="uk-UA" dirty="0"/>
              <a:t> , використовуючи свої знання та навички</a:t>
            </a:r>
            <a:r>
              <a:rPr lang="uk-UA" dirty="0" smtClean="0"/>
              <a:t>. Ця реалізація полягає в тому, щоб вмістити якомога більше речей у кімнаті залишаючи її просторою. Себто це перше правило комфорту та чистоти. Ці люди знають свою справу, тому використання цього методу є корисним при нагоді його потреби. Сучасне суспільство  потрохи черпає це, але ще не всі використовують це на практиці.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8850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740" y="2635794"/>
            <a:ext cx="3491861" cy="361227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Овал 5"/>
          <p:cNvSpPr/>
          <p:nvPr/>
        </p:nvSpPr>
        <p:spPr>
          <a:xfrm>
            <a:off x="4580709" y="470263"/>
            <a:ext cx="4206240" cy="26125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505097" y="906612"/>
            <a:ext cx="6104708" cy="3953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Мета роботи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Мета роботи: оптимізація розташування меблів у кімнаті застосовуючи комбінування їх між собою, щоб отримати більше вільного місця.</a:t>
            </a:r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 smtClean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254" y="3082834"/>
            <a:ext cx="2038641" cy="271818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1368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3230880" y="722811"/>
            <a:ext cx="7445829" cy="5199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4556" y="398733"/>
            <a:ext cx="10058400" cy="1371600"/>
          </a:xfrm>
        </p:spPr>
        <p:txBody>
          <a:bodyPr/>
          <a:lstStyle/>
          <a:p>
            <a:r>
              <a:rPr lang="uk-UA" dirty="0" smtClean="0"/>
              <a:t>Комбінування меблів. Крок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5322" y="1770333"/>
            <a:ext cx="6265998" cy="3931920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Для комбінування будемо застосовувати три кроки:</a:t>
            </a:r>
          </a:p>
          <a:p>
            <a:pPr marL="342900" indent="-342900">
              <a:buAutoNum type="arabicPeriod"/>
            </a:pPr>
            <a:r>
              <a:rPr lang="uk-UA" dirty="0" smtClean="0"/>
              <a:t>У першу чергу найоптимальнішим є об’єднання ліжка та інших речей, які менші за площиною. </a:t>
            </a:r>
          </a:p>
          <a:p>
            <a:pPr marL="0" indent="0">
              <a:buNone/>
            </a:pPr>
            <a:r>
              <a:rPr lang="uk-UA" dirty="0" smtClean="0"/>
              <a:t>Використовуючи метод обмеженого рюкзака.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852" y="1509948"/>
            <a:ext cx="3971636" cy="39319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11971" b="34439"/>
          <a:stretch/>
        </p:blipFill>
        <p:spPr>
          <a:xfrm>
            <a:off x="5155504" y="3475908"/>
            <a:ext cx="2912004" cy="27699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5812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751043" y="1724296"/>
            <a:ext cx="3500845" cy="298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7402286" y="1010194"/>
            <a:ext cx="4058194" cy="40233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Крок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9715" y="1861118"/>
            <a:ext cx="10058400" cy="3931920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2. Об’єднуються меблі речі між собою різних типів, крім ліжка. Площина враховується та, що більша. Наприклад: тумба та стіл.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54778"/>
            <a:ext cx="3380262" cy="338026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004" y="2942707"/>
            <a:ext cx="2209992" cy="280440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112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361509" y="409303"/>
            <a:ext cx="5181600" cy="487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Крок 3 та 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6800" y="2103120"/>
            <a:ext cx="5612674" cy="3931920"/>
          </a:xfrm>
        </p:spPr>
        <p:txBody>
          <a:bodyPr/>
          <a:lstStyle/>
          <a:p>
            <a:pPr marL="0" indent="0">
              <a:buNone/>
            </a:pPr>
            <a:r>
              <a:rPr lang="uk-UA" b="1" dirty="0" smtClean="0">
                <a:solidFill>
                  <a:schemeClr val="bg1"/>
                </a:solidFill>
              </a:rPr>
              <a:t>3. Об’єднуються однакові між собою меблі, якщо це можливо.</a:t>
            </a:r>
          </a:p>
          <a:p>
            <a:pPr marL="0" indent="0">
              <a:buNone/>
            </a:pPr>
            <a:r>
              <a:rPr lang="uk-UA" b="1" dirty="0" smtClean="0">
                <a:solidFill>
                  <a:schemeClr val="bg1"/>
                </a:solidFill>
              </a:rPr>
              <a:t>4. Меблі, які не вдалось об’єднати залишаємо</a:t>
            </a:r>
          </a:p>
          <a:p>
            <a:pPr marL="0" indent="0">
              <a:buNone/>
            </a:pPr>
            <a:r>
              <a:rPr lang="uk-UA" b="1" dirty="0">
                <a:solidFill>
                  <a:schemeClr val="bg1"/>
                </a:solidFill>
              </a:rPr>
              <a:t>б</a:t>
            </a:r>
            <a:r>
              <a:rPr lang="uk-UA" b="1" dirty="0" smtClean="0">
                <a:solidFill>
                  <a:schemeClr val="bg1"/>
                </a:solidFill>
              </a:rPr>
              <a:t>ез змін</a:t>
            </a:r>
            <a:r>
              <a:rPr lang="uk-UA" dirty="0" smtClean="0"/>
              <a:t>.</a:t>
            </a:r>
          </a:p>
          <a:p>
            <a:pPr marL="0" indent="0">
              <a:buNone/>
            </a:pPr>
            <a:r>
              <a:rPr lang="uk-UA" dirty="0" smtClean="0"/>
              <a:t>Нові дані поєднуються. І обчислюється різниця вільного місця без комбінування речей та з ним.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236" y="905690"/>
            <a:ext cx="3926897" cy="523408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93360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>
                <a:solidFill>
                  <a:schemeClr val="bg1"/>
                </a:solidFill>
              </a:rPr>
              <a:t>Приклад програми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6800" y="2103120"/>
            <a:ext cx="6553518" cy="3931920"/>
          </a:xfrm>
        </p:spPr>
        <p:txBody>
          <a:bodyPr/>
          <a:lstStyle/>
          <a:p>
            <a:pPr marL="0" indent="0">
              <a:buNone/>
            </a:pPr>
            <a:r>
              <a:rPr lang="uk-UA" dirty="0" err="1" smtClean="0"/>
              <a:t>Задамо</a:t>
            </a:r>
            <a:r>
              <a:rPr lang="uk-UA" dirty="0" smtClean="0"/>
              <a:t> масив даними (назва, площа, кількість) та площу кімнати: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12089" b="16014"/>
          <a:stretch/>
        </p:blipFill>
        <p:spPr>
          <a:xfrm>
            <a:off x="7620318" y="1626042"/>
            <a:ext cx="2847384" cy="185616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834" y="2927781"/>
            <a:ext cx="5039428" cy="294363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389" y="4261467"/>
            <a:ext cx="1667108" cy="27626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73407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470" y="1271307"/>
            <a:ext cx="7653838" cy="215364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Box 5"/>
          <p:cNvSpPr txBox="1"/>
          <p:nvPr/>
        </p:nvSpPr>
        <p:spPr>
          <a:xfrm>
            <a:off x="2563373" y="470264"/>
            <a:ext cx="7524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bg1"/>
                </a:solidFill>
              </a:rPr>
              <a:t>Після комбінування отримуємо нову таблицю </a:t>
            </a:r>
            <a:r>
              <a:rPr lang="uk-UA" b="1" dirty="0" smtClean="0">
                <a:solidFill>
                  <a:schemeClr val="bg1"/>
                </a:solidFill>
              </a:rPr>
              <a:t>: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172" y="4473040"/>
            <a:ext cx="5488977" cy="151117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TextBox 7"/>
          <p:cNvSpPr txBox="1"/>
          <p:nvPr/>
        </p:nvSpPr>
        <p:spPr>
          <a:xfrm>
            <a:off x="1279062" y="3764329"/>
            <a:ext cx="1009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>
                <a:solidFill>
                  <a:schemeClr val="bg1"/>
                </a:solidFill>
              </a:rPr>
              <a:t>Далі виводяться дані, які стосуються вільного місця та оцінки між цими варіантами: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766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822" y="1047353"/>
            <a:ext cx="4541505" cy="369276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386" y="983486"/>
            <a:ext cx="4604706" cy="382049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284839" y="5181599"/>
            <a:ext cx="9414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>
                <a:solidFill>
                  <a:schemeClr val="bg1"/>
                </a:solidFill>
              </a:rPr>
              <a:t>Можемо зробити висновок візуально, що оптимальний варіант звісно той, що </a:t>
            </a: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після комбінування меблів 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964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TM03457510[[fn=Савон]]</Template>
  <TotalTime>111</TotalTime>
  <Words>188</Words>
  <Application>Microsoft Office PowerPoint</Application>
  <PresentationFormat>Широкоэкранный</PresentationFormat>
  <Paragraphs>26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Савон</vt:lpstr>
      <vt:lpstr>Оптимізація розташування речей у кімнаті</vt:lpstr>
      <vt:lpstr>Вступ</vt:lpstr>
      <vt:lpstr>Мета роботи</vt:lpstr>
      <vt:lpstr>Комбінування меблів. Крок 1</vt:lpstr>
      <vt:lpstr>Крок 2</vt:lpstr>
      <vt:lpstr>Крок 3 та 4</vt:lpstr>
      <vt:lpstr>Приклад програми</vt:lpstr>
      <vt:lpstr>Презентация PowerPoint</vt:lpstr>
      <vt:lpstr>Презентация PowerPoint</vt:lpstr>
      <vt:lpstr>Висновок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Оптимізація розташування речей у кімнаті</dc:title>
  <dc:creator>User</dc:creator>
  <cp:lastModifiedBy>User</cp:lastModifiedBy>
  <cp:revision>12</cp:revision>
  <dcterms:created xsi:type="dcterms:W3CDTF">2023-01-13T15:54:00Z</dcterms:created>
  <dcterms:modified xsi:type="dcterms:W3CDTF">2023-01-13T17:45:51Z</dcterms:modified>
</cp:coreProperties>
</file>