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745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1.xml"/><Relationship Id="rId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92A14-0227-C304-C34B-E6C1D3DC72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B2076B-5E4B-4C22-8BD5-3C548532CD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0DA024-DA9C-6115-034A-2D2F9E2FF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70945-71B1-45C3-B76D-034F405EC918}" type="datetimeFigureOut">
              <a:rPr lang="de-AT" smtClean="0"/>
              <a:t>13.03.2023</a:t>
            </a:fld>
            <a:endParaRPr lang="de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C7E21F-28A1-B56E-5BC8-C37A19D3D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9A915B-120C-D063-1C35-1B2A08A23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B0600-BC16-46F0-A8FC-A4C8EFF34A1C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10489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7DF7A-9081-57EB-7C8A-2BE17E205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4011D8-76BB-0718-9BB8-79DA4A64D3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408C2B-3783-F669-311B-51A2075DF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70945-71B1-45C3-B76D-034F405EC918}" type="datetimeFigureOut">
              <a:rPr lang="de-AT" smtClean="0"/>
              <a:t>13.03.2023</a:t>
            </a:fld>
            <a:endParaRPr lang="de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DDA7B7-52D9-1476-1E0B-80C25800F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4D4146-7BDD-9DAD-6C6F-4672EADAA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B0600-BC16-46F0-A8FC-A4C8EFF34A1C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68566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C17940-356C-D987-CD36-DF653FAC61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4F093A-B75E-72EF-2CA9-2A6AC0132F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1FA45E-0011-EB2D-37AA-523B21A01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70945-71B1-45C3-B76D-034F405EC918}" type="datetimeFigureOut">
              <a:rPr lang="de-AT" smtClean="0"/>
              <a:t>13.03.2023</a:t>
            </a:fld>
            <a:endParaRPr lang="de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AB26AB-1028-6BA5-9FAF-FB65E19BD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2C42EE-5F0D-3469-A482-7709CCD38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B0600-BC16-46F0-A8FC-A4C8EFF34A1C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007966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5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6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7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8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348860-7139-41DB-9C34-0379EBD108E5}" type="datetimeFigureOut">
              <a:rPr lang="de-DE"/>
              <a:pPr>
                <a:defRPr/>
              </a:pPr>
              <a:t>13.03.2023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9D8A48-C344-4E1F-A30C-8302E107330A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22019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1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09601" y="1600203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D34541-69F5-4354-9164-B0F2AE59DC79}" type="datetimeFigureOut">
              <a:rPr lang="de-DE"/>
              <a:pPr>
                <a:defRPr/>
              </a:pPr>
              <a:t>13.03.2023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6FB5B6-1D5F-447D-9317-A3B298C5C4AD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15314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963084" y="2906716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0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20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30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41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51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61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71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8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BA8B2E-B784-4B22-8F66-15FC81821B7A}" type="datetimeFigureOut">
              <a:rPr lang="de-DE"/>
              <a:pPr>
                <a:defRPr/>
              </a:pPr>
              <a:t>13.03.2023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38CB4D-AF8B-446C-A7AF-A72141F15CC9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99483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1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97603" y="1600203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153087-51C3-4BAD-A3E1-0436DD1CD6B9}" type="datetimeFigureOut">
              <a:rPr lang="de-DE"/>
              <a:pPr>
                <a:defRPr/>
              </a:pPr>
              <a:t>13.03.2023</a:t>
            </a:fld>
            <a:endParaRPr lang="de-DE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102B5A-0F1F-41E8-9B29-56C8CD5F1FE2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76032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1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102" indent="0">
              <a:buNone/>
              <a:defRPr sz="2000" b="1"/>
            </a:lvl2pPr>
            <a:lvl3pPr marL="914206" indent="0">
              <a:buNone/>
              <a:defRPr sz="1800" b="1"/>
            </a:lvl3pPr>
            <a:lvl4pPr marL="1371308" indent="0">
              <a:buNone/>
              <a:defRPr sz="1600" b="1"/>
            </a:lvl4pPr>
            <a:lvl5pPr marL="1828411" indent="0">
              <a:buNone/>
              <a:defRPr sz="1600" b="1"/>
            </a:lvl5pPr>
            <a:lvl6pPr marL="2285513" indent="0">
              <a:buNone/>
              <a:defRPr sz="1600" b="1"/>
            </a:lvl6pPr>
            <a:lvl7pPr marL="2742615" indent="0">
              <a:buNone/>
              <a:defRPr sz="1600" b="1"/>
            </a:lvl7pPr>
            <a:lvl8pPr marL="3199718" indent="0">
              <a:buNone/>
              <a:defRPr sz="1600" b="1"/>
            </a:lvl8pPr>
            <a:lvl9pPr marL="365682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102" indent="0">
              <a:buNone/>
              <a:defRPr sz="2000" b="1"/>
            </a:lvl2pPr>
            <a:lvl3pPr marL="914206" indent="0">
              <a:buNone/>
              <a:defRPr sz="1800" b="1"/>
            </a:lvl3pPr>
            <a:lvl4pPr marL="1371308" indent="0">
              <a:buNone/>
              <a:defRPr sz="1600" b="1"/>
            </a:lvl4pPr>
            <a:lvl5pPr marL="1828411" indent="0">
              <a:buNone/>
              <a:defRPr sz="1600" b="1"/>
            </a:lvl5pPr>
            <a:lvl6pPr marL="2285513" indent="0">
              <a:buNone/>
              <a:defRPr sz="1600" b="1"/>
            </a:lvl6pPr>
            <a:lvl7pPr marL="2742615" indent="0">
              <a:buNone/>
              <a:defRPr sz="1600" b="1"/>
            </a:lvl7pPr>
            <a:lvl8pPr marL="3199718" indent="0">
              <a:buNone/>
              <a:defRPr sz="1600" b="1"/>
            </a:lvl8pPr>
            <a:lvl9pPr marL="365682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3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81E5D7-5F75-40A2-88E4-4BFBEE22FBA9}" type="datetimeFigureOut">
              <a:rPr lang="de-DE"/>
              <a:pPr>
                <a:defRPr/>
              </a:pPr>
              <a:t>13.03.2023</a:t>
            </a:fld>
            <a:endParaRPr lang="de-DE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34C38F-8D1B-48E9-BE27-F2DBF5AC22B8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62500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1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3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E8E3CF-C0FE-4DB2-B187-AFD3DCE943D8}" type="datetimeFigureOut">
              <a:rPr lang="de-DE"/>
              <a:pPr>
                <a:defRPr/>
              </a:pPr>
              <a:t>13.03.2023</a:t>
            </a:fld>
            <a:endParaRPr lang="de-DE"/>
          </a:p>
        </p:txBody>
      </p:sp>
      <p:sp>
        <p:nvSpPr>
          <p:cNvPr id="4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36F24C-FAFC-4A60-9B04-828B4FF9C2A1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02099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3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809FC1-1648-4BEB-9249-4117366A73A6}" type="datetimeFigureOut">
              <a:rPr lang="de-DE"/>
              <a:pPr>
                <a:defRPr/>
              </a:pPr>
              <a:t>13.03.2023</a:t>
            </a:fld>
            <a:endParaRPr lang="de-DE"/>
          </a:p>
        </p:txBody>
      </p:sp>
      <p:sp>
        <p:nvSpPr>
          <p:cNvPr id="3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415B60-5604-43EE-878D-11E6AE4CBAEE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27390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3" y="273052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102" indent="0">
              <a:buNone/>
              <a:defRPr sz="1200"/>
            </a:lvl2pPr>
            <a:lvl3pPr marL="914206" indent="0">
              <a:buNone/>
              <a:defRPr sz="1000"/>
            </a:lvl3pPr>
            <a:lvl4pPr marL="1371308" indent="0">
              <a:buNone/>
              <a:defRPr sz="900"/>
            </a:lvl4pPr>
            <a:lvl5pPr marL="1828411" indent="0">
              <a:buNone/>
              <a:defRPr sz="900"/>
            </a:lvl5pPr>
            <a:lvl6pPr marL="2285513" indent="0">
              <a:buNone/>
              <a:defRPr sz="900"/>
            </a:lvl6pPr>
            <a:lvl7pPr marL="2742615" indent="0">
              <a:buNone/>
              <a:defRPr sz="900"/>
            </a:lvl7pPr>
            <a:lvl8pPr marL="3199718" indent="0">
              <a:buNone/>
              <a:defRPr sz="900"/>
            </a:lvl8pPr>
            <a:lvl9pPr marL="365682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B81B16-FD65-4603-A1EB-34D8EAE6E31F}" type="datetimeFigureOut">
              <a:rPr lang="de-DE"/>
              <a:pPr>
                <a:defRPr/>
              </a:pPr>
              <a:t>13.03.2023</a:t>
            </a:fld>
            <a:endParaRPr lang="de-DE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2013E2-3C67-4A9D-A7CA-792A38FF949E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2492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76013-4B04-8CDC-2184-9E337B820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4AD0B2-5DE2-5275-2E17-B6EBD99CB3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D53801-2C6B-5F4F-6003-6D57CB139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70945-71B1-45C3-B76D-034F405EC918}" type="datetimeFigureOut">
              <a:rPr lang="de-AT" smtClean="0"/>
              <a:t>13.03.2023</a:t>
            </a:fld>
            <a:endParaRPr lang="de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872490-1611-C0A1-02D9-9E8FD28DD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04126A-D225-3467-A2BF-AA50CF725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B0600-BC16-46F0-A8FC-A4C8EFF34A1C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3760580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389720" y="4800602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389720" y="612777"/>
            <a:ext cx="7315200" cy="41148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102" indent="0">
              <a:buNone/>
              <a:defRPr sz="2800"/>
            </a:lvl2pPr>
            <a:lvl3pPr marL="914206" indent="0">
              <a:buNone/>
              <a:defRPr sz="2400"/>
            </a:lvl3pPr>
            <a:lvl4pPr marL="1371308" indent="0">
              <a:buNone/>
              <a:defRPr sz="2000"/>
            </a:lvl4pPr>
            <a:lvl5pPr marL="1828411" indent="0">
              <a:buNone/>
              <a:defRPr sz="2000"/>
            </a:lvl5pPr>
            <a:lvl6pPr marL="2285513" indent="0">
              <a:buNone/>
              <a:defRPr sz="2000"/>
            </a:lvl6pPr>
            <a:lvl7pPr marL="2742615" indent="0">
              <a:buNone/>
              <a:defRPr sz="2000"/>
            </a:lvl7pPr>
            <a:lvl8pPr marL="3199718" indent="0">
              <a:buNone/>
              <a:defRPr sz="2000"/>
            </a:lvl8pPr>
            <a:lvl9pPr marL="3656820" indent="0">
              <a:buNone/>
              <a:defRPr sz="2000"/>
            </a:lvl9pPr>
          </a:lstStyle>
          <a:p>
            <a:pPr lvl="0"/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389720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102" indent="0">
              <a:buNone/>
              <a:defRPr sz="1200"/>
            </a:lvl2pPr>
            <a:lvl3pPr marL="914206" indent="0">
              <a:buNone/>
              <a:defRPr sz="1000"/>
            </a:lvl3pPr>
            <a:lvl4pPr marL="1371308" indent="0">
              <a:buNone/>
              <a:defRPr sz="900"/>
            </a:lvl4pPr>
            <a:lvl5pPr marL="1828411" indent="0">
              <a:buNone/>
              <a:defRPr sz="900"/>
            </a:lvl5pPr>
            <a:lvl6pPr marL="2285513" indent="0">
              <a:buNone/>
              <a:defRPr sz="900"/>
            </a:lvl6pPr>
            <a:lvl7pPr marL="2742615" indent="0">
              <a:buNone/>
              <a:defRPr sz="900"/>
            </a:lvl7pPr>
            <a:lvl8pPr marL="3199718" indent="0">
              <a:buNone/>
              <a:defRPr sz="900"/>
            </a:lvl8pPr>
            <a:lvl9pPr marL="365682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07D0F6-F34D-47BD-A356-E88011D3DB85}" type="datetimeFigureOut">
              <a:rPr lang="de-DE"/>
              <a:pPr>
                <a:defRPr/>
              </a:pPr>
              <a:t>13.03.2023</a:t>
            </a:fld>
            <a:endParaRPr lang="de-DE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70B71F-054A-4C84-893A-1175FDEA3301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774231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1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609601" y="1600203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F26163-8456-4232-A662-C9047AA0B282}" type="datetimeFigureOut">
              <a:rPr lang="de-DE"/>
              <a:pPr>
                <a:defRPr/>
              </a:pPr>
              <a:t>13.03.2023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987780-D444-4AF5-92BA-F6CA4F210AE5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995514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15BDA5-3B4A-47A1-BBEE-7BD31E08ED25}" type="datetimeFigureOut">
              <a:rPr lang="de-DE"/>
              <a:pPr>
                <a:defRPr/>
              </a:pPr>
              <a:t>13.03.2023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AC9076-6396-4245-BD49-620A643F3B45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1137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C0195-AF07-3D2E-03BC-B2A63DF7A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EA8BE6-9992-4733-6294-6CF7B6E3CB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5D05F4-D82F-3F1D-8F36-FA0CB7CA7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70945-71B1-45C3-B76D-034F405EC918}" type="datetimeFigureOut">
              <a:rPr lang="de-AT" smtClean="0"/>
              <a:t>13.03.2023</a:t>
            </a:fld>
            <a:endParaRPr lang="de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0C970B-C9EF-AEE1-ACD7-AE9A43B8E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FEB4E7-C3E6-F38B-6091-CB3612AB6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B0600-BC16-46F0-A8FC-A4C8EFF34A1C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248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B900B-4A82-A4D4-96F3-7239C7D0A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0504F-2834-3F7B-9532-FCC9CE3EB3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399E09-1B04-FFA4-E910-F1840918F6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A84A6B-0314-F854-3978-11740A48F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70945-71B1-45C3-B76D-034F405EC918}" type="datetimeFigureOut">
              <a:rPr lang="de-AT" smtClean="0"/>
              <a:t>13.03.2023</a:t>
            </a:fld>
            <a:endParaRPr lang="de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D6C151-9252-F180-7233-09BDD809E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BDFA0B-2CEE-44D8-10E8-F37C27508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B0600-BC16-46F0-A8FC-A4C8EFF34A1C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03676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95140-2F37-E7F3-6CBF-44FBF7EB6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1D389E-A349-5CDC-1FC0-3D4A16DA17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90358B-ED04-804A-4826-018FB4935B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7B69FC-B04D-1E14-BD36-E2339C5A1E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8344A0-AD82-B3AC-85E3-536ED50730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744985-B7CD-BEAB-D089-59FBF7916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70945-71B1-45C3-B76D-034F405EC918}" type="datetimeFigureOut">
              <a:rPr lang="de-AT" smtClean="0"/>
              <a:t>13.03.2023</a:t>
            </a:fld>
            <a:endParaRPr lang="de-A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138028-3183-7C11-362D-13A5FC70E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F6C141-00BC-56D9-4017-553F65004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B0600-BC16-46F0-A8FC-A4C8EFF34A1C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54260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7219A-EEC3-1C85-099B-65A562EA5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592AFA-DD5C-34AB-C659-F57A7AC9C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70945-71B1-45C3-B76D-034F405EC918}" type="datetimeFigureOut">
              <a:rPr lang="de-AT" smtClean="0"/>
              <a:t>13.03.2023</a:t>
            </a:fld>
            <a:endParaRPr lang="de-A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6EB732-A527-C053-A777-C373BC42E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A5FD7F-6859-1358-0B65-38F6CE37E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B0600-BC16-46F0-A8FC-A4C8EFF34A1C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78604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B5314A-A9BD-D765-6536-4370A0EDE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70945-71B1-45C3-B76D-034F405EC918}" type="datetimeFigureOut">
              <a:rPr lang="de-AT" smtClean="0"/>
              <a:t>13.03.2023</a:t>
            </a:fld>
            <a:endParaRPr lang="de-A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093412-EBBD-C4F9-74DB-52FFB7192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7DC558-7FEE-0042-E29E-9B1892E9B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B0600-BC16-46F0-A8FC-A4C8EFF34A1C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40681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12634-ECC6-1144-AF82-27018643B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6AACE2-CB58-2C20-2BFB-727D0CACC3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D74AE3-2BCD-D14B-03B5-6DD7535C3C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EBF374-8801-3920-A995-B29D26986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70945-71B1-45C3-B76D-034F405EC918}" type="datetimeFigureOut">
              <a:rPr lang="de-AT" smtClean="0"/>
              <a:t>13.03.2023</a:t>
            </a:fld>
            <a:endParaRPr lang="de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B18F86-5248-1B90-3E77-DC517030C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E2CD56-50E6-BB6E-0F27-2BDA11D0B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B0600-BC16-46F0-A8FC-A4C8EFF34A1C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77483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09A8A-E6F5-9821-8B98-F6F141539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3E9508-F9EE-9AF5-4289-E43E369C30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026748-D379-E26D-2FB6-041C96AC3C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0DA207-C145-EB5C-5DF4-0A087BDC6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70945-71B1-45C3-B76D-034F405EC918}" type="datetimeFigureOut">
              <a:rPr lang="de-AT" smtClean="0"/>
              <a:t>13.03.2023</a:t>
            </a:fld>
            <a:endParaRPr lang="de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00BEC1-EC33-A4F5-3515-C13139228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A6D859-EE0B-6E9F-6E22-79F54EEA2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B0600-BC16-46F0-A8FC-A4C8EFF34A1C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67104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0F1641-B403-8103-A0C5-5329C5146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B1495B-AC39-4A67-89B8-17E9117A46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172EAC-2F08-1ACA-B6C6-EC4A9E4E40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870945-71B1-45C3-B76D-034F405EC918}" type="datetimeFigureOut">
              <a:rPr lang="de-AT" smtClean="0"/>
              <a:t>13.03.2023</a:t>
            </a:fld>
            <a:endParaRPr lang="de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6B08EA-8D94-48BE-C8B4-DC6B3C5384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15CD49-A26E-2148-EE7D-A8549B84E1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BB0600-BC16-46F0-A8FC-A4C8EFF34A1C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94109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elplatzhalter 1"/>
          <p:cNvSpPr>
            <a:spLocks noGrp="1"/>
          </p:cNvSpPr>
          <p:nvPr>
            <p:ph type="title"/>
          </p:nvPr>
        </p:nvSpPr>
        <p:spPr bwMode="auto">
          <a:xfrm>
            <a:off x="609601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0" tIns="45710" rIns="91420" bIns="4571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Titelmasterformat durch Klicken bearbeiten</a:t>
            </a:r>
          </a:p>
        </p:txBody>
      </p:sp>
      <p:sp>
        <p:nvSpPr>
          <p:cNvPr id="2051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609601" y="1600203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0" tIns="45710" rIns="91420" bIns="457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20" tIns="45710" rIns="91420" bIns="4571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white">
                    <a:tint val="75000"/>
                  </a:prstClr>
                </a:solidFill>
                <a:latin typeface="+mn-lt"/>
              </a:defRPr>
            </a:lvl1pPr>
          </a:lstStyle>
          <a:p>
            <a:pPr defTabSz="914400">
              <a:defRPr/>
            </a:pPr>
            <a:fld id="{EBA03405-9586-4A27-8217-31DFCBA2C4FB}" type="datetimeFigureOut">
              <a:rPr lang="de-DE" smtClean="0"/>
              <a:pPr defTabSz="914400">
                <a:defRPr/>
              </a:pPr>
              <a:t>13.03.2023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20" tIns="45710" rIns="91420" bIns="4571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white">
                    <a:tint val="75000"/>
                  </a:prstClr>
                </a:solidFill>
                <a:latin typeface="+mn-lt"/>
              </a:defRPr>
            </a:lvl1pPr>
          </a:lstStyle>
          <a:p>
            <a:pPr defTabSz="914400">
              <a:defRPr/>
            </a:pP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20" tIns="45710" rIns="91420" bIns="4571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white">
                    <a:tint val="75000"/>
                  </a:prstClr>
                </a:solidFill>
                <a:latin typeface="+mn-lt"/>
              </a:defRPr>
            </a:lvl1pPr>
          </a:lstStyle>
          <a:p>
            <a:pPr defTabSz="914400">
              <a:defRPr/>
            </a:pPr>
            <a:fld id="{DA43563C-84F5-4095-9CCE-1662E758FA5C}" type="slidenum">
              <a:rPr lang="de-DE" smtClean="0"/>
              <a:pPr defTabSz="914400"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108213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102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206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308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411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827" indent="-342827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792" indent="-285689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757" indent="-228552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859" indent="-228552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962" indent="-228552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064" indent="-228552" algn="l" defTabSz="91420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166" indent="-228552" algn="l" defTabSz="91420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270" indent="-228552" algn="l" defTabSz="91420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372" indent="-228552" algn="l" defTabSz="91420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2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02" algn="l" defTabSz="9142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06" algn="l" defTabSz="9142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08" algn="l" defTabSz="9142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11" algn="l" defTabSz="9142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13" algn="l" defTabSz="9142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615" algn="l" defTabSz="9142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18" algn="l" defTabSz="9142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820" algn="l" defTabSz="9142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622E0570-E8DB-6696-F6D3-9CCE2297E3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4631" y="0"/>
            <a:ext cx="86627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5619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lau Liedhintergrund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Blau Liedhintergrund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Kovar Joël</dc:creator>
  <cp:lastModifiedBy>Kovar Joël</cp:lastModifiedBy>
  <cp:revision>1</cp:revision>
  <dcterms:created xsi:type="dcterms:W3CDTF">2023-03-13T09:34:36Z</dcterms:created>
  <dcterms:modified xsi:type="dcterms:W3CDTF">2023-03-13T09:35:30Z</dcterms:modified>
</cp:coreProperties>
</file>