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3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CF47-8DE2-E9BA-6F7A-9F403E8A2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77BF6-AF2C-B775-FA55-39158FE2E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37387-32AA-9F5A-C8B5-56DDE89D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BF04-7E02-AD31-4F16-6C8210D9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8C4A4-F583-B782-0B07-E195837E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225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6999-8D67-889D-3DF0-F0457C56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10D4A-77DF-2C4A-3FE1-92C9D4B6B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709F5-43FC-ED48-9BFD-434631BE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D9703-73C3-74ED-84AB-4DD269F3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F673-8922-ADD5-6C2E-D7FF6FC0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47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A15BC-DBB7-97C1-ACF0-22922FF7C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51A99-DD60-3886-A3DF-92FBD47AA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06E2-D078-8DDE-2F6C-07B8743A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74ED8-D51A-C5AF-E1B3-66B7121C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2CAA7-6C9D-45E9-1633-EA8F14FA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859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F29F-47FC-7038-F614-2C92ECDD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67689-F206-973B-ECB8-B94F10AF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71188-F134-EB45-B739-63EFBB70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867A-984C-3F91-656A-F6C3C418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B60E-5B2D-6CC9-9237-E349F2BB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396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F672-5F7C-52B5-DA0B-21B59146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286F-9048-A78E-1318-559B29BD4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1EAC8-3618-77E8-076A-5914ACEC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8D52-27F8-296C-1304-4E10A75B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40A22-1C0E-ADCF-C848-39FD25B5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78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171C-8F37-6703-C534-19B149BB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D9A9-4264-96B2-3FF5-1FFD236BB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C9476-4783-1947-DDE6-9C8A74777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8D9F5-3DEA-9AAD-BE1A-8BC68B23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78AA7-74A3-90D6-B0BD-92A3AB2A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31A96-EE91-9FCE-EBF2-77EC347D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382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03E1-2987-15B9-D1C1-6523A136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94EEC-0DD6-3E7D-1C3A-44AA02334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9E236-89D5-D9D7-401D-0E464F052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5408D-0F72-230E-8F07-A4511E7B8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EE50B-207F-45AA-2BD1-D1341F9DE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3CBEA-3842-0E10-F299-74896566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F8E4D-C828-E32C-BBB1-E275458D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26A54-DE1E-5914-8533-248F710A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45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C312-AB8D-804D-5877-BF6BA66B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36868-60AF-D96F-2044-EF2C0138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428A3-9B83-F792-FD58-583D25DC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C0010-25A3-91A7-7C76-901BC512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250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C7E0D-ACD1-08EB-8D6C-A5767288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1BC83-AC6F-C158-F008-4E4C5155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B1D6A-A821-C4F4-CFCA-363D1661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190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0FC4-0DF1-8151-A737-E9E1C81A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8389-5BA5-A6A6-1970-162F2B300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6F782-8F41-1768-4FDC-62A904F63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1680C-6552-B713-D207-AC6DCF9C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A3856-6DA4-381C-B469-68A2AE69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D6A66-9A61-FC74-1C18-B3754E1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947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AEAB-5C95-694F-3F8C-5FAA1225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C564C-3A2A-9FB7-1D3C-29FEEFD8B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D7012-66CA-E3A0-F72E-79BAC8B9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8C70C-A45E-593E-2183-23779652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34FE-9E86-46C2-B76C-E85D1B99EE9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24CF7-4990-BBD3-A3A4-EA4E0E13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5488C-52B6-603C-D63B-44E6F3AF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520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C9C8F-D81B-F65F-1EAF-3D3B4CC1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77CB-F9C3-207C-1726-57CB4389B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467B-A843-8A43-5031-654342D4C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F34FE-9E86-46C2-B76C-E85D1B99EE9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2403-5A8F-626C-E767-84B56C489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7945C-1B0F-D05D-D576-79317D511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4AA5-A8FD-4E84-9320-CF89323C2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88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C61D6-EE8F-458D-DFAE-26C5C5460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3E9188-6D5D-3C63-F767-9AD23D6AD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1456688-FC74-6DAF-A20B-5588FA50204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D51F3F7-18FF-C7BE-639F-172F919579C7}"/>
              </a:ext>
            </a:extLst>
          </p:cNvPr>
          <p:cNvSpPr txBox="1"/>
          <p:nvPr/>
        </p:nvSpPr>
        <p:spPr>
          <a:xfrm>
            <a:off x="1524000" y="141520"/>
            <a:ext cx="9143994" cy="584695"/>
          </a:xfrm>
          <a:prstGeom prst="rect">
            <a:avLst/>
          </a:prstGeom>
          <a:noFill/>
        </p:spPr>
        <p:txBody>
          <a:bodyPr wrap="square" lIns="91365" tIns="45680" rIns="91365" bIns="45680" rtlCol="0">
            <a:spAutoFit/>
          </a:bodyPr>
          <a:lstStyle/>
          <a:p>
            <a:pPr marL="713287" indent="-356644" algn="ctr" defTabSz="457612">
              <a:spcBef>
                <a:spcPts val="1800"/>
              </a:spcBef>
              <a:defRPr/>
            </a:pPr>
            <a:r>
              <a:rPr lang="de-DE" sz="3200" b="1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Sabbatschulgruppen in Bogenhofen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3CD7852-DC75-3473-3827-9B88228A3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60589" y="888621"/>
            <a:ext cx="671020" cy="40261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FB437D9-D093-DD71-DD57-55D9D5575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45" y="1369286"/>
            <a:ext cx="659763" cy="36054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357E8EA-5EF4-7C97-B982-E0E660334D09}"/>
              </a:ext>
            </a:extLst>
          </p:cNvPr>
          <p:cNvSpPr txBox="1"/>
          <p:nvPr/>
        </p:nvSpPr>
        <p:spPr>
          <a:xfrm>
            <a:off x="3009390" y="960393"/>
            <a:ext cx="7489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defTabSz="179380">
              <a:spcBef>
                <a:spcPts val="2400"/>
              </a:spcBef>
              <a:tabLst>
                <a:tab pos="1150938" algn="l"/>
                <a:tab pos="1774825" algn="l"/>
                <a:tab pos="1866900" algn="l"/>
              </a:tabLst>
              <a:defRPr/>
            </a:pPr>
            <a:r>
              <a:rPr lang="de-DE" sz="2200" i="1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Erdgeschoss:				</a:t>
            </a:r>
            <a:r>
              <a:rPr lang="de-DE" sz="2200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Rechts hinten im Saal	 </a:t>
            </a:r>
          </a:p>
          <a:p>
            <a:pPr marL="6350" defTabSz="179380">
              <a:tabLst>
                <a:tab pos="1150938" algn="l"/>
                <a:tab pos="1774825" algn="l"/>
                <a:tab pos="2154238" algn="l"/>
                <a:tab pos="2617788" algn="l"/>
              </a:tabLst>
              <a:defRPr/>
            </a:pPr>
            <a:r>
              <a:rPr lang="de-DE" sz="2200" i="1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Obergeschoss:		</a:t>
            </a:r>
            <a:r>
              <a:rPr lang="de-DE" sz="2200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Rechts auf der Empore + 3 Gruppen im Foyer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BB1832-3B09-5392-280B-6B954230A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489" y="5121543"/>
            <a:ext cx="647642" cy="41177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5BDEA07-88A8-C5B0-4ABA-9BAA38AFE09E}"/>
              </a:ext>
            </a:extLst>
          </p:cNvPr>
          <p:cNvSpPr txBox="1"/>
          <p:nvPr/>
        </p:nvSpPr>
        <p:spPr>
          <a:xfrm>
            <a:off x="3018710" y="5109369"/>
            <a:ext cx="66353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defTabSz="179380">
              <a:spcBef>
                <a:spcPts val="2400"/>
              </a:spcBef>
              <a:tabLst>
                <a:tab pos="1150938" algn="l"/>
                <a:tab pos="2216150" algn="l"/>
              </a:tabLst>
              <a:defRPr/>
            </a:pPr>
            <a:r>
              <a:rPr lang="de-DE" sz="2200" i="1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Gallery:</a:t>
            </a:r>
            <a:r>
              <a:rPr lang="de-DE" sz="2200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		Upon request – in case of visitors</a:t>
            </a:r>
            <a:endParaRPr lang="de-DE" sz="2200" i="1" dirty="0">
              <a:solidFill>
                <a:srgbClr val="000000"/>
              </a:solidFill>
              <a:latin typeface="Calibri" panose="020F0502020204030204"/>
              <a:cs typeface="Bangla MN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1869A34-C656-829A-6F5C-FE5DFFC61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434" y="4132457"/>
            <a:ext cx="660910" cy="3304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B577FED-900F-696D-10A2-D0BBBFDB0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926" y="4582356"/>
            <a:ext cx="658418" cy="43784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BD766C04-70CE-2626-B601-524EFF093321}"/>
              </a:ext>
            </a:extLst>
          </p:cNvPr>
          <p:cNvSpPr txBox="1"/>
          <p:nvPr/>
        </p:nvSpPr>
        <p:spPr>
          <a:xfrm>
            <a:off x="3032766" y="4285970"/>
            <a:ext cx="6082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defTabSz="179380">
              <a:spcBef>
                <a:spcPts val="2400"/>
              </a:spcBef>
              <a:tabLst>
                <a:tab pos="1150938" algn="l"/>
                <a:tab pos="2216150" algn="l"/>
              </a:tabLst>
              <a:defRPr/>
            </a:pPr>
            <a:r>
              <a:rPr lang="de-DE" sz="2200" i="1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Erdgeschoss:</a:t>
            </a:r>
            <a:r>
              <a:rPr lang="de-DE" sz="2200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	Links hinten im Saal</a:t>
            </a:r>
            <a:endParaRPr lang="de-DE" sz="2200" i="1" dirty="0">
              <a:solidFill>
                <a:srgbClr val="000000"/>
              </a:solidFill>
              <a:latin typeface="Calibri" panose="020F0502020204030204"/>
              <a:cs typeface="Bangla MN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15A7EF3-98C2-F30C-515D-FDAE83777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002" y="3566783"/>
            <a:ext cx="671020" cy="4462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ADCD321-8F43-A265-9B3F-BAAAC69A8061}"/>
              </a:ext>
            </a:extLst>
          </p:cNvPr>
          <p:cNvSpPr txBox="1"/>
          <p:nvPr/>
        </p:nvSpPr>
        <p:spPr>
          <a:xfrm>
            <a:off x="3039943" y="3590207"/>
            <a:ext cx="5172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defTabSz="179380">
              <a:spcBef>
                <a:spcPts val="2400"/>
              </a:spcBef>
              <a:tabLst>
                <a:tab pos="1150938" algn="l"/>
                <a:tab pos="2216150" algn="l"/>
              </a:tabLst>
              <a:defRPr/>
            </a:pPr>
            <a:r>
              <a:rPr lang="de-DE" sz="2200" i="1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Obergeschoss:</a:t>
            </a:r>
            <a:r>
              <a:rPr lang="de-DE" sz="2200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	Seminarraum</a:t>
            </a:r>
            <a:endParaRPr lang="de-DE" sz="2200" i="1" dirty="0">
              <a:solidFill>
                <a:srgbClr val="000000"/>
              </a:solidFill>
              <a:latin typeface="Calibri" panose="020F0502020204030204"/>
              <a:cs typeface="Bangla MN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5F4906B-A2F0-5DBE-5740-267E502F1FA8}"/>
              </a:ext>
            </a:extLst>
          </p:cNvPr>
          <p:cNvGrpSpPr/>
          <p:nvPr/>
        </p:nvGrpSpPr>
        <p:grpSpPr>
          <a:xfrm>
            <a:off x="1071846" y="1876379"/>
            <a:ext cx="10063915" cy="1575940"/>
            <a:chOff x="-452154" y="2050880"/>
            <a:chExt cx="10063915" cy="1575940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FE08A639-3930-8C57-C308-D508DDC5A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452154" y="2171021"/>
              <a:ext cx="640024" cy="649795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C2D2444-ACCA-6032-B294-63159B952526}"/>
                </a:ext>
              </a:extLst>
            </p:cNvPr>
            <p:cNvSpPr txBox="1"/>
            <p:nvPr/>
          </p:nvSpPr>
          <p:spPr>
            <a:xfrm>
              <a:off x="1485390" y="2050880"/>
              <a:ext cx="75472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350" defTabSz="179380">
                <a:tabLst>
                  <a:tab pos="2178050" algn="l"/>
                </a:tabLst>
                <a:defRPr/>
              </a:pPr>
              <a:r>
                <a:rPr lang="de-DE" sz="2200" i="1" dirty="0">
                  <a:solidFill>
                    <a:srgbClr val="000000"/>
                  </a:solidFill>
                  <a:latin typeface="Calibri" panose="020F0502020204030204"/>
                  <a:cs typeface="Bangla MN"/>
                </a:rPr>
                <a:t>Schuljugend: 	</a:t>
              </a:r>
              <a:r>
                <a:rPr lang="de-DE" sz="2200" dirty="0">
                  <a:solidFill>
                    <a:srgbClr val="000000"/>
                  </a:solidFill>
                  <a:latin typeface="Calibri" panose="020F0502020204030204"/>
                  <a:cs typeface="Bangla MN"/>
                </a:rPr>
                <a:t>Am Campus</a:t>
              </a:r>
            </a:p>
            <a:p>
              <a:pPr marL="6350" defTabSz="179380">
                <a:tabLst>
                  <a:tab pos="2178050" algn="l"/>
                </a:tabLst>
                <a:defRPr/>
              </a:pPr>
              <a:r>
                <a:rPr lang="de-DE" sz="2200" i="1" dirty="0">
                  <a:solidFill>
                    <a:srgbClr val="000000"/>
                  </a:solidFill>
                  <a:latin typeface="Calibri" panose="020F0502020204030204"/>
                  <a:cs typeface="Bangla MN"/>
                </a:rPr>
                <a:t>Gemeindejugend: 	</a:t>
              </a:r>
              <a:r>
                <a:rPr lang="de-DE" sz="2200" dirty="0">
                  <a:solidFill>
                    <a:srgbClr val="000000"/>
                  </a:solidFill>
                  <a:latin typeface="Calibri" panose="020F0502020204030204"/>
                  <a:cs typeface="Bangla MN"/>
                </a:rPr>
                <a:t>Treffen am Haupteingang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EC84CFE-8EE0-A3D2-6F4A-7D5C87679130}"/>
                </a:ext>
              </a:extLst>
            </p:cNvPr>
            <p:cNvSpPr txBox="1"/>
            <p:nvPr/>
          </p:nvSpPr>
          <p:spPr>
            <a:xfrm>
              <a:off x="1485390" y="2857379"/>
              <a:ext cx="812637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350" algn="ctr" defTabSz="179380">
                <a:spcBef>
                  <a:spcPts val="1200"/>
                </a:spcBef>
                <a:defRPr/>
              </a:pPr>
              <a:r>
                <a:rPr lang="de-DE" sz="2200" i="1" dirty="0">
                  <a:solidFill>
                    <a:srgbClr val="000000"/>
                  </a:solidFill>
                  <a:latin typeface="Calibri" panose="020F0502020204030204"/>
                  <a:cs typeface="Bangla MN"/>
                </a:rPr>
                <a:t>Alle Jugendlichen, die nicht zu einer Schuljugendgruppe gehören, sind eingeladen, sich der Gemeindejugend anzuschließen.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46643BAA-45E7-5002-DA99-21B448563C5E}"/>
              </a:ext>
            </a:extLst>
          </p:cNvPr>
          <p:cNvSpPr txBox="1"/>
          <p:nvPr/>
        </p:nvSpPr>
        <p:spPr>
          <a:xfrm>
            <a:off x="3018709" y="5724486"/>
            <a:ext cx="6082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defTabSz="179380">
              <a:spcBef>
                <a:spcPts val="2400"/>
              </a:spcBef>
              <a:tabLst>
                <a:tab pos="1150938" algn="l"/>
                <a:tab pos="2216150" algn="l"/>
              </a:tabLst>
              <a:defRPr/>
            </a:pPr>
            <a:r>
              <a:rPr lang="de-DE" sz="2200" i="1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Alte Kapelle:</a:t>
            </a:r>
            <a:r>
              <a:rPr lang="de-DE" sz="2200" dirty="0">
                <a:solidFill>
                  <a:srgbClr val="000000"/>
                </a:solidFill>
                <a:latin typeface="Calibri" panose="020F0502020204030204"/>
                <a:cs typeface="Bangla MN"/>
              </a:rPr>
              <a:t>	Saal (1.Stock)</a:t>
            </a:r>
            <a:endParaRPr lang="de-DE" sz="2200" i="1" dirty="0">
              <a:solidFill>
                <a:srgbClr val="000000"/>
              </a:solidFill>
              <a:latin typeface="Calibri" panose="020F0502020204030204"/>
              <a:cs typeface="Bangla MN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AEEBE42C-5EA9-4382-6454-418FA6C952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0372" y="5670168"/>
            <a:ext cx="647642" cy="431761"/>
          </a:xfrm>
          <a:prstGeom prst="rect">
            <a:avLst/>
          </a:prstGeom>
        </p:spPr>
      </p:pic>
      <p:pic>
        <p:nvPicPr>
          <p:cNvPr id="23" name="Picture 2" descr="Spanische Flagge - Illustrationen und Vektorgrafiken - iStock">
            <a:extLst>
              <a:ext uri="{FF2B5EF4-FFF2-40B4-BE49-F238E27FC236}">
                <a16:creationId xmlns:a16="http://schemas.microsoft.com/office/drawing/2014/main" id="{AEB9190D-4952-9297-E311-EC2CC6512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31" y="6220677"/>
            <a:ext cx="669344" cy="44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4CDF7C6F-9159-3443-DD9E-15B305463076}"/>
              </a:ext>
            </a:extLst>
          </p:cNvPr>
          <p:cNvSpPr txBox="1"/>
          <p:nvPr/>
        </p:nvSpPr>
        <p:spPr>
          <a:xfrm>
            <a:off x="3018708" y="6285207"/>
            <a:ext cx="6082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defTabSz="179380">
              <a:spcBef>
                <a:spcPts val="2400"/>
              </a:spcBef>
              <a:tabLst>
                <a:tab pos="1150938" algn="l"/>
                <a:tab pos="2216150" algn="l"/>
              </a:tabLst>
              <a:defRPr/>
            </a:pPr>
            <a:r>
              <a:rPr lang="de-DE" sz="2200" i="1" dirty="0">
                <a:solidFill>
                  <a:srgbClr val="000000"/>
                </a:solidFill>
                <a:latin typeface="Calibri" panose="020F0502020204030204"/>
              </a:rPr>
              <a:t>Obergeschoss: 	</a:t>
            </a:r>
            <a:r>
              <a:rPr lang="de-DE" sz="2200" dirty="0">
                <a:solidFill>
                  <a:srgbClr val="000000"/>
                </a:solidFill>
                <a:latin typeface="Calibri" panose="020F0502020204030204"/>
              </a:rPr>
              <a:t>A la izquierda en la galería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8710563-AB2A-E191-3E1F-BD6C7F5580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68123" y="5121544"/>
            <a:ext cx="669856" cy="42870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EA8C93D7-B65F-FD9E-5310-BDCA0896C758}"/>
              </a:ext>
            </a:extLst>
          </p:cNvPr>
          <p:cNvSpPr/>
          <p:nvPr/>
        </p:nvSpPr>
        <p:spPr>
          <a:xfrm>
            <a:off x="1859070" y="888622"/>
            <a:ext cx="669856" cy="402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844E34A-B081-F1C7-1BDB-17A2D04D44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60559" y="899020"/>
            <a:ext cx="501629" cy="39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3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Kovar Joël</dc:creator>
  <cp:lastModifiedBy>Kovar Joël</cp:lastModifiedBy>
  <cp:revision>1</cp:revision>
  <dcterms:created xsi:type="dcterms:W3CDTF">2023-03-13T08:27:54Z</dcterms:created>
  <dcterms:modified xsi:type="dcterms:W3CDTF">2023-03-13T08:28:19Z</dcterms:modified>
</cp:coreProperties>
</file>