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5" d="100"/>
          <a:sy n="35" d="100"/>
        </p:scale>
        <p:origin x="251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B7C-82FE-4BF5-C4A0-8E30B759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03E45-C069-1CB7-88E5-0F648414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29E6-308F-E7B7-7B75-8ABA6499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544B-2A2F-2811-5CE1-2DD73829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44E5-36F8-7C58-B25B-497BAC1C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31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5773-9731-7097-8B21-F17D4D7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40299-1A14-F905-3DC4-6ED74219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4A2C-B9DA-662F-5D14-790DB239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9515-DA37-144A-A2F1-F6AD3D6C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E64-1889-19DE-2D96-B2C61B9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0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A2301-39CD-EBA1-65E1-E0295F79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D4FD2-246E-C0D3-FD4F-75615EE2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0C47-C060-1D11-5542-5E3146B9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9465-A0E1-4BFC-A82A-FBC0B3F3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2776-26AB-0BFF-F2DC-A580EAD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8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15A7-5332-4620-34C4-141717C5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4C09-677C-F6C9-7316-38C2444E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E2EE-6597-8D96-B5DF-E54FBE4D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429B-D9AD-F89D-989E-91AC6E7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28FA-D8FE-7974-C41A-1E03FEDC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5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4D3-7EBF-A323-9F2F-9541FC18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29DC4-9AE8-217A-424C-4765827A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990A-744B-C167-9350-8C3CC582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5F47-2F75-9155-B513-43948199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D52C-B324-1AAB-F3AD-2E69784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932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312A-AB95-CF79-B4AB-23A58E1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163B-8CEC-12AE-321C-86FF52A4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F2DE9-97A7-70D8-7204-94A06FF3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3970E-D8DB-5D3D-D6F6-8633905D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CE18B-8653-F1B0-2563-5D830F1C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E269-D1C4-50A7-3B59-EB89D1BA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28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48-681C-1092-A192-A9430153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2E2F-9705-AFCE-7AEC-CD0D6A6A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C50BC-053B-8874-BB8C-357FE0DB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3B64-B04A-EB85-F4F0-4A57A8C20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4C8A8-6307-0C20-5EA3-7F6F03012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A3A5D-08CA-C6D6-61FD-AD76DA65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F41E2-4C81-A009-BCA6-C123B502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92D3D-C3B8-6ADA-29C8-B34A7A86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12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7733-814C-183F-CE9A-706B991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4240A-102B-E3B4-6416-3FB2DC6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EC4CE-2CD7-161D-CED5-39630A23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306FB-CD79-A6B1-6C19-1D834B75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836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1B917-3E9D-656E-5154-E0C79018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AE630-3CE5-D3CD-1D97-ADB0359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AB1DC-D465-469C-45FA-881C065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77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84C5-1CDE-2D12-A50E-1DC43C80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6564-B16E-2D5A-F0AB-13E26A42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5AB4D-FCAA-63D8-F70A-F4383EE12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12E8-D0F7-4D26-F024-435D6BA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4B3F-5514-E3AE-3B15-862C6034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6194-6868-2053-9065-4F11105B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47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CDB1-44A1-87A4-4629-54D0A3CA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8FE14-E1ED-EF4E-C3F3-0F0158C4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9A1D1-C1D5-E74D-FD8C-B322389C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B8C5-553C-DFE5-364C-A1D66ABB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3F9B3-3607-AA99-DF84-57CD11D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8CB7-A82A-BC58-F572-E3CE5926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19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9628C-81E1-8169-4A8B-F30274CF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664F5-4499-70FD-A3C4-FD15FC4D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D9DF-FF58-12DD-E0C5-DBD928F3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6090-85A3-4EE4-B8EC-DF25C09EBF6D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D447-489D-3C31-6BA0-FCB78B1AE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66EB-FB8A-2C57-451C-82FA858AD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3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5376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Kovar Joël</dc:creator>
  <cp:lastModifiedBy>Kovar Joël</cp:lastModifiedBy>
  <cp:revision>2</cp:revision>
  <dcterms:created xsi:type="dcterms:W3CDTF">2023-03-13T09:33:56Z</dcterms:created>
  <dcterms:modified xsi:type="dcterms:W3CDTF">2023-03-20T19:28:54Z</dcterms:modified>
</cp:coreProperties>
</file>