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4354-729B-B40B-3C88-680AA01DF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511CC-CE9D-2793-CF9A-633473178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5720D-E593-07FD-0A82-2C1F589D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A9A-AA01-43C6-8A29-2ADC0A96E000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BB43F-5789-EE81-3621-42EE7364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4E55-1D55-1BCC-E28C-9D5B472E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323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A617-BA73-B983-9223-42B34BC2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26AC5-1579-262A-31DA-EDF0BDA15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8808C-0BCF-92D0-9E67-85CE3616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A9A-AA01-43C6-8A29-2ADC0A96E000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CEDC9-E0DD-8337-FBE5-72427DA0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56A7-1769-8273-1482-01A0D4CD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179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D8648-B3A8-9B2E-776D-785E89678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A79D6-1318-2BC3-9552-F74656825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9742D-51FE-6AC1-EF01-0E422A64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A9A-AA01-43C6-8A29-2ADC0A96E000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2FFD-0463-A80F-5FF7-0164D02F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CA3C3-BDCB-C7E0-D1E4-FB66CE7A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199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022-E457-89A3-47BD-E717D938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D9ED-F59E-770F-02DD-394B4FD6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4A8A-2D16-8AF5-C128-ABD1F6C9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A9A-AA01-43C6-8A29-2ADC0A96E000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1DF13-980A-8072-D695-9FE1C95E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009B-237A-4311-37D1-B8A400D4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19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29BB-3493-4AD2-9BB7-61F63812F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9D271-4039-FAAD-D15B-E57B13EE2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FD091-4637-95B4-A7D7-AA83280E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A9A-AA01-43C6-8A29-2ADC0A96E000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4B43F-C4F3-73E9-4618-B3B2B517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CE30-7E1F-0E29-69DB-35F58805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733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8A8B-ACC3-D3A7-1BFD-B5AF8D63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E01C-57D9-BB80-33F8-3442E2DFF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378EA-9C45-494E-A674-364FF3842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87B0A-CE24-4A7C-8C62-BA71B277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A9A-AA01-43C6-8A29-2ADC0A96E000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AF00B-29EA-A7D6-DF94-E90C2B3B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A2850-9241-9AA3-8094-DC963675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74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D4C2-2B1A-C2F2-198D-0967EA3C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6F009-3BDF-5FA6-3C79-5A1B1E367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89DA0-4D94-3257-A135-A6D0D1052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D8218-5E9C-5E6A-9FAB-258720A41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D0BFF-EBF9-00D9-196D-024E2C547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59761-A872-44D0-6E6A-FF7244EA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A9A-AA01-43C6-8A29-2ADC0A96E000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E931-3016-8D3E-36E0-D52B9383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C3789-7E2B-7E57-42FC-91A0D097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857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4260-0B3D-7030-5F05-BD4AB2CB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67C28-1472-208D-C26C-D1499E72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A9A-AA01-43C6-8A29-2ADC0A96E000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84CE8-3E19-D0EB-A18E-C3E8F220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FEDF3-9DDC-76F4-3571-96AD2B18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318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E1B41-347C-9A3E-C872-D9054432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A9A-AA01-43C6-8A29-2ADC0A96E000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681D1-D035-2AA2-21F2-0FA75FAE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D03A7-F013-93B8-5CF8-AEB33A70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918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A6A2-8A95-84AF-7F57-9DB3897D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2A13-59CB-57C8-8F39-EDF949AB7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4D0FE-3E26-24B9-ED05-4D90D920A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AB752-AB23-4098-982B-93A2D49C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A9A-AA01-43C6-8A29-2ADC0A96E000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C6E12-A5AC-19BA-1F97-830B2761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BC9CB-5232-BC77-E109-D3E6902A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383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8EFA-ACD3-E139-3580-A9B52510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B24AC-71D1-3975-5CAF-C399BC770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C7CC1-FECD-EE3E-A386-3917E4917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4DA40-A9BA-25F0-17A0-4E182CF7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A9A-AA01-43C6-8A29-2ADC0A96E000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01416-15C7-A182-A629-A947A63A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4DE62-7900-0DE4-54C9-BB22FB7C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61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FF386-BE22-2FB4-36C2-CD6D4841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20DBE-D41F-A848-26A3-7A47B2C0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83D3-F23E-7EAB-F111-C7DF9D1D0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9A9A-AA01-43C6-8A29-2ADC0A96E000}" type="datetimeFigureOut">
              <a:rPr lang="de-AT" smtClean="0"/>
              <a:t>20.03.2023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DA3AE-BEFC-222D-84E6-2BF528990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5FA8A-C17B-AFFE-F86F-B2BBD2DD3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682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8D56B3-FD8D-4F7B-88BC-318DDF8E7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B6B65CA-831C-4BED-B87C-94C571C3AF4F}"/>
              </a:ext>
            </a:extLst>
          </p:cNvPr>
          <p:cNvSpPr txBox="1"/>
          <p:nvPr/>
        </p:nvSpPr>
        <p:spPr>
          <a:xfrm>
            <a:off x="7686675" y="2087675"/>
            <a:ext cx="43243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rgbClr val="FF99FF"/>
                </a:solidFill>
              </a:rPr>
              <a:t>Alles, was ihr tut, geschehe in Liebe.</a:t>
            </a:r>
            <a:br>
              <a:rPr lang="de-DE" sz="4400" b="1" dirty="0">
                <a:solidFill>
                  <a:srgbClr val="FF99FF"/>
                </a:solidFill>
              </a:rPr>
            </a:br>
            <a:r>
              <a:rPr lang="de-DE" sz="4400" b="1" dirty="0">
                <a:solidFill>
                  <a:srgbClr val="FF99FF"/>
                </a:solidFill>
              </a:rPr>
              <a:t>		</a:t>
            </a:r>
            <a:r>
              <a:rPr lang="de-DE" sz="2400" b="1" dirty="0">
                <a:solidFill>
                  <a:srgbClr val="FF99FF"/>
                </a:solidFill>
              </a:rPr>
              <a:t>1. Kor. </a:t>
            </a:r>
            <a:r>
              <a:rPr lang="de-DE" sz="2400" b="1">
                <a:solidFill>
                  <a:srgbClr val="FF99FF"/>
                </a:solidFill>
              </a:rPr>
              <a:t>16,14</a:t>
            </a:r>
            <a:endParaRPr lang="de-DE" sz="2400" b="1" dirty="0">
              <a:solidFill>
                <a:srgbClr val="FF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6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Kovar Joël</dc:creator>
  <cp:lastModifiedBy>Kovar Joël</cp:lastModifiedBy>
  <cp:revision>3</cp:revision>
  <dcterms:created xsi:type="dcterms:W3CDTF">2023-03-13T09:35:41Z</dcterms:created>
  <dcterms:modified xsi:type="dcterms:W3CDTF">2023-03-20T19:28:37Z</dcterms:modified>
</cp:coreProperties>
</file>