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13" r:id="rId4"/>
    <p:sldId id="305" r:id="rId5"/>
    <p:sldId id="308" r:id="rId6"/>
    <p:sldId id="306" r:id="rId7"/>
    <p:sldId id="307" r:id="rId8"/>
    <p:sldId id="309" r:id="rId9"/>
    <p:sldId id="310" r:id="rId10"/>
    <p:sldId id="312" r:id="rId11"/>
    <p:sldId id="314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3"/>
            <p14:sldId id="305"/>
            <p14:sldId id="308"/>
            <p14:sldId id="306"/>
            <p14:sldId id="307"/>
            <p14:sldId id="309"/>
            <p14:sldId id="310"/>
            <p14:sldId id="312"/>
            <p14:sldId id="314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3" d="100"/>
          <a:sy n="93" d="100"/>
        </p:scale>
        <p:origin x="2130" y="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vér Márton" userId="2c5ce833b5e2c65f" providerId="LiveId" clId="{C3AE257D-E10D-4DCD-A34C-735EF5D56B16}"/>
    <pc:docChg chg="undo custSel modSld">
      <pc:chgData name="Kövér Márton" userId="2c5ce833b5e2c65f" providerId="LiveId" clId="{C3AE257D-E10D-4DCD-A34C-735EF5D56B16}" dt="2017-12-04T15:26:29.125" v="856" actId="20577"/>
      <pc:docMkLst>
        <pc:docMk/>
      </pc:docMkLst>
      <pc:sldChg chg="modSp">
        <pc:chgData name="Kövér Márton" userId="2c5ce833b5e2c65f" providerId="LiveId" clId="{C3AE257D-E10D-4DCD-A34C-735EF5D56B16}" dt="2017-12-03T21:41:08.283" v="849" actId="20577"/>
        <pc:sldMkLst>
          <pc:docMk/>
          <pc:sldMk cId="1744338653" sldId="305"/>
        </pc:sldMkLst>
        <pc:spChg chg="mod">
          <ac:chgData name="Kövér Márton" userId="2c5ce833b5e2c65f" providerId="LiveId" clId="{C3AE257D-E10D-4DCD-A34C-735EF5D56B16}" dt="2017-12-03T20:30:21.653" v="124" actId="20577"/>
          <ac:spMkLst>
            <pc:docMk/>
            <pc:sldMk cId="1744338653" sldId="305"/>
            <ac:spMk id="2" creationId="{00000000-0000-0000-0000-000000000000}"/>
          </ac:spMkLst>
        </pc:spChg>
        <pc:spChg chg="mod">
          <ac:chgData name="Kövér Márton" userId="2c5ce833b5e2c65f" providerId="LiveId" clId="{C3AE257D-E10D-4DCD-A34C-735EF5D56B16}" dt="2017-12-03T21:41:08.283" v="849" actId="20577"/>
          <ac:spMkLst>
            <pc:docMk/>
            <pc:sldMk cId="1744338653" sldId="305"/>
            <ac:spMk id="3" creationId="{00000000-0000-0000-0000-000000000000}"/>
          </ac:spMkLst>
        </pc:spChg>
      </pc:sldChg>
      <pc:sldChg chg="modSp">
        <pc:chgData name="Kövér Márton" userId="2c5ce833b5e2c65f" providerId="LiveId" clId="{C3AE257D-E10D-4DCD-A34C-735EF5D56B16}" dt="2017-12-03T20:38:17.922" v="250" actId="20577"/>
        <pc:sldMkLst>
          <pc:docMk/>
          <pc:sldMk cId="1164516535" sldId="306"/>
        </pc:sldMkLst>
        <pc:spChg chg="mod">
          <ac:chgData name="Kövér Márton" userId="2c5ce833b5e2c65f" providerId="LiveId" clId="{C3AE257D-E10D-4DCD-A34C-735EF5D56B16}" dt="2017-12-03T20:35:11.630" v="173" actId="20577"/>
          <ac:spMkLst>
            <pc:docMk/>
            <pc:sldMk cId="1164516535" sldId="306"/>
            <ac:spMk id="2" creationId="{D8C7E664-6848-4C1E-BF89-1F24C59AF0D2}"/>
          </ac:spMkLst>
        </pc:spChg>
        <pc:spChg chg="mod">
          <ac:chgData name="Kövér Márton" userId="2c5ce833b5e2c65f" providerId="LiveId" clId="{C3AE257D-E10D-4DCD-A34C-735EF5D56B16}" dt="2017-12-03T20:38:17.922" v="250" actId="20577"/>
          <ac:spMkLst>
            <pc:docMk/>
            <pc:sldMk cId="1164516535" sldId="306"/>
            <ac:spMk id="3" creationId="{70E3C89C-3FA1-4A49-B9D2-30D7A8897979}"/>
          </ac:spMkLst>
        </pc:spChg>
      </pc:sldChg>
      <pc:sldChg chg="modSp">
        <pc:chgData name="Kövér Márton" userId="2c5ce833b5e2c65f" providerId="LiveId" clId="{C3AE257D-E10D-4DCD-A34C-735EF5D56B16}" dt="2017-12-03T20:41:58.278" v="438" actId="14100"/>
        <pc:sldMkLst>
          <pc:docMk/>
          <pc:sldMk cId="477240196" sldId="307"/>
        </pc:sldMkLst>
        <pc:spChg chg="mod">
          <ac:chgData name="Kövér Márton" userId="2c5ce833b5e2c65f" providerId="LiveId" clId="{C3AE257D-E10D-4DCD-A34C-735EF5D56B16}" dt="2017-12-03T20:38:44.454" v="260" actId="14100"/>
          <ac:spMkLst>
            <pc:docMk/>
            <pc:sldMk cId="477240196" sldId="307"/>
            <ac:spMk id="2" creationId="{6A74B7F4-14F7-47B1-83B6-8284984AB4FD}"/>
          </ac:spMkLst>
        </pc:spChg>
        <pc:spChg chg="mod">
          <ac:chgData name="Kövér Márton" userId="2c5ce833b5e2c65f" providerId="LiveId" clId="{C3AE257D-E10D-4DCD-A34C-735EF5D56B16}" dt="2017-12-03T20:41:41.405" v="437" actId="20577"/>
          <ac:spMkLst>
            <pc:docMk/>
            <pc:sldMk cId="477240196" sldId="307"/>
            <ac:spMk id="3" creationId="{0A812E5B-AC49-47FC-A3C5-4C8B02BCF107}"/>
          </ac:spMkLst>
        </pc:spChg>
        <pc:picChg chg="mod">
          <ac:chgData name="Kövér Márton" userId="2c5ce833b5e2c65f" providerId="LiveId" clId="{C3AE257D-E10D-4DCD-A34C-735EF5D56B16}" dt="2017-12-03T20:41:58.278" v="438" actId="14100"/>
          <ac:picMkLst>
            <pc:docMk/>
            <pc:sldMk cId="477240196" sldId="307"/>
            <ac:picMk id="5" creationId="{403326A4-8707-4724-8AE3-47E126C02726}"/>
          </ac:picMkLst>
        </pc:picChg>
      </pc:sldChg>
      <pc:sldChg chg="modSp">
        <pc:chgData name="Kövér Márton" userId="2c5ce833b5e2c65f" providerId="LiveId" clId="{C3AE257D-E10D-4DCD-A34C-735EF5D56B16}" dt="2017-12-03T21:32:51.195" v="832" actId="20577"/>
        <pc:sldMkLst>
          <pc:docMk/>
          <pc:sldMk cId="2139222267" sldId="308"/>
        </pc:sldMkLst>
        <pc:spChg chg="mod">
          <ac:chgData name="Kövér Márton" userId="2c5ce833b5e2c65f" providerId="LiveId" clId="{C3AE257D-E10D-4DCD-A34C-735EF5D56B16}" dt="2017-12-03T20:34:34.910" v="152" actId="20577"/>
          <ac:spMkLst>
            <pc:docMk/>
            <pc:sldMk cId="2139222267" sldId="308"/>
            <ac:spMk id="2" creationId="{BA90FBC0-C86D-4E7F-9DC0-700F3429D880}"/>
          </ac:spMkLst>
        </pc:spChg>
        <pc:spChg chg="mod">
          <ac:chgData name="Kövér Márton" userId="2c5ce833b5e2c65f" providerId="LiveId" clId="{C3AE257D-E10D-4DCD-A34C-735EF5D56B16}" dt="2017-12-03T21:32:51.195" v="832" actId="20577"/>
          <ac:spMkLst>
            <pc:docMk/>
            <pc:sldMk cId="2139222267" sldId="308"/>
            <ac:spMk id="3" creationId="{E08019B7-7C04-42FF-8B56-28B22539048F}"/>
          </ac:spMkLst>
        </pc:spChg>
      </pc:sldChg>
      <pc:sldChg chg="modSp">
        <pc:chgData name="Kövér Márton" userId="2c5ce833b5e2c65f" providerId="LiveId" clId="{C3AE257D-E10D-4DCD-A34C-735EF5D56B16}" dt="2017-12-03T21:16:52.827" v="597" actId="14"/>
        <pc:sldMkLst>
          <pc:docMk/>
          <pc:sldMk cId="1603373209" sldId="309"/>
        </pc:sldMkLst>
        <pc:spChg chg="mod">
          <ac:chgData name="Kövér Márton" userId="2c5ce833b5e2c65f" providerId="LiveId" clId="{C3AE257D-E10D-4DCD-A34C-735EF5D56B16}" dt="2017-12-03T21:16:52.827" v="597" actId="14"/>
          <ac:spMkLst>
            <pc:docMk/>
            <pc:sldMk cId="1603373209" sldId="309"/>
            <ac:spMk id="3" creationId="{C5BFB853-9EDC-4498-BCCB-B073A89E2B33}"/>
          </ac:spMkLst>
        </pc:spChg>
        <pc:picChg chg="mod">
          <ac:chgData name="Kövér Márton" userId="2c5ce833b5e2c65f" providerId="LiveId" clId="{C3AE257D-E10D-4DCD-A34C-735EF5D56B16}" dt="2017-12-03T20:57:41.894" v="520" actId="14100"/>
          <ac:picMkLst>
            <pc:docMk/>
            <pc:sldMk cId="1603373209" sldId="309"/>
            <ac:picMk id="5" creationId="{3F99BB9A-3E7A-4077-BBD2-F8C6807242F9}"/>
          </ac:picMkLst>
        </pc:picChg>
      </pc:sldChg>
      <pc:sldChg chg="modSp">
        <pc:chgData name="Kövér Márton" userId="2c5ce833b5e2c65f" providerId="LiveId" clId="{C3AE257D-E10D-4DCD-A34C-735EF5D56B16}" dt="2017-12-03T20:50:10.653" v="495" actId="20577"/>
        <pc:sldMkLst>
          <pc:docMk/>
          <pc:sldMk cId="1446245511" sldId="310"/>
        </pc:sldMkLst>
        <pc:spChg chg="mod">
          <ac:chgData name="Kövér Márton" userId="2c5ce833b5e2c65f" providerId="LiveId" clId="{C3AE257D-E10D-4DCD-A34C-735EF5D56B16}" dt="2017-12-03T20:50:10.653" v="495" actId="20577"/>
          <ac:spMkLst>
            <pc:docMk/>
            <pc:sldMk cId="1446245511" sldId="310"/>
            <ac:spMk id="3" creationId="{FDC03AF5-06E2-4FF5-BC5E-17ED50871B22}"/>
          </ac:spMkLst>
        </pc:spChg>
      </pc:sldChg>
      <pc:sldChg chg="modSp">
        <pc:chgData name="Kövér Márton" userId="2c5ce833b5e2c65f" providerId="LiveId" clId="{C3AE257D-E10D-4DCD-A34C-735EF5D56B16}" dt="2017-12-03T21:24:35.307" v="674" actId="20577"/>
        <pc:sldMkLst>
          <pc:docMk/>
          <pc:sldMk cId="2057198813" sldId="311"/>
        </pc:sldMkLst>
        <pc:spChg chg="mod">
          <ac:chgData name="Kövér Márton" userId="2c5ce833b5e2c65f" providerId="LiveId" clId="{C3AE257D-E10D-4DCD-A34C-735EF5D56B16}" dt="2017-12-03T21:24:35.307" v="674" actId="20577"/>
          <ac:spMkLst>
            <pc:docMk/>
            <pc:sldMk cId="2057198813" sldId="311"/>
            <ac:spMk id="3" creationId="{E67C87AC-E4C0-44EE-BE62-AB342EBE9EC8}"/>
          </ac:spMkLst>
        </pc:spChg>
      </pc:sldChg>
      <pc:sldChg chg="modSp">
        <pc:chgData name="Kövér Márton" userId="2c5ce833b5e2c65f" providerId="LiveId" clId="{C3AE257D-E10D-4DCD-A34C-735EF5D56B16}" dt="2017-12-04T15:26:29.125" v="856" actId="20577"/>
        <pc:sldMkLst>
          <pc:docMk/>
          <pc:sldMk cId="3391575627" sldId="312"/>
        </pc:sldMkLst>
        <pc:spChg chg="mod">
          <ac:chgData name="Kövér Márton" userId="2c5ce833b5e2c65f" providerId="LiveId" clId="{C3AE257D-E10D-4DCD-A34C-735EF5D56B16}" dt="2017-12-04T15:26:29.125" v="856" actId="20577"/>
          <ac:spMkLst>
            <pc:docMk/>
            <pc:sldMk cId="3391575627" sldId="312"/>
            <ac:spMk id="2" creationId="{EA29C0FB-5CAB-4D13-B74E-039A4C0B67C2}"/>
          </ac:spMkLst>
        </pc:spChg>
        <pc:graphicFrameChg chg="mod modGraphic">
          <ac:chgData name="Kövér Márton" userId="2c5ce833b5e2c65f" providerId="LiveId" clId="{C3AE257D-E10D-4DCD-A34C-735EF5D56B16}" dt="2017-12-03T21:25:11.262" v="676" actId="1076"/>
          <ac:graphicFrameMkLst>
            <pc:docMk/>
            <pc:sldMk cId="3391575627" sldId="312"/>
            <ac:graphicFrameMk id="5" creationId="{1FBC2609-C1C6-458D-BDC9-1FEEE8624D23}"/>
          </ac:graphicFrameMkLst>
        </pc:graphicFrameChg>
      </pc:sldChg>
      <pc:sldChg chg="modSp">
        <pc:chgData name="Kövér Márton" userId="2c5ce833b5e2c65f" providerId="LiveId" clId="{C3AE257D-E10D-4DCD-A34C-735EF5D56B16}" dt="2017-12-04T10:21:45.286" v="850" actId="20577"/>
        <pc:sldMkLst>
          <pc:docMk/>
          <pc:sldMk cId="3249217766" sldId="313"/>
        </pc:sldMkLst>
        <pc:spChg chg="mod">
          <ac:chgData name="Kövér Márton" userId="2c5ce833b5e2c65f" providerId="LiveId" clId="{C3AE257D-E10D-4DCD-A34C-735EF5D56B16}" dt="2017-12-03T20:28:44.741" v="74" actId="20577"/>
          <ac:spMkLst>
            <pc:docMk/>
            <pc:sldMk cId="3249217766" sldId="313"/>
            <ac:spMk id="2" creationId="{AE3ED3ED-FF8F-484D-811F-8A784E57BB52}"/>
          </ac:spMkLst>
        </pc:spChg>
        <pc:spChg chg="mod">
          <ac:chgData name="Kövér Márton" userId="2c5ce833b5e2c65f" providerId="LiveId" clId="{C3AE257D-E10D-4DCD-A34C-735EF5D56B16}" dt="2017-12-04T10:21:45.286" v="850" actId="20577"/>
          <ac:spMkLst>
            <pc:docMk/>
            <pc:sldMk cId="3249217766" sldId="313"/>
            <ac:spMk id="3" creationId="{26042C4A-10D7-4253-8AC5-17E4AA983812}"/>
          </ac:spMkLst>
        </pc:spChg>
      </pc:sldChg>
      <pc:sldChg chg="modSp">
        <pc:chgData name="Kövér Márton" userId="2c5ce833b5e2c65f" providerId="LiveId" clId="{C3AE257D-E10D-4DCD-A34C-735EF5D56B16}" dt="2017-12-04T15:26:21.982" v="854" actId="6549"/>
        <pc:sldMkLst>
          <pc:docMk/>
          <pc:sldMk cId="480171209" sldId="314"/>
        </pc:sldMkLst>
        <pc:spChg chg="mod">
          <ac:chgData name="Kövér Márton" userId="2c5ce833b5e2c65f" providerId="LiveId" clId="{C3AE257D-E10D-4DCD-A34C-735EF5D56B16}" dt="2017-12-04T15:26:21.982" v="854" actId="6549"/>
          <ac:spMkLst>
            <pc:docMk/>
            <pc:sldMk cId="480171209" sldId="314"/>
            <ac:spMk id="2" creationId="{BDA84932-B4DB-4B85-80F0-8A2F81B3FFE8}"/>
          </ac:spMkLst>
        </pc:spChg>
        <pc:graphicFrameChg chg="mod modGraphic">
          <ac:chgData name="Kövér Márton" userId="2c5ce833b5e2c65f" providerId="LiveId" clId="{C3AE257D-E10D-4DCD-A34C-735EF5D56B16}" dt="2017-12-03T21:24:59.331" v="675" actId="1076"/>
          <ac:graphicFrameMkLst>
            <pc:docMk/>
            <pc:sldMk cId="480171209" sldId="314"/>
            <ac:graphicFrameMk id="5" creationId="{F508E44C-38E0-4136-B926-9B290CDD3FE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Automatikus tesztelés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Kövér Márton</a:t>
            </a:r>
          </a:p>
          <a:p>
            <a:r>
              <a:rPr lang="hu-HU" b="1" dirty="0"/>
              <a:t>Konzulensek: Honfi Dávid, </a:t>
            </a:r>
            <a:r>
              <a:rPr lang="hu-HU" b="1" dirty="0" err="1"/>
              <a:t>Micskei</a:t>
            </a:r>
            <a:r>
              <a:rPr lang="hu-HU" b="1" dirty="0"/>
              <a:t> Zoltán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84932-B4DB-4B85-80F0-8A2F81B3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generált tesztek 2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F508E44C-38E0-4136-B926-9B290CDD3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0254"/>
              </p:ext>
            </p:extLst>
          </p:nvPr>
        </p:nvGraphicFramePr>
        <p:xfrm>
          <a:off x="142875" y="1440180"/>
          <a:ext cx="88582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380694224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08054152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46895074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429469178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71619827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20830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Futási Idő (mp)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38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9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06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4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7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20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7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3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973136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D6C175-0D04-415B-B7D8-60C9FB179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17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4F788F-2775-4BB6-87BF-07731BC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C87AC-E4C0-44EE-BE62-AB342EBE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  <a:p>
            <a:pPr lvl="1"/>
            <a:r>
              <a:rPr lang="hu-HU" dirty="0"/>
              <a:t>Unit tesztek készítése egy nyílt forráskódú projekthez</a:t>
            </a:r>
          </a:p>
          <a:p>
            <a:pPr lvl="1"/>
            <a:r>
              <a:rPr lang="hu-HU" dirty="0"/>
              <a:t>Izoláció megvalósítása egy másik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eszközzel tesztgenerálás</a:t>
            </a:r>
          </a:p>
          <a:p>
            <a:r>
              <a:rPr lang="hu-HU" dirty="0"/>
              <a:t>Jövőbeni tervek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 futtatás több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paramétereinek hatásvizsgálata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C56BDC-71A2-451E-8551-8A541685C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1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ED3ED-FF8F-484D-811F-8A784E57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Kitűzött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42C4A-10D7-4253-8AC5-17E4AA98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tesztelési eszközök megismerése</a:t>
            </a:r>
          </a:p>
          <a:p>
            <a:pPr lvl="1"/>
            <a:r>
              <a:rPr lang="hu-HU" dirty="0" err="1"/>
              <a:t>JUnit</a:t>
            </a:r>
            <a:endParaRPr lang="hu-HU" dirty="0"/>
          </a:p>
          <a:p>
            <a:pPr lvl="1"/>
            <a:r>
              <a:rPr lang="hu-HU" dirty="0" err="1"/>
              <a:t>Mockito</a:t>
            </a:r>
            <a:endParaRPr lang="hu-HU" dirty="0"/>
          </a:p>
          <a:p>
            <a:pPr lvl="1"/>
            <a:r>
              <a:rPr lang="hu-HU" dirty="0" err="1"/>
              <a:t>Randoop</a:t>
            </a:r>
            <a:endParaRPr lang="hu-HU" dirty="0"/>
          </a:p>
          <a:p>
            <a:r>
              <a:rPr lang="hu-HU" dirty="0"/>
              <a:t>Módszertan:</a:t>
            </a:r>
          </a:p>
          <a:p>
            <a:pPr lvl="1"/>
            <a:r>
              <a:rPr lang="hu-HU" dirty="0"/>
              <a:t>Tesztek implementációja manuálisan</a:t>
            </a:r>
          </a:p>
          <a:p>
            <a:pPr lvl="1"/>
            <a:r>
              <a:rPr lang="hu-HU" dirty="0"/>
              <a:t>Tesztek izolációja</a:t>
            </a:r>
          </a:p>
          <a:p>
            <a:pPr lvl="1"/>
            <a:r>
              <a:rPr lang="hu-HU" dirty="0"/>
              <a:t>Tesztgenerálás eszköz segítségével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2E55B-39D6-4845-BEC4-8CEC4AC23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Vizsgált projekt - </a:t>
            </a:r>
            <a:r>
              <a:rPr lang="hu-HU" dirty="0" err="1"/>
              <a:t>Algorithms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Nyílt forráskódú projekt</a:t>
            </a:r>
          </a:p>
          <a:p>
            <a:r>
              <a:rPr lang="hu-HU" dirty="0"/>
              <a:t>Nyelv: Java</a:t>
            </a:r>
          </a:p>
          <a:p>
            <a:r>
              <a:rPr lang="hu-HU" dirty="0"/>
              <a:t>Egyszerű problémák megoldása</a:t>
            </a:r>
          </a:p>
          <a:p>
            <a:pPr lvl="1"/>
            <a:r>
              <a:rPr lang="hu-HU" dirty="0"/>
              <a:t>Adatszerkezetek</a:t>
            </a:r>
          </a:p>
          <a:p>
            <a:pPr lvl="1"/>
            <a:r>
              <a:rPr lang="hu-HU" dirty="0" err="1"/>
              <a:t>String</a:t>
            </a:r>
            <a:r>
              <a:rPr lang="hu-HU" dirty="0"/>
              <a:t> műveletek</a:t>
            </a:r>
          </a:p>
          <a:p>
            <a:pPr lvl="1"/>
            <a:r>
              <a:rPr lang="hu-HU" dirty="0"/>
              <a:t>Rendezések</a:t>
            </a:r>
          </a:p>
          <a:p>
            <a:pPr lvl="1"/>
            <a:r>
              <a:rPr lang="hu-HU" dirty="0"/>
              <a:t>Matematikai műveletek</a:t>
            </a:r>
          </a:p>
          <a:p>
            <a:pPr lvl="1"/>
            <a:r>
              <a:rPr lang="hu-HU" dirty="0"/>
              <a:t>Mátrix műveletek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0FBC0-C86D-4E7F-9DC0-700F3429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8019B7-7C04-42FF-8B56-28B22539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Meglévő tesztek elemzése</a:t>
            </a:r>
          </a:p>
          <a:p>
            <a:pPr lvl="1"/>
            <a:r>
              <a:rPr lang="hu-HU" dirty="0"/>
              <a:t>Átlátható</a:t>
            </a:r>
          </a:p>
          <a:p>
            <a:r>
              <a:rPr lang="hu-HU" dirty="0"/>
              <a:t>Kiegészítés saját tesztekkel</a:t>
            </a:r>
          </a:p>
          <a:p>
            <a:pPr lvl="1"/>
            <a:r>
              <a:rPr lang="hu-HU" dirty="0"/>
              <a:t>Kiírás tesztelése</a:t>
            </a:r>
          </a:p>
          <a:p>
            <a:pPr lvl="1" fontAlgn="t"/>
            <a:r>
              <a:rPr lang="hu-HU" dirty="0"/>
              <a:t>Osztás </a:t>
            </a:r>
            <a:r>
              <a:rPr lang="hu-HU"/>
              <a:t>kivonással stb..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24B050-AF3E-415A-91BE-31B5FBF7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3510139-FE9A-477E-81A7-CA2266EF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27332"/>
              </p:ext>
            </p:extLst>
          </p:nvPr>
        </p:nvGraphicFramePr>
        <p:xfrm>
          <a:off x="421105" y="4174958"/>
          <a:ext cx="8410076" cy="182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519">
                  <a:extLst>
                    <a:ext uri="{9D8B030D-6E8A-4147-A177-3AD203B41FA5}">
                      <a16:colId xmlns:a16="http://schemas.microsoft.com/office/drawing/2014/main" val="3389440879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574937203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24797636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284655672"/>
                    </a:ext>
                  </a:extLst>
                </a:gridCol>
              </a:tblGrid>
              <a:tr h="60859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osztályok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Metódusok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sorok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13922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Előtte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(87/89)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(270/277)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(1676/1713)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563550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Utána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(88/89)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(272/277)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(1693/1713)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55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2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7E664-6848-4C1E-BF89-1F24C59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Függőségek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E3C89C-3FA1-4A49-B9D2-30D7A889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Függőségek: modulok közti kapcsolat</a:t>
            </a:r>
          </a:p>
          <a:p>
            <a:r>
              <a:rPr lang="hu-HU" dirty="0"/>
              <a:t>Külső függőség miatti nem várt viselkedés </a:t>
            </a:r>
          </a:p>
          <a:p>
            <a:r>
              <a:rPr lang="hu-HU" dirty="0"/>
              <a:t>Környezet modellezhető</a:t>
            </a:r>
          </a:p>
          <a:p>
            <a:pPr lvl="1"/>
            <a:r>
              <a:rPr lang="hu-HU" dirty="0" err="1"/>
              <a:t>Mock</a:t>
            </a:r>
            <a:r>
              <a:rPr lang="hu-HU" dirty="0"/>
              <a:t> objektumok segítségével</a:t>
            </a:r>
          </a:p>
          <a:p>
            <a:pPr lvl="1"/>
            <a:r>
              <a:rPr lang="hu-HU" dirty="0"/>
              <a:t>Megadható visszatérési érték, átadott argumentumok ellenőrzése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0BF154-476C-423B-B3D3-154E0EF36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45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4B7F4-14F7-47B1-83B6-8284984A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Izolációs keretrendszer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12E5B-AC49-47FC-A3C5-4C8B02BC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Megismert eszköz </a:t>
            </a:r>
            <a:r>
              <a:rPr lang="hu-HU" dirty="0" err="1"/>
              <a:t>Mockito</a:t>
            </a:r>
            <a:endParaRPr lang="hu-HU" dirty="0"/>
          </a:p>
          <a:p>
            <a:r>
              <a:rPr lang="hu-HU" dirty="0"/>
              <a:t>Új projekt</a:t>
            </a:r>
          </a:p>
          <a:p>
            <a:pPr lvl="1"/>
            <a:r>
              <a:rPr lang="hu-HU" dirty="0"/>
              <a:t>Régiben egyszerűség miatt nincs függőség</a:t>
            </a:r>
          </a:p>
          <a:p>
            <a:pPr lvl="1"/>
            <a:r>
              <a:rPr lang="hu-HU" dirty="0"/>
              <a:t>Űrhajó</a:t>
            </a:r>
          </a:p>
          <a:p>
            <a:r>
              <a:rPr lang="hu-HU" dirty="0"/>
              <a:t>Feladat</a:t>
            </a:r>
          </a:p>
          <a:p>
            <a:pPr lvl="1"/>
            <a:r>
              <a:rPr lang="hu-HU" dirty="0"/>
              <a:t>Projekt átalakítása</a:t>
            </a:r>
          </a:p>
          <a:p>
            <a:pPr lvl="2"/>
            <a:r>
              <a:rPr lang="hu-HU" dirty="0"/>
              <a:t>Tesztelhetőségi probléma</a:t>
            </a:r>
          </a:p>
          <a:p>
            <a:pPr lvl="1"/>
            <a:r>
              <a:rPr lang="hu-HU" dirty="0"/>
              <a:t>Torpedó lövés leválasztása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CFB99F-AB0A-4DE7-8E1A-D663FEE3B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3326A4-8707-4724-8AE3-47E126C0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52" y="4986528"/>
            <a:ext cx="4469166" cy="14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A1A29-7430-41FE-BDBC-1B27932A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FB853-9EDC-4498-BCCB-B073A89E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eszköz, több módszer is létezik</a:t>
            </a:r>
          </a:p>
          <a:p>
            <a:r>
              <a:rPr lang="hu-HU" dirty="0" err="1"/>
              <a:t>Randoop</a:t>
            </a:r>
            <a:endParaRPr lang="hu-HU" dirty="0"/>
          </a:p>
          <a:p>
            <a:pPr lvl="1"/>
            <a:r>
              <a:rPr lang="hu-HU" dirty="0"/>
              <a:t>Java környezethez</a:t>
            </a:r>
          </a:p>
          <a:p>
            <a:pPr lvl="1"/>
            <a:r>
              <a:rPr lang="hu-HU" dirty="0"/>
              <a:t>Sok teszt generálása véletlenszerű értékekkel</a:t>
            </a:r>
          </a:p>
          <a:p>
            <a:pPr lvl="1"/>
            <a:r>
              <a:rPr lang="hu-HU" dirty="0"/>
              <a:t>Regressziós tesztelésre alkalmas</a:t>
            </a:r>
          </a:p>
          <a:p>
            <a:r>
              <a:rPr lang="hu-HU" dirty="0"/>
              <a:t>Kezdeti tapasztalatok</a:t>
            </a:r>
          </a:p>
          <a:p>
            <a:pPr lvl="1"/>
            <a:r>
              <a:rPr lang="hu-HU" dirty="0"/>
              <a:t>Futtatás nem egyértelmű</a:t>
            </a:r>
          </a:p>
          <a:p>
            <a:pPr lvl="1"/>
            <a:r>
              <a:rPr lang="hu-HU" dirty="0"/>
              <a:t>Nehezen olvasható a generált kód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9558A3-EF62-491E-A53A-D0CD494F2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99BB9A-3E7A-4077-BBD2-F8C68072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88182"/>
            <a:ext cx="4429125" cy="11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A008A-32FC-4B5E-BC76-0F0C7181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C03AF5-06E2-4FF5-BC5E-17ED5087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r>
              <a:rPr lang="hu-HU" dirty="0"/>
              <a:t> projekt</a:t>
            </a:r>
          </a:p>
          <a:p>
            <a:r>
              <a:rPr lang="hu-HU" dirty="0"/>
              <a:t>Talált hiba</a:t>
            </a:r>
          </a:p>
          <a:p>
            <a:pPr lvl="1"/>
            <a:r>
              <a:rPr lang="hu-HU" dirty="0" err="1"/>
              <a:t>NullPointerException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Futtatási paraméterek</a:t>
            </a:r>
          </a:p>
          <a:p>
            <a:pPr lvl="1"/>
            <a:r>
              <a:rPr lang="hu-HU" dirty="0"/>
              <a:t>Futási idő</a:t>
            </a:r>
          </a:p>
          <a:p>
            <a:pPr lvl="1"/>
            <a:r>
              <a:rPr lang="hu-HU" dirty="0"/>
              <a:t>Tesztelendő osztályok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89E41-AE4B-4337-8A70-B046D8D64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E3E375-9C50-4A7D-BE46-A7A97530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" y="2550695"/>
            <a:ext cx="9058852" cy="19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9C0FB-5CAB-4D13-B74E-039A4C0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</a:t>
            </a:r>
            <a:r>
              <a:rPr lang="hu-HU"/>
              <a:t>generált tesztek 1</a:t>
            </a:r>
            <a:endParaRPr lang="hu-HU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1FBC2609-C1C6-458D-BDC9-1FEEE8624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808749"/>
              </p:ext>
            </p:extLst>
          </p:nvPr>
        </p:nvGraphicFramePr>
        <p:xfrm>
          <a:off x="142875" y="1197688"/>
          <a:ext cx="88582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192236523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63855287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861225782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4614595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54953561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21172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07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08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64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00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09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Átlag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689,2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78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Szórás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1,095445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4,27785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24,68198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69294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8075C0-6CF3-4FA3-BD88-9AB9A1B00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52570FB-52DB-4461-805E-2C88B653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8713"/>
              </p:ext>
            </p:extLst>
          </p:nvPr>
        </p:nvGraphicFramePr>
        <p:xfrm>
          <a:off x="1524000" y="49106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65371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707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365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Sorok száma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5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1713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2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7562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14341</TotalTime>
  <Words>403</Words>
  <Application>Microsoft Office PowerPoint</Application>
  <PresentationFormat>Diavetítés a képernyőre (4:3 oldalarány)</PresentationFormat>
  <Paragraphs>206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FTSRG print</vt:lpstr>
      <vt:lpstr>Automatikus tesztelés</vt:lpstr>
      <vt:lpstr>Kitűzött feladatok</vt:lpstr>
      <vt:lpstr>Vizsgált projekt - Algorithms</vt:lpstr>
      <vt:lpstr>Unit tesztelés</vt:lpstr>
      <vt:lpstr>Függőségek kezelése</vt:lpstr>
      <vt:lpstr>Izolációs keretrendszer</vt:lpstr>
      <vt:lpstr>Unit tesztek generálása</vt:lpstr>
      <vt:lpstr>Randoop</vt:lpstr>
      <vt:lpstr>Randoop generált tesztek 1</vt:lpstr>
      <vt:lpstr>Randoop generált tesztek 2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Kövér Márton</cp:lastModifiedBy>
  <cp:revision>2076</cp:revision>
  <dcterms:created xsi:type="dcterms:W3CDTF">2013-06-08T09:47:17Z</dcterms:created>
  <dcterms:modified xsi:type="dcterms:W3CDTF">2017-12-04T15:26:30Z</dcterms:modified>
</cp:coreProperties>
</file>