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8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98C09-240F-46FE-8AFC-B4517E85CE47}" v="43" dt="2023-12-06T14:44:20.387"/>
  </p1510:revLst>
</p1510:revInfo>
</file>

<file path=ppt/tableStyles.xml><?xml version="1.0" encoding="utf-8"?>
<a:tblStyleLst xmlns:a="http://schemas.openxmlformats.org/drawingml/2006/main" def="{9958D86B-A567-4127-AFF9-62B380FE3ECD}">
  <a:tblStyle styleId="{9958D86B-A567-4127-AFF9-62B380FE3E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9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i, Anusha" userId="daffd82b-9bb0-45a5-86ea-02ccd07ae524" providerId="ADAL" clId="{67998C09-240F-46FE-8AFC-B4517E85CE47}"/>
    <pc:docChg chg="undo custSel addSld delSld modSld sldOrd">
      <pc:chgData name="Kovi, Anusha" userId="daffd82b-9bb0-45a5-86ea-02ccd07ae524" providerId="ADAL" clId="{67998C09-240F-46FE-8AFC-B4517E85CE47}" dt="2023-12-06T17:43:26.625" v="1846" actId="2711"/>
      <pc:docMkLst>
        <pc:docMk/>
      </pc:docMkLst>
      <pc:sldChg chg="addSp delSp modSp mod modNotesTx">
        <pc:chgData name="Kovi, Anusha" userId="daffd82b-9bb0-45a5-86ea-02ccd07ae524" providerId="ADAL" clId="{67998C09-240F-46FE-8AFC-B4517E85CE47}" dt="2023-12-05T21:01:19.644" v="1125" actId="20577"/>
        <pc:sldMkLst>
          <pc:docMk/>
          <pc:sldMk cId="0" sldId="256"/>
        </pc:sldMkLst>
        <pc:spChg chg="add mod">
          <ac:chgData name="Kovi, Anusha" userId="daffd82b-9bb0-45a5-86ea-02ccd07ae524" providerId="ADAL" clId="{67998C09-240F-46FE-8AFC-B4517E85CE47}" dt="2023-12-05T02:58:44.587" v="607" actId="14100"/>
          <ac:spMkLst>
            <pc:docMk/>
            <pc:sldMk cId="0" sldId="256"/>
            <ac:spMk id="2" creationId="{2103A7BA-F93F-099D-B1F6-04AE3D9E6DF8}"/>
          </ac:spMkLst>
        </pc:spChg>
        <pc:spChg chg="add mod">
          <ac:chgData name="Kovi, Anusha" userId="daffd82b-9bb0-45a5-86ea-02ccd07ae524" providerId="ADAL" clId="{67998C09-240F-46FE-8AFC-B4517E85CE47}" dt="2023-12-05T03:07:49.528" v="693" actId="255"/>
          <ac:spMkLst>
            <pc:docMk/>
            <pc:sldMk cId="0" sldId="256"/>
            <ac:spMk id="3" creationId="{A5132325-C76F-754E-EF65-DDF829227A4A}"/>
          </ac:spMkLst>
        </pc:spChg>
        <pc:spChg chg="add mod">
          <ac:chgData name="Kovi, Anusha" userId="daffd82b-9bb0-45a5-86ea-02ccd07ae524" providerId="ADAL" clId="{67998C09-240F-46FE-8AFC-B4517E85CE47}" dt="2023-12-05T20:43:45.521" v="1044"/>
          <ac:spMkLst>
            <pc:docMk/>
            <pc:sldMk cId="0" sldId="256"/>
            <ac:spMk id="4" creationId="{0C48F2C4-DC91-CCF7-6DA1-AD52FD482CDD}"/>
          </ac:spMkLst>
        </pc:spChg>
        <pc:spChg chg="add mod">
          <ac:chgData name="Kovi, Anusha" userId="daffd82b-9bb0-45a5-86ea-02ccd07ae524" providerId="ADAL" clId="{67998C09-240F-46FE-8AFC-B4517E85CE47}" dt="2023-12-05T03:07:25.553" v="689" actId="255"/>
          <ac:spMkLst>
            <pc:docMk/>
            <pc:sldMk cId="0" sldId="256"/>
            <ac:spMk id="5" creationId="{53377126-BC20-426F-1CA6-70152077CFB4}"/>
          </ac:spMkLst>
        </pc:spChg>
        <pc:spChg chg="add del mod">
          <ac:chgData name="Kovi, Anusha" userId="daffd82b-9bb0-45a5-86ea-02ccd07ae524" providerId="ADAL" clId="{67998C09-240F-46FE-8AFC-B4517E85CE47}" dt="2023-12-05T02:58:52.278" v="615"/>
          <ac:spMkLst>
            <pc:docMk/>
            <pc:sldMk cId="0" sldId="256"/>
            <ac:spMk id="6" creationId="{629D40F8-B754-BB65-7813-8B0E756858F8}"/>
          </ac:spMkLst>
        </pc:spChg>
        <pc:spChg chg="add del">
          <ac:chgData name="Kovi, Anusha" userId="daffd82b-9bb0-45a5-86ea-02ccd07ae524" providerId="ADAL" clId="{67998C09-240F-46FE-8AFC-B4517E85CE47}" dt="2023-12-05T20:30:20.740" v="1003" actId="478"/>
          <ac:spMkLst>
            <pc:docMk/>
            <pc:sldMk cId="0" sldId="256"/>
            <ac:spMk id="6" creationId="{B02BB054-B36A-EB02-B9A1-7EDD65E69293}"/>
          </ac:spMkLst>
        </pc:spChg>
        <pc:spChg chg="add del mod">
          <ac:chgData name="Kovi, Anusha" userId="daffd82b-9bb0-45a5-86ea-02ccd07ae524" providerId="ADAL" clId="{67998C09-240F-46FE-8AFC-B4517E85CE47}" dt="2023-12-05T02:58:51.847" v="614"/>
          <ac:spMkLst>
            <pc:docMk/>
            <pc:sldMk cId="0" sldId="256"/>
            <ac:spMk id="7" creationId="{8834ADE4-3C5B-F50F-0BCE-74EE39613267}"/>
          </ac:spMkLst>
        </pc:spChg>
        <pc:spChg chg="add del">
          <ac:chgData name="Kovi, Anusha" userId="daffd82b-9bb0-45a5-86ea-02ccd07ae524" providerId="ADAL" clId="{67998C09-240F-46FE-8AFC-B4517E85CE47}" dt="2023-12-05T20:31:04.711" v="1005" actId="478"/>
          <ac:spMkLst>
            <pc:docMk/>
            <pc:sldMk cId="0" sldId="256"/>
            <ac:spMk id="7" creationId="{E9F8280F-15D1-183D-39DC-4D7740127257}"/>
          </ac:spMkLst>
        </pc:spChg>
        <pc:spChg chg="add del mod">
          <ac:chgData name="Kovi, Anusha" userId="daffd82b-9bb0-45a5-86ea-02ccd07ae524" providerId="ADAL" clId="{67998C09-240F-46FE-8AFC-B4517E85CE47}" dt="2023-12-05T02:58:51.416" v="613"/>
          <ac:spMkLst>
            <pc:docMk/>
            <pc:sldMk cId="0" sldId="256"/>
            <ac:spMk id="8" creationId="{0CB555B6-4A39-A259-4010-6FBFFD7CDFF6}"/>
          </ac:spMkLst>
        </pc:spChg>
        <pc:spChg chg="add del">
          <ac:chgData name="Kovi, Anusha" userId="daffd82b-9bb0-45a5-86ea-02ccd07ae524" providerId="ADAL" clId="{67998C09-240F-46FE-8AFC-B4517E85CE47}" dt="2023-12-05T20:31:54.227" v="1007" actId="478"/>
          <ac:spMkLst>
            <pc:docMk/>
            <pc:sldMk cId="0" sldId="256"/>
            <ac:spMk id="8" creationId="{8F693BE0-F2AD-4177-26C0-2731A794BA6E}"/>
          </ac:spMkLst>
        </pc:spChg>
        <pc:spChg chg="add del">
          <ac:chgData name="Kovi, Anusha" userId="daffd82b-9bb0-45a5-86ea-02ccd07ae524" providerId="ADAL" clId="{67998C09-240F-46FE-8AFC-B4517E85CE47}" dt="2023-12-05T20:34:44.527" v="1011" actId="478"/>
          <ac:spMkLst>
            <pc:docMk/>
            <pc:sldMk cId="0" sldId="256"/>
            <ac:spMk id="9" creationId="{166255FB-CD9E-34C4-C3BF-AADF4C098CA9}"/>
          </ac:spMkLst>
        </pc:spChg>
        <pc:spChg chg="add del mod">
          <ac:chgData name="Kovi, Anusha" userId="daffd82b-9bb0-45a5-86ea-02ccd07ae524" providerId="ADAL" clId="{67998C09-240F-46FE-8AFC-B4517E85CE47}" dt="2023-12-05T02:58:51.120" v="612"/>
          <ac:spMkLst>
            <pc:docMk/>
            <pc:sldMk cId="0" sldId="256"/>
            <ac:spMk id="9" creationId="{F9785866-B107-D434-6221-CDF10CFDDF6F}"/>
          </ac:spMkLst>
        </pc:spChg>
        <pc:spChg chg="add del mod">
          <ac:chgData name="Kovi, Anusha" userId="daffd82b-9bb0-45a5-86ea-02ccd07ae524" providerId="ADAL" clId="{67998C09-240F-46FE-8AFC-B4517E85CE47}" dt="2023-12-05T20:35:28.548" v="1014" actId="478"/>
          <ac:spMkLst>
            <pc:docMk/>
            <pc:sldMk cId="0" sldId="256"/>
            <ac:spMk id="10" creationId="{0F4C65DF-EB55-1C42-8480-EC9D41CC0662}"/>
          </ac:spMkLst>
        </pc:spChg>
        <pc:spChg chg="add del mod">
          <ac:chgData name="Kovi, Anusha" userId="daffd82b-9bb0-45a5-86ea-02ccd07ae524" providerId="ADAL" clId="{67998C09-240F-46FE-8AFC-B4517E85CE47}" dt="2023-12-05T02:58:56.805" v="619"/>
          <ac:spMkLst>
            <pc:docMk/>
            <pc:sldMk cId="0" sldId="256"/>
            <ac:spMk id="10" creationId="{9F476820-4B40-81F9-1D42-984002373698}"/>
          </ac:spMkLst>
        </pc:spChg>
        <pc:spChg chg="add mod">
          <ac:chgData name="Kovi, Anusha" userId="daffd82b-9bb0-45a5-86ea-02ccd07ae524" providerId="ADAL" clId="{67998C09-240F-46FE-8AFC-B4517E85CE47}" dt="2023-12-05T20:47:28.631" v="1068" actId="20577"/>
          <ac:spMkLst>
            <pc:docMk/>
            <pc:sldMk cId="0" sldId="256"/>
            <ac:spMk id="11" creationId="{7BE826DB-34F7-A844-FBAA-543180F6D4C9}"/>
          </ac:spMkLst>
        </pc:spChg>
        <pc:spChg chg="add del mod">
          <ac:chgData name="Kovi, Anusha" userId="daffd82b-9bb0-45a5-86ea-02ccd07ae524" providerId="ADAL" clId="{67998C09-240F-46FE-8AFC-B4517E85CE47}" dt="2023-12-05T02:58:56.530" v="618"/>
          <ac:spMkLst>
            <pc:docMk/>
            <pc:sldMk cId="0" sldId="256"/>
            <ac:spMk id="11" creationId="{A4B7A24C-7BEC-C261-E985-00094E329BA5}"/>
          </ac:spMkLst>
        </pc:spChg>
        <pc:spChg chg="add mod">
          <ac:chgData name="Kovi, Anusha" userId="daffd82b-9bb0-45a5-86ea-02ccd07ae524" providerId="ADAL" clId="{67998C09-240F-46FE-8AFC-B4517E85CE47}" dt="2023-12-05T19:33:19.786" v="995" actId="113"/>
          <ac:spMkLst>
            <pc:docMk/>
            <pc:sldMk cId="0" sldId="256"/>
            <ac:spMk id="12" creationId="{C6551C34-F3C8-FE14-E9E3-6BCF19979607}"/>
          </ac:spMkLst>
        </pc:spChg>
        <pc:spChg chg="add mod">
          <ac:chgData name="Kovi, Anusha" userId="daffd82b-9bb0-45a5-86ea-02ccd07ae524" providerId="ADAL" clId="{67998C09-240F-46FE-8AFC-B4517E85CE47}" dt="2023-12-05T19:33:35.537" v="998" actId="255"/>
          <ac:spMkLst>
            <pc:docMk/>
            <pc:sldMk cId="0" sldId="256"/>
            <ac:spMk id="13" creationId="{A4D76A0B-DAE5-217B-F351-E8B984D1E8ED}"/>
          </ac:spMkLst>
        </pc:spChg>
        <pc:spChg chg="add mod">
          <ac:chgData name="Kovi, Anusha" userId="daffd82b-9bb0-45a5-86ea-02ccd07ae524" providerId="ADAL" clId="{67998C09-240F-46FE-8AFC-B4517E85CE47}" dt="2023-12-05T19:33:28.860" v="997" actId="113"/>
          <ac:spMkLst>
            <pc:docMk/>
            <pc:sldMk cId="0" sldId="256"/>
            <ac:spMk id="14" creationId="{F392CC40-38FD-068B-7BEB-7370820A4CF3}"/>
          </ac:spMkLst>
        </pc:spChg>
        <pc:spChg chg="add mod">
          <ac:chgData name="Kovi, Anusha" userId="daffd82b-9bb0-45a5-86ea-02ccd07ae524" providerId="ADAL" clId="{67998C09-240F-46FE-8AFC-B4517E85CE47}" dt="2023-12-05T05:26:44.017" v="949" actId="255"/>
          <ac:spMkLst>
            <pc:docMk/>
            <pc:sldMk cId="0" sldId="256"/>
            <ac:spMk id="15" creationId="{B3A71CEB-4D06-74F0-04CA-A2C56BD58175}"/>
          </ac:spMkLst>
        </pc:spChg>
        <pc:spChg chg="add mod">
          <ac:chgData name="Kovi, Anusha" userId="daffd82b-9bb0-45a5-86ea-02ccd07ae524" providerId="ADAL" clId="{67998C09-240F-46FE-8AFC-B4517E85CE47}" dt="2023-12-05T05:26:51.317" v="951" actId="255"/>
          <ac:spMkLst>
            <pc:docMk/>
            <pc:sldMk cId="0" sldId="256"/>
            <ac:spMk id="16" creationId="{2F12FCBD-E00C-7A3E-B6BC-828D3B4423D9}"/>
          </ac:spMkLst>
        </pc:spChg>
        <pc:spChg chg="add mod">
          <ac:chgData name="Kovi, Anusha" userId="daffd82b-9bb0-45a5-86ea-02ccd07ae524" providerId="ADAL" clId="{67998C09-240F-46FE-8AFC-B4517E85CE47}" dt="2023-12-05T05:26:58.111" v="953" actId="255"/>
          <ac:spMkLst>
            <pc:docMk/>
            <pc:sldMk cId="0" sldId="256"/>
            <ac:spMk id="17" creationId="{BB12BA25-DC57-7A5F-CED9-452A2606F468}"/>
          </ac:spMkLst>
        </pc:spChg>
        <pc:spChg chg="add mod">
          <ac:chgData name="Kovi, Anusha" userId="daffd82b-9bb0-45a5-86ea-02ccd07ae524" providerId="ADAL" clId="{67998C09-240F-46FE-8AFC-B4517E85CE47}" dt="2023-12-05T05:28:25.902" v="989" actId="255"/>
          <ac:spMkLst>
            <pc:docMk/>
            <pc:sldMk cId="0" sldId="256"/>
            <ac:spMk id="18" creationId="{6A270CF5-E649-0B2B-F9DF-E5F717CA39AB}"/>
          </ac:spMkLst>
        </pc:spChg>
        <pc:spChg chg="add mod">
          <ac:chgData name="Kovi, Anusha" userId="daffd82b-9bb0-45a5-86ea-02ccd07ae524" providerId="ADAL" clId="{67998C09-240F-46FE-8AFC-B4517E85CE47}" dt="2023-12-05T05:28:32.806" v="991" actId="255"/>
          <ac:spMkLst>
            <pc:docMk/>
            <pc:sldMk cId="0" sldId="256"/>
            <ac:spMk id="19" creationId="{16E1CD56-B24F-3779-2FE9-2BE13CB85D29}"/>
          </ac:spMkLst>
        </pc:spChg>
        <pc:spChg chg="add mod">
          <ac:chgData name="Kovi, Anusha" userId="daffd82b-9bb0-45a5-86ea-02ccd07ae524" providerId="ADAL" clId="{67998C09-240F-46FE-8AFC-B4517E85CE47}" dt="2023-12-05T05:28:40.011" v="993" actId="255"/>
          <ac:spMkLst>
            <pc:docMk/>
            <pc:sldMk cId="0" sldId="256"/>
            <ac:spMk id="20" creationId="{93BE8BAB-E66B-2E43-F72F-0045E783D4D8}"/>
          </ac:spMkLst>
        </pc:spChg>
        <pc:spChg chg="add mod">
          <ac:chgData name="Kovi, Anusha" userId="daffd82b-9bb0-45a5-86ea-02ccd07ae524" providerId="ADAL" clId="{67998C09-240F-46FE-8AFC-B4517E85CE47}" dt="2023-12-05T03:07:57.753" v="695" actId="255"/>
          <ac:spMkLst>
            <pc:docMk/>
            <pc:sldMk cId="0" sldId="256"/>
            <ac:spMk id="21" creationId="{C285E041-E4EE-E366-0BFC-262C6490CAC1}"/>
          </ac:spMkLst>
        </pc:spChg>
        <pc:spChg chg="add del">
          <ac:chgData name="Kovi, Anusha" userId="daffd82b-9bb0-45a5-86ea-02ccd07ae524" providerId="ADAL" clId="{67998C09-240F-46FE-8AFC-B4517E85CE47}" dt="2023-12-05T03:09:34.256" v="778" actId="22"/>
          <ac:spMkLst>
            <pc:docMk/>
            <pc:sldMk cId="0" sldId="256"/>
            <ac:spMk id="23" creationId="{0D52EC74-94CC-0B44-4C07-52DEABE52628}"/>
          </ac:spMkLst>
        </pc:spChg>
        <pc:spChg chg="add del mod">
          <ac:chgData name="Kovi, Anusha" userId="daffd82b-9bb0-45a5-86ea-02ccd07ae524" providerId="ADAL" clId="{67998C09-240F-46FE-8AFC-B4517E85CE47}" dt="2023-12-05T20:47:32.716" v="1069" actId="1076"/>
          <ac:spMkLst>
            <pc:docMk/>
            <pc:sldMk cId="0" sldId="256"/>
            <ac:spMk id="23" creationId="{1BB255B7-9F02-AAC7-FEA4-856F56C6EE2A}"/>
          </ac:spMkLst>
        </pc:spChg>
        <pc:spChg chg="add mod">
          <ac:chgData name="Kovi, Anusha" userId="daffd82b-9bb0-45a5-86ea-02ccd07ae524" providerId="ADAL" clId="{67998C09-240F-46FE-8AFC-B4517E85CE47}" dt="2023-12-05T20:41:52.245" v="1037"/>
          <ac:spMkLst>
            <pc:docMk/>
            <pc:sldMk cId="0" sldId="256"/>
            <ac:spMk id="24" creationId="{9975D3B1-A9A1-D7E6-8966-F378C5FC37BA}"/>
          </ac:spMkLst>
        </pc:spChg>
        <pc:spChg chg="add del">
          <ac:chgData name="Kovi, Anusha" userId="daffd82b-9bb0-45a5-86ea-02ccd07ae524" providerId="ADAL" clId="{67998C09-240F-46FE-8AFC-B4517E85CE47}" dt="2023-12-05T03:09:41.633" v="780" actId="22"/>
          <ac:spMkLst>
            <pc:docMk/>
            <pc:sldMk cId="0" sldId="256"/>
            <ac:spMk id="25" creationId="{CF3B90B6-1018-C382-5B86-A088D1DFEBBD}"/>
          </ac:spMkLst>
        </pc:spChg>
        <pc:spChg chg="add mod">
          <ac:chgData name="Kovi, Anusha" userId="daffd82b-9bb0-45a5-86ea-02ccd07ae524" providerId="ADAL" clId="{67998C09-240F-46FE-8AFC-B4517E85CE47}" dt="2023-12-05T20:44:02.402" v="1049" actId="1076"/>
          <ac:spMkLst>
            <pc:docMk/>
            <pc:sldMk cId="0" sldId="256"/>
            <ac:spMk id="26" creationId="{6404B6D1-F306-8583-F0F6-7541CF9C4E09}"/>
          </ac:spMkLst>
        </pc:spChg>
        <pc:spChg chg="add mod">
          <ac:chgData name="Kovi, Anusha" userId="daffd82b-9bb0-45a5-86ea-02ccd07ae524" providerId="ADAL" clId="{67998C09-240F-46FE-8AFC-B4517E85CE47}" dt="2023-12-05T20:44:04.963" v="1050" actId="1076"/>
          <ac:spMkLst>
            <pc:docMk/>
            <pc:sldMk cId="0" sldId="256"/>
            <ac:spMk id="27" creationId="{70869562-1B0C-40A9-1E0E-5B6EA5626488}"/>
          </ac:spMkLst>
        </pc:spChg>
        <pc:spChg chg="add del">
          <ac:chgData name="Kovi, Anusha" userId="daffd82b-9bb0-45a5-86ea-02ccd07ae524" providerId="ADAL" clId="{67998C09-240F-46FE-8AFC-B4517E85CE47}" dt="2023-12-05T05:16:37.839" v="798" actId="478"/>
          <ac:spMkLst>
            <pc:docMk/>
            <pc:sldMk cId="0" sldId="256"/>
            <ac:spMk id="27" creationId="{98B53781-3A6E-F9E1-391F-2FA1929A21FB}"/>
          </ac:spMkLst>
        </pc:spChg>
        <pc:spChg chg="add del">
          <ac:chgData name="Kovi, Anusha" userId="daffd82b-9bb0-45a5-86ea-02ccd07ae524" providerId="ADAL" clId="{67998C09-240F-46FE-8AFC-B4517E85CE47}" dt="2023-12-05T05:25:03.086" v="816" actId="22"/>
          <ac:spMkLst>
            <pc:docMk/>
            <pc:sldMk cId="0" sldId="256"/>
            <ac:spMk id="29" creationId="{0A3E5A0F-CF04-3EDA-4EEB-C5F0688264C9}"/>
          </ac:spMkLst>
        </pc:spChg>
        <pc:spChg chg="add mod">
          <ac:chgData name="Kovi, Anusha" userId="daffd82b-9bb0-45a5-86ea-02ccd07ae524" providerId="ADAL" clId="{67998C09-240F-46FE-8AFC-B4517E85CE47}" dt="2023-12-05T20:44:17.187" v="1052" actId="1076"/>
          <ac:spMkLst>
            <pc:docMk/>
            <pc:sldMk cId="0" sldId="256"/>
            <ac:spMk id="29" creationId="{15F8E4BC-A55B-5DC0-7AB5-68F3B6A5E4E4}"/>
          </ac:spMkLst>
        </pc:spChg>
        <pc:spChg chg="add mod">
          <ac:chgData name="Kovi, Anusha" userId="daffd82b-9bb0-45a5-86ea-02ccd07ae524" providerId="ADAL" clId="{67998C09-240F-46FE-8AFC-B4517E85CE47}" dt="2023-12-05T20:44:28.988" v="1054" actId="1076"/>
          <ac:spMkLst>
            <pc:docMk/>
            <pc:sldMk cId="0" sldId="256"/>
            <ac:spMk id="30" creationId="{E54C84A2-FAB0-952C-A7C7-982F11A01325}"/>
          </ac:spMkLst>
        </pc:spChg>
        <pc:spChg chg="add del">
          <ac:chgData name="Kovi, Anusha" userId="daffd82b-9bb0-45a5-86ea-02ccd07ae524" providerId="ADAL" clId="{67998C09-240F-46FE-8AFC-B4517E85CE47}" dt="2023-12-05T05:27:16.030" v="955" actId="22"/>
          <ac:spMkLst>
            <pc:docMk/>
            <pc:sldMk cId="0" sldId="256"/>
            <ac:spMk id="31" creationId="{967AC685-FCBA-7398-2923-1B3DDC693262}"/>
          </ac:spMkLst>
        </pc:spChg>
        <pc:spChg chg="add mod">
          <ac:chgData name="Kovi, Anusha" userId="daffd82b-9bb0-45a5-86ea-02ccd07ae524" providerId="ADAL" clId="{67998C09-240F-46FE-8AFC-B4517E85CE47}" dt="2023-12-05T20:47:00.116" v="1063" actId="1076"/>
          <ac:spMkLst>
            <pc:docMk/>
            <pc:sldMk cId="0" sldId="256"/>
            <ac:spMk id="32" creationId="{1E794A84-C51A-35D7-3A0D-12ACDC78212F}"/>
          </ac:spMkLst>
        </pc:spChg>
        <pc:spChg chg="add mod">
          <ac:chgData name="Kovi, Anusha" userId="daffd82b-9bb0-45a5-86ea-02ccd07ae524" providerId="ADAL" clId="{67998C09-240F-46FE-8AFC-B4517E85CE47}" dt="2023-12-05T20:46:44.305" v="1062" actId="255"/>
          <ac:spMkLst>
            <pc:docMk/>
            <pc:sldMk cId="0" sldId="256"/>
            <ac:spMk id="34" creationId="{07A54E56-DEB2-19A8-82D7-B6CA0E0D82DC}"/>
          </ac:spMkLst>
        </pc:spChg>
        <pc:spChg chg="mod">
          <ac:chgData name="Kovi, Anusha" userId="daffd82b-9bb0-45a5-86ea-02ccd07ae524" providerId="ADAL" clId="{67998C09-240F-46FE-8AFC-B4517E85CE47}" dt="2023-12-05T05:28:19.528" v="987" actId="25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19:33:16.671" v="994" actId="113"/>
          <ac:spMkLst>
            <pc:docMk/>
            <pc:sldMk cId="0" sldId="256"/>
            <ac:spMk id="86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5:26:37.299" v="947" actId="255"/>
          <ac:spMkLst>
            <pc:docMk/>
            <pc:sldMk cId="0" sldId="256"/>
            <ac:spMk id="87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3:08:18.033" v="707" actId="20577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3:08:43.128" v="733" actId="14100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3:08:58.212" v="754" actId="2057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3:09:12.629" v="776" actId="20577"/>
          <ac:spMkLst>
            <pc:docMk/>
            <pc:sldMk cId="0" sldId="256"/>
            <ac:spMk id="110" creationId="{00000000-0000-0000-0000-000000000000}"/>
          </ac:spMkLst>
        </pc:spChg>
        <pc:grpChg chg="mod">
          <ac:chgData name="Kovi, Anusha" userId="daffd82b-9bb0-45a5-86ea-02ccd07ae524" providerId="ADAL" clId="{67998C09-240F-46FE-8AFC-B4517E85CE47}" dt="2023-12-05T20:34:00.114" v="1009" actId="1076"/>
          <ac:grpSpMkLst>
            <pc:docMk/>
            <pc:sldMk cId="0" sldId="256"/>
            <ac:grpSpMk id="84" creationId="{00000000-0000-0000-0000-000000000000}"/>
          </ac:grpSpMkLst>
        </pc:grpChg>
      </pc:sldChg>
      <pc:sldChg chg="delSp modSp add del mod ord">
        <pc:chgData name="Kovi, Anusha" userId="daffd82b-9bb0-45a5-86ea-02ccd07ae524" providerId="ADAL" clId="{67998C09-240F-46FE-8AFC-B4517E85CE47}" dt="2023-12-06T14:50:28.998" v="1232" actId="14100"/>
        <pc:sldMkLst>
          <pc:docMk/>
          <pc:sldMk cId="0" sldId="257"/>
        </pc:sldMkLst>
        <pc:spChg chg="del">
          <ac:chgData name="Kovi, Anusha" userId="daffd82b-9bb0-45a5-86ea-02ccd07ae524" providerId="ADAL" clId="{67998C09-240F-46FE-8AFC-B4517E85CE47}" dt="2023-12-06T14:45:20.149" v="1230" actId="478"/>
          <ac:spMkLst>
            <pc:docMk/>
            <pc:sldMk cId="0" sldId="257"/>
            <ac:spMk id="2" creationId="{16261AE9-00C4-7001-CC54-397FFBD0B49F}"/>
          </ac:spMkLst>
        </pc:spChg>
        <pc:spChg chg="mod">
          <ac:chgData name="Kovi, Anusha" userId="daffd82b-9bb0-45a5-86ea-02ccd07ae524" providerId="ADAL" clId="{67998C09-240F-46FE-8AFC-B4517E85CE47}" dt="2023-12-06T14:50:28.998" v="1232" actId="14100"/>
          <ac:spMkLst>
            <pc:docMk/>
            <pc:sldMk cId="0" sldId="257"/>
            <ac:spMk id="172" creationId="{00000000-0000-0000-0000-000000000000}"/>
          </ac:spMkLst>
        </pc:spChg>
      </pc:sldChg>
      <pc:sldChg chg="addSp delSp modSp mod">
        <pc:chgData name="Kovi, Anusha" userId="daffd82b-9bb0-45a5-86ea-02ccd07ae524" providerId="ADAL" clId="{67998C09-240F-46FE-8AFC-B4517E85CE47}" dt="2023-12-05T20:27:48.374" v="1000" actId="22"/>
        <pc:sldMkLst>
          <pc:docMk/>
          <pc:sldMk cId="0" sldId="258"/>
        </pc:sldMkLst>
        <pc:spChg chg="add del">
          <ac:chgData name="Kovi, Anusha" userId="daffd82b-9bb0-45a5-86ea-02ccd07ae524" providerId="ADAL" clId="{67998C09-240F-46FE-8AFC-B4517E85CE47}" dt="2023-12-05T20:27:48.374" v="1000" actId="22"/>
          <ac:spMkLst>
            <pc:docMk/>
            <pc:sldMk cId="0" sldId="258"/>
            <ac:spMk id="3" creationId="{56D07B4B-12A7-8BDB-70BC-5B93481F7757}"/>
          </ac:spMkLst>
        </pc:spChg>
        <pc:spChg chg="mod">
          <ac:chgData name="Kovi, Anusha" userId="daffd82b-9bb0-45a5-86ea-02ccd07ae524" providerId="ADAL" clId="{67998C09-240F-46FE-8AFC-B4517E85CE47}" dt="2023-12-05T01:49:36.179" v="284" actId="14100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46:59.128" v="273" actId="1076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43:17.858" v="178" actId="14100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39:49.617" v="130" actId="1076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47:17.804" v="278" actId="1076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58:52.162" v="336" actId="20577"/>
          <ac:spMkLst>
            <pc:docMk/>
            <pc:sldMk cId="0" sldId="258"/>
            <ac:spMk id="149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0:44.064" v="358" actId="20577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58:38.901" v="328" actId="207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0:36.289" v="352" actId="20577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2:17.141" v="374" actId="20577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9:00.095" v="389" actId="14100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9:23.046" v="392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9:14.794" v="391" actId="14100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8:36.683" v="387" actId="20577"/>
          <ac:spMkLst>
            <pc:docMk/>
            <pc:sldMk cId="0" sldId="258"/>
            <ac:spMk id="157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9:31.245" v="394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59:25.730" v="340" actId="1076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50:19.995" v="295" actId="107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47:13.739" v="277" actId="1076"/>
          <ac:spMkLst>
            <pc:docMk/>
            <pc:sldMk cId="0" sldId="258"/>
            <ac:spMk id="162" creationId="{00000000-0000-0000-0000-000000000000}"/>
          </ac:spMkLst>
        </pc:spChg>
      </pc:sldChg>
      <pc:sldChg chg="delSp modSp mod modNotesTx">
        <pc:chgData name="Kovi, Anusha" userId="daffd82b-9bb0-45a5-86ea-02ccd07ae524" providerId="ADAL" clId="{67998C09-240F-46FE-8AFC-B4517E85CE47}" dt="2023-12-06T17:28:29.993" v="1555" actId="1076"/>
        <pc:sldMkLst>
          <pc:docMk/>
          <pc:sldMk cId="0" sldId="259"/>
        </pc:sldMkLst>
        <pc:spChg chg="mod">
          <ac:chgData name="Kovi, Anusha" userId="daffd82b-9bb0-45a5-86ea-02ccd07ae524" providerId="ADAL" clId="{67998C09-240F-46FE-8AFC-B4517E85CE47}" dt="2023-12-05T01:45:10.020" v="192" actId="20577"/>
          <ac:spMkLst>
            <pc:docMk/>
            <pc:sldMk cId="0" sldId="259"/>
            <ac:spMk id="170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0:58.756" v="410" actId="14100"/>
          <ac:spMkLst>
            <pc:docMk/>
            <pc:sldMk cId="0" sldId="259"/>
            <ac:spMk id="171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1:03.275" v="411" actId="14100"/>
          <ac:spMkLst>
            <pc:docMk/>
            <pc:sldMk cId="0" sldId="259"/>
            <ac:spMk id="172" creationId="{00000000-0000-0000-0000-000000000000}"/>
          </ac:spMkLst>
        </pc:spChg>
        <pc:spChg chg="del">
          <ac:chgData name="Kovi, Anusha" userId="daffd82b-9bb0-45a5-86ea-02ccd07ae524" providerId="ADAL" clId="{67998C09-240F-46FE-8AFC-B4517E85CE47}" dt="2023-12-05T01:40:50.713" v="147" actId="478"/>
          <ac:spMkLst>
            <pc:docMk/>
            <pc:sldMk cId="0" sldId="259"/>
            <ac:spMk id="173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45:22.878" v="211" actId="14100"/>
          <ac:spMkLst>
            <pc:docMk/>
            <pc:sldMk cId="0" sldId="259"/>
            <ac:spMk id="174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1:11.937" v="412" actId="14100"/>
          <ac:spMkLst>
            <pc:docMk/>
            <pc:sldMk cId="0" sldId="259"/>
            <ac:spMk id="175" creationId="{00000000-0000-0000-0000-000000000000}"/>
          </ac:spMkLst>
        </pc:spChg>
        <pc:spChg chg="del">
          <ac:chgData name="Kovi, Anusha" userId="daffd82b-9bb0-45a5-86ea-02ccd07ae524" providerId="ADAL" clId="{67998C09-240F-46FE-8AFC-B4517E85CE47}" dt="2023-12-05T01:40:52.126" v="148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1:27.397" v="366" actId="14100"/>
          <ac:spMkLst>
            <pc:docMk/>
            <pc:sldMk cId="0" sldId="259"/>
            <ac:spMk id="177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1:59:57.568" v="347" actId="14100"/>
          <ac:spMkLst>
            <pc:docMk/>
            <pc:sldMk cId="0" sldId="259"/>
            <ac:spMk id="178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3:01.637" v="377" actId="1076"/>
          <ac:spMkLst>
            <pc:docMk/>
            <pc:sldMk cId="0" sldId="259"/>
            <ac:spMk id="179" creationId="{00000000-0000-0000-0000-000000000000}"/>
          </ac:spMkLst>
        </pc:spChg>
        <pc:spChg chg="del">
          <ac:chgData name="Kovi, Anusha" userId="daffd82b-9bb0-45a5-86ea-02ccd07ae524" providerId="ADAL" clId="{67998C09-240F-46FE-8AFC-B4517E85CE47}" dt="2023-12-05T01:41:02.637" v="151" actId="478"/>
          <ac:spMkLst>
            <pc:docMk/>
            <pc:sldMk cId="0" sldId="259"/>
            <ac:spMk id="180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6T17:26:43.835" v="1554" actId="1076"/>
          <ac:spMkLst>
            <pc:docMk/>
            <pc:sldMk cId="0" sldId="259"/>
            <ac:spMk id="181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01:21.825" v="365" actId="14100"/>
          <ac:spMkLst>
            <pc:docMk/>
            <pc:sldMk cId="0" sldId="259"/>
            <ac:spMk id="182" creationId="{00000000-0000-0000-0000-000000000000}"/>
          </ac:spMkLst>
        </pc:spChg>
        <pc:spChg chg="del">
          <ac:chgData name="Kovi, Anusha" userId="daffd82b-9bb0-45a5-86ea-02ccd07ae524" providerId="ADAL" clId="{67998C09-240F-46FE-8AFC-B4517E85CE47}" dt="2023-12-05T01:41:04.122" v="152" actId="478"/>
          <ac:spMkLst>
            <pc:docMk/>
            <pc:sldMk cId="0" sldId="259"/>
            <ac:spMk id="183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0:43.683" v="406" actId="14100"/>
          <ac:spMkLst>
            <pc:docMk/>
            <pc:sldMk cId="0" sldId="259"/>
            <ac:spMk id="184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0:47.284" v="407" actId="14100"/>
          <ac:spMkLst>
            <pc:docMk/>
            <pc:sldMk cId="0" sldId="259"/>
            <ac:spMk id="185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0:50.153" v="408" actId="14100"/>
          <ac:spMkLst>
            <pc:docMk/>
            <pc:sldMk cId="0" sldId="259"/>
            <ac:spMk id="186" creationId="{00000000-0000-0000-0000-000000000000}"/>
          </ac:spMkLst>
        </pc:spChg>
        <pc:spChg chg="del">
          <ac:chgData name="Kovi, Anusha" userId="daffd82b-9bb0-45a5-86ea-02ccd07ae524" providerId="ADAL" clId="{67998C09-240F-46FE-8AFC-B4517E85CE47}" dt="2023-12-05T01:41:19.015" v="155" actId="478"/>
          <ac:spMkLst>
            <pc:docMk/>
            <pc:sldMk cId="0" sldId="259"/>
            <ac:spMk id="187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0:27.097" v="403" actId="14100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5T02:10:30.842" v="404" actId="14100"/>
          <ac:spMkLst>
            <pc:docMk/>
            <pc:sldMk cId="0" sldId="259"/>
            <ac:spMk id="189" creationId="{00000000-0000-0000-0000-000000000000}"/>
          </ac:spMkLst>
        </pc:spChg>
        <pc:spChg chg="del">
          <ac:chgData name="Kovi, Anusha" userId="daffd82b-9bb0-45a5-86ea-02ccd07ae524" providerId="ADAL" clId="{67998C09-240F-46FE-8AFC-B4517E85CE47}" dt="2023-12-05T01:41:20.761" v="156" actId="478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Kovi, Anusha" userId="daffd82b-9bb0-45a5-86ea-02ccd07ae524" providerId="ADAL" clId="{67998C09-240F-46FE-8AFC-B4517E85CE47}" dt="2023-12-06T17:28:29.993" v="1555" actId="1076"/>
          <ac:spMkLst>
            <pc:docMk/>
            <pc:sldMk cId="0" sldId="259"/>
            <ac:spMk id="194" creationId="{00000000-0000-0000-0000-000000000000}"/>
          </ac:spMkLst>
        </pc:spChg>
        <pc:grpChg chg="mod">
          <ac:chgData name="Kovi, Anusha" userId="daffd82b-9bb0-45a5-86ea-02ccd07ae524" providerId="ADAL" clId="{67998C09-240F-46FE-8AFC-B4517E85CE47}" dt="2023-12-05T01:41:00.731" v="150" actId="1076"/>
          <ac:grpSpMkLst>
            <pc:docMk/>
            <pc:sldMk cId="0" sldId="259"/>
            <ac:grpSpMk id="195" creationId="{00000000-0000-0000-0000-000000000000}"/>
          </ac:grpSpMkLst>
        </pc:grpChg>
        <pc:grpChg chg="mod">
          <ac:chgData name="Kovi, Anusha" userId="daffd82b-9bb0-45a5-86ea-02ccd07ae524" providerId="ADAL" clId="{67998C09-240F-46FE-8AFC-B4517E85CE47}" dt="2023-12-05T01:41:17.137" v="154" actId="1076"/>
          <ac:grpSpMkLst>
            <pc:docMk/>
            <pc:sldMk cId="0" sldId="259"/>
            <ac:grpSpMk id="198" creationId="{00000000-0000-0000-0000-000000000000}"/>
          </ac:grpSpMkLst>
        </pc:grpChg>
        <pc:grpChg chg="mod">
          <ac:chgData name="Kovi, Anusha" userId="daffd82b-9bb0-45a5-86ea-02ccd07ae524" providerId="ADAL" clId="{67998C09-240F-46FE-8AFC-B4517E85CE47}" dt="2023-12-05T01:41:30.110" v="158" actId="1076"/>
          <ac:grpSpMkLst>
            <pc:docMk/>
            <pc:sldMk cId="0" sldId="259"/>
            <ac:grpSpMk id="203" creationId="{00000000-0000-0000-0000-000000000000}"/>
          </ac:grpSpMkLst>
        </pc:grpChg>
        <pc:cxnChg chg="mod">
          <ac:chgData name="Kovi, Anusha" userId="daffd82b-9bb0-45a5-86ea-02ccd07ae524" providerId="ADAL" clId="{67998C09-240F-46FE-8AFC-B4517E85CE47}" dt="2023-12-05T01:40:56.019" v="149" actId="14100"/>
          <ac:cxnSpMkLst>
            <pc:docMk/>
            <pc:sldMk cId="0" sldId="259"/>
            <ac:cxnSpMk id="167" creationId="{00000000-0000-0000-0000-000000000000}"/>
          </ac:cxnSpMkLst>
        </pc:cxnChg>
        <pc:cxnChg chg="mod">
          <ac:chgData name="Kovi, Anusha" userId="daffd82b-9bb0-45a5-86ea-02ccd07ae524" providerId="ADAL" clId="{67998C09-240F-46FE-8AFC-B4517E85CE47}" dt="2023-12-05T02:03:07.664" v="378" actId="14100"/>
          <ac:cxnSpMkLst>
            <pc:docMk/>
            <pc:sldMk cId="0" sldId="259"/>
            <ac:cxnSpMk id="168" creationId="{00000000-0000-0000-0000-000000000000}"/>
          </ac:cxnSpMkLst>
        </pc:cxnChg>
        <pc:cxnChg chg="mod">
          <ac:chgData name="Kovi, Anusha" userId="daffd82b-9bb0-45a5-86ea-02ccd07ae524" providerId="ADAL" clId="{67998C09-240F-46FE-8AFC-B4517E85CE47}" dt="2023-12-05T01:41:25.208" v="157" actId="14100"/>
          <ac:cxnSpMkLst>
            <pc:docMk/>
            <pc:sldMk cId="0" sldId="259"/>
            <ac:cxnSpMk id="169" creationId="{00000000-0000-0000-0000-000000000000}"/>
          </ac:cxnSpMkLst>
        </pc:cxnChg>
      </pc:sldChg>
      <pc:sldChg chg="modSp mod">
        <pc:chgData name="Kovi, Anusha" userId="daffd82b-9bb0-45a5-86ea-02ccd07ae524" providerId="ADAL" clId="{67998C09-240F-46FE-8AFC-B4517E85CE47}" dt="2023-12-06T17:43:14.751" v="1845" actId="113"/>
        <pc:sldMkLst>
          <pc:docMk/>
          <pc:sldMk cId="0" sldId="260"/>
        </pc:sldMkLst>
        <pc:graphicFrameChg chg="mod modGraphic">
          <ac:chgData name="Kovi, Anusha" userId="daffd82b-9bb0-45a5-86ea-02ccd07ae524" providerId="ADAL" clId="{67998C09-240F-46FE-8AFC-B4517E85CE47}" dt="2023-12-06T17:43:14.751" v="1845" actId="113"/>
          <ac:graphicFrameMkLst>
            <pc:docMk/>
            <pc:sldMk cId="0" sldId="260"/>
            <ac:graphicFrameMk id="215" creationId="{00000000-0000-0000-0000-000000000000}"/>
          </ac:graphicFrameMkLst>
        </pc:graphicFrameChg>
      </pc:sldChg>
      <pc:sldChg chg="modSp add mod">
        <pc:chgData name="Kovi, Anusha" userId="daffd82b-9bb0-45a5-86ea-02ccd07ae524" providerId="ADAL" clId="{67998C09-240F-46FE-8AFC-B4517E85CE47}" dt="2023-12-06T17:43:26.625" v="1846" actId="2711"/>
        <pc:sldMkLst>
          <pc:docMk/>
          <pc:sldMk cId="2723619611" sldId="268"/>
        </pc:sldMkLst>
        <pc:spChg chg="mod">
          <ac:chgData name="Kovi, Anusha" userId="daffd82b-9bb0-45a5-86ea-02ccd07ae524" providerId="ADAL" clId="{67998C09-240F-46FE-8AFC-B4517E85CE47}" dt="2023-12-06T17:43:26.625" v="1846" actId="2711"/>
          <ac:spMkLst>
            <pc:docMk/>
            <pc:sldMk cId="2723619611" sldId="268"/>
            <ac:spMk id="14" creationId="{832E1894-BCD8-DD48-F615-23B39519D5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Don’t spend more than 3 seconds presenting this slide.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88c91ca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88c91ca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57% - Junior, </a:t>
            </a:r>
            <a:r>
              <a:rPr lang="en-US" sz="1800" dirty="0">
                <a:effectLst/>
                <a:latin typeface="Calibri" panose="020F0502020204030204" pitchFamily="34" charset="0"/>
              </a:rPr>
              <a:t>10% - Sophomore, 30% - Senior;         All are Currently residing in US but 77% are international, 20% are not international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JTBD, Pains, Gains are ranked based on my prompts given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explain those prompts</a:t>
            </a:r>
            <a:endParaRPr dirty="0"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spend more than 15 seconds presenting this slide.</a:t>
            </a:r>
          </a:p>
          <a:p>
            <a:pPr defTabSz="914400">
              <a:lnSpc>
                <a:spcPct val="10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Recap the insights from the data analysis setting the premise for what could be the next steps to improve the website.</a:t>
            </a:r>
          </a:p>
        </p:txBody>
      </p:sp>
    </p:spTree>
    <p:extLst>
      <p:ext uri="{BB962C8B-B14F-4D97-AF65-F5344CB8AC3E}">
        <p14:creationId xmlns:p14="http://schemas.microsoft.com/office/powerpoint/2010/main" val="294589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1" cy="2387602"/>
          </a:xfrm>
          <a:prstGeom prst="rect">
            <a:avLst/>
          </a:prstGeom>
        </p:spPr>
        <p:txBody>
          <a:bodyPr lIns="91399" tIns="91399" rIns="91399" bIns="91399" anchor="b"/>
          <a:lstStyle>
            <a:lvl1pPr algn="ctr" defTabSz="1219200">
              <a:lnSpc>
                <a:spcPct val="90000"/>
              </a:lnSpc>
              <a:defRPr sz="6000"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1" cy="1655767"/>
          </a:xfrm>
          <a:prstGeom prst="rect">
            <a:avLst/>
          </a:prstGeom>
        </p:spPr>
        <p:txBody>
          <a:bodyPr lIns="91399" tIns="91399" rIns="91399" bIns="91399"/>
          <a:lstStyle>
            <a:lvl1pPr indent="-190500" algn="ctr" defTabSz="1219200">
              <a:spcBef>
                <a:spcPts val="105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304800" indent="38100" algn="ctr" defTabSz="1219200">
              <a:spcBef>
                <a:spcPts val="105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304800" indent="266700" algn="ctr" defTabSz="1219200">
              <a:spcBef>
                <a:spcPts val="105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304800" indent="495300" algn="ctr" defTabSz="1219200">
              <a:spcBef>
                <a:spcPts val="105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304800" indent="723900" algn="ctr" defTabSz="1219200">
              <a:spcBef>
                <a:spcPts val="105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1568" y="6417956"/>
            <a:ext cx="252234" cy="241916"/>
          </a:xfrm>
          <a:prstGeom prst="rect">
            <a:avLst/>
          </a:prstGeom>
        </p:spPr>
        <p:txBody>
          <a:bodyPr lIns="91399" tIns="91399" rIns="91399" bIns="91399" anchor="ctr"/>
          <a:lstStyle>
            <a:lvl1pPr algn="r" defTabSz="1219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29281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mojipedia.org/smiling-face-with-sunglas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ojipedia.org/anxious-face-with-sweat" TargetMode="External"/><Relationship Id="rId5" Type="http://schemas.openxmlformats.org/officeDocument/2006/relationships/hyperlink" Target="https://emoji-copy.com/en/weary-face-emoji-copy-past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www.linkedin.com/in/anushakov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0;p24"/>
          <p:cNvSpPr txBox="1">
            <a:spLocks noGrp="1"/>
          </p:cNvSpPr>
          <p:nvPr>
            <p:ph type="title"/>
          </p:nvPr>
        </p:nvSpPr>
        <p:spPr>
          <a:xfrm>
            <a:off x="988219" y="2343075"/>
            <a:ext cx="10215562" cy="2387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 b="1">
                <a:solidFill>
                  <a:srgbClr val="3B3838"/>
                </a:solidFill>
              </a:defRPr>
            </a:lvl1pPr>
          </a:lstStyle>
          <a:p>
            <a:pPr algn="l"/>
            <a:r>
              <a:rPr lang="en-US" sz="4800" dirty="0">
                <a:solidFill>
                  <a:schemeClr val="bg1">
                    <a:lumMod val="10000"/>
                  </a:schemeClr>
                </a:solidFill>
              </a:rPr>
              <a:t>Career Quest: Navigating Challenges and Seizing Opportunities</a:t>
            </a:r>
            <a:endParaRPr sz="4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3" name="Google Shape;101;p24"/>
          <p:cNvSpPr txBox="1">
            <a:spLocks noGrp="1"/>
          </p:cNvSpPr>
          <p:nvPr>
            <p:ph type="body" sz="quarter" idx="1"/>
          </p:nvPr>
        </p:nvSpPr>
        <p:spPr>
          <a:xfrm>
            <a:off x="-2300289" y="5256286"/>
            <a:ext cx="9144001" cy="1655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</a:lvl1pPr>
          </a:lstStyle>
          <a:p>
            <a:r>
              <a:rPr lang="en-IN" sz="3000" b="1" dirty="0">
                <a:solidFill>
                  <a:schemeClr val="tx2">
                    <a:lumMod val="10000"/>
                  </a:schemeClr>
                </a:solidFill>
              </a:rPr>
              <a:t>B</a:t>
            </a:r>
            <a:r>
              <a:rPr sz="3000" b="1" dirty="0">
                <a:solidFill>
                  <a:schemeClr val="tx2">
                    <a:lumMod val="10000"/>
                  </a:schemeClr>
                </a:solidFill>
              </a:rPr>
              <a:t>y </a:t>
            </a:r>
            <a:r>
              <a:rPr lang="en-IN" sz="3000" b="1" dirty="0">
                <a:solidFill>
                  <a:schemeClr val="tx2">
                    <a:lumMod val="10000"/>
                  </a:schemeClr>
                </a:solidFill>
              </a:rPr>
              <a:t>Anusha Kovi</a:t>
            </a:r>
            <a:endParaRPr sz="3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6" name="Picture 2" descr="Paragon One AI-Powered Customer Discovery Externship Lab">
            <a:extLst>
              <a:ext uri="{FF2B5EF4-FFF2-40B4-BE49-F238E27FC236}">
                <a16:creationId xmlns:a16="http://schemas.microsoft.com/office/drawing/2014/main" id="{793270C3-FE5F-C4F4-B879-6F5957B2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1720812"/>
            <a:ext cx="1185863" cy="12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D58B89-908B-27F9-5DBE-67AD4F6358E4}"/>
              </a:ext>
            </a:extLst>
          </p:cNvPr>
          <p:cNvSpPr/>
          <p:nvPr/>
        </p:nvSpPr>
        <p:spPr>
          <a:xfrm>
            <a:off x="200025" y="4972050"/>
            <a:ext cx="8329613" cy="72000"/>
          </a:xfrm>
          <a:prstGeom prst="rect">
            <a:avLst/>
          </a:prstGeom>
          <a:solidFill>
            <a:srgbClr val="77777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BA10E-23E6-B439-FED6-D5D7095D4BFE}"/>
              </a:ext>
            </a:extLst>
          </p:cNvPr>
          <p:cNvSpPr/>
          <p:nvPr/>
        </p:nvSpPr>
        <p:spPr>
          <a:xfrm>
            <a:off x="214312" y="1180984"/>
            <a:ext cx="4114801" cy="72000"/>
          </a:xfrm>
          <a:prstGeom prst="rect">
            <a:avLst/>
          </a:prstGeom>
          <a:solidFill>
            <a:srgbClr val="777777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4622-2918-256F-ADA4-FD01C5E07E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137439"/>
            <a:ext cx="11567249" cy="6754858"/>
            <a:chOff x="1" y="155075"/>
            <a:chExt cx="11567249" cy="6754858"/>
          </a:xfrm>
        </p:grpSpPr>
        <p:sp>
          <p:nvSpPr>
            <p:cNvPr id="85" name="Google Shape;85;p13"/>
            <p:cNvSpPr/>
            <p:nvPr/>
          </p:nvSpPr>
          <p:spPr>
            <a:xfrm>
              <a:off x="1867700" y="4657267"/>
              <a:ext cx="2496767" cy="11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Excitement about the possibility of a new and fulfilling career. </a:t>
              </a:r>
              <a:endParaRPr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67700" y="2151933"/>
              <a:ext cx="2496767" cy="11847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Recognizing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 the need for a career change. Exploring personal interests and skills. Identifying potential new career paths.</a:t>
              </a:r>
              <a:endParaRPr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67700" y="3446867"/>
              <a:ext cx="2496767" cy="1115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Informational Interviews</a:t>
              </a:r>
              <a:endParaRPr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66200" y="2158433"/>
              <a:ext cx="1483500" cy="11847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66200" y="4657267"/>
              <a:ext cx="1483500" cy="11157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00" y="1137000"/>
              <a:ext cx="1483500" cy="90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00" y="5882600"/>
              <a:ext cx="1483500" cy="90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4482467" y="1013567"/>
              <a:ext cx="13500" cy="5714700"/>
            </a:xfrm>
            <a:prstGeom prst="straightConnector1">
              <a:avLst/>
            </a:pr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6951500" y="1013567"/>
              <a:ext cx="13500" cy="5714700"/>
            </a:xfrm>
            <a:prstGeom prst="straightConnector1">
              <a:avLst/>
            </a:pr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9420533" y="1013567"/>
              <a:ext cx="13500" cy="5714700"/>
            </a:xfrm>
            <a:prstGeom prst="straightConnector1">
              <a:avLst/>
            </a:pr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5" name="Google Shape;9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717" y="1202167"/>
              <a:ext cx="620566" cy="6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7267" y="5882600"/>
              <a:ext cx="521464" cy="521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3"/>
            <p:cNvSpPr txBox="1"/>
            <p:nvPr/>
          </p:nvSpPr>
          <p:spPr>
            <a:xfrm>
              <a:off x="611400" y="1721133"/>
              <a:ext cx="793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Stages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266200" y="6294333"/>
              <a:ext cx="148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Voice of Customer</a:t>
              </a:r>
              <a:endParaRPr sz="1200" b="1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2358150" y="1135233"/>
              <a:ext cx="1759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Stage 1 - Before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4865817" y="1135233"/>
              <a:ext cx="1759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Stage 2 - During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285983" y="1135233"/>
              <a:ext cx="1759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Stage 3 - During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9807750" y="1135233"/>
              <a:ext cx="1759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Stage 4 -After 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128258" y="4862108"/>
              <a:ext cx="175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Emotional 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Journey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66200" y="3459467"/>
              <a:ext cx="1483500" cy="1115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128183" y="3689200"/>
              <a:ext cx="175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Channels and Resources Used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128183" y="2436733"/>
              <a:ext cx="175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Steps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Taken</a:t>
              </a:r>
              <a:endParaRPr sz="1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496167" y="1566033"/>
              <a:ext cx="1483500" cy="43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Calibri" panose="020F0502020204030204" pitchFamily="34" charset="0"/>
                  <a:cs typeface="Calibri" panose="020F0502020204030204" pitchFamily="34" charset="0"/>
                </a:rPr>
                <a:t>Awareness</a:t>
              </a:r>
              <a:endParaRPr sz="1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860784" y="1566033"/>
              <a:ext cx="1685399" cy="43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900" dirty="0">
                  <a:latin typeface="Calibri" panose="020F0502020204030204" pitchFamily="34" charset="0"/>
                  <a:cs typeface="Calibri" panose="020F0502020204030204" pitchFamily="34" charset="0"/>
                </a:rPr>
                <a:t>Consideration</a:t>
              </a: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451017" y="1566033"/>
              <a:ext cx="1483500" cy="43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900" dirty="0">
                  <a:latin typeface="Calibri" panose="020F0502020204030204" pitchFamily="34" charset="0"/>
                  <a:cs typeface="Calibri" panose="020F0502020204030204" pitchFamily="34" charset="0"/>
                </a:rPr>
                <a:t>Decision</a:t>
              </a: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920017" y="1566033"/>
              <a:ext cx="1483500" cy="43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900" dirty="0">
                  <a:latin typeface="Calibri" panose="020F0502020204030204" pitchFamily="34" charset="0"/>
                  <a:cs typeface="Calibri" panose="020F0502020204030204" pitchFamily="34" charset="0"/>
                </a:rPr>
                <a:t>Action</a:t>
              </a: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" y="155075"/>
              <a:ext cx="4707000" cy="723900"/>
            </a:xfrm>
            <a:prstGeom prst="rect">
              <a:avLst/>
            </a:prstGeom>
            <a:solidFill>
              <a:srgbClr val="FDEC3C"/>
            </a:solidFill>
            <a:ln w="9525" cap="flat" cmpd="sng">
              <a:solidFill>
                <a:srgbClr val="FDEC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237751" y="220700"/>
              <a:ext cx="41127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Journey Map </a:t>
              </a:r>
              <a:endPara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1;p13">
            <a:extLst>
              <a:ext uri="{FF2B5EF4-FFF2-40B4-BE49-F238E27FC236}">
                <a16:creationId xmlns:a16="http://schemas.microsoft.com/office/drawing/2014/main" id="{2103A7BA-F93F-099D-B1F6-04AE3D9E6DF8}"/>
              </a:ext>
            </a:extLst>
          </p:cNvPr>
          <p:cNvSpPr/>
          <p:nvPr/>
        </p:nvSpPr>
        <p:spPr>
          <a:xfrm>
            <a:off x="1881716" y="5899495"/>
            <a:ext cx="2496766" cy="90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3" name="Google Shape;91;p13">
            <a:extLst>
              <a:ext uri="{FF2B5EF4-FFF2-40B4-BE49-F238E27FC236}">
                <a16:creationId xmlns:a16="http://schemas.microsoft.com/office/drawing/2014/main" id="{A5132325-C76F-754E-EF65-DDF829227A4A}"/>
              </a:ext>
            </a:extLst>
          </p:cNvPr>
          <p:cNvSpPr/>
          <p:nvPr/>
        </p:nvSpPr>
        <p:spPr>
          <a:xfrm>
            <a:off x="4645534" y="5882599"/>
            <a:ext cx="2143248" cy="8642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“I need guidance on what options are available to me.”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0C48F2C4-DC91-CCF7-6DA1-AD52FD482CDD}"/>
              </a:ext>
            </a:extLst>
          </p:cNvPr>
          <p:cNvSpPr/>
          <p:nvPr/>
        </p:nvSpPr>
        <p:spPr>
          <a:xfrm>
            <a:off x="7127718" y="5882600"/>
            <a:ext cx="2173732" cy="90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“I'm worried about making the wrong choice.”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91;p13">
            <a:extLst>
              <a:ext uri="{FF2B5EF4-FFF2-40B4-BE49-F238E27FC236}">
                <a16:creationId xmlns:a16="http://schemas.microsoft.com/office/drawing/2014/main" id="{53377126-BC20-426F-1CA6-70152077CFB4}"/>
              </a:ext>
            </a:extLst>
          </p:cNvPr>
          <p:cNvSpPr/>
          <p:nvPr/>
        </p:nvSpPr>
        <p:spPr>
          <a:xfrm>
            <a:off x="9583599" y="5862190"/>
            <a:ext cx="2496768" cy="90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“I am committed to making this change and building the necessary skills.”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C6551C34-F3C8-FE14-E9E3-6BCF19979607}"/>
              </a:ext>
            </a:extLst>
          </p:cNvPr>
          <p:cNvSpPr/>
          <p:nvPr/>
        </p:nvSpPr>
        <p:spPr>
          <a:xfrm>
            <a:off x="4599950" y="2140797"/>
            <a:ext cx="2199550" cy="11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Researching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different industries and professions. Seeking advice from mentors. </a:t>
            </a:r>
          </a:p>
        </p:txBody>
      </p:sp>
      <p:sp>
        <p:nvSpPr>
          <p:cNvPr id="13" name="Google Shape;86;p13">
            <a:extLst>
              <a:ext uri="{FF2B5EF4-FFF2-40B4-BE49-F238E27FC236}">
                <a16:creationId xmlns:a16="http://schemas.microsoft.com/office/drawing/2014/main" id="{A4D76A0B-DAE5-217B-F351-E8B984D1E8ED}"/>
              </a:ext>
            </a:extLst>
          </p:cNvPr>
          <p:cNvSpPr/>
          <p:nvPr/>
        </p:nvSpPr>
        <p:spPr>
          <a:xfrm>
            <a:off x="7097235" y="2151933"/>
            <a:ext cx="2173732" cy="11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Narrowing down choices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personal preferences, potential for growth, and alignment with values.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86;p13">
            <a:extLst>
              <a:ext uri="{FF2B5EF4-FFF2-40B4-BE49-F238E27FC236}">
                <a16:creationId xmlns:a16="http://schemas.microsoft.com/office/drawing/2014/main" id="{F392CC40-38FD-068B-7BEB-7370820A4CF3}"/>
              </a:ext>
            </a:extLst>
          </p:cNvPr>
          <p:cNvSpPr/>
          <p:nvPr/>
        </p:nvSpPr>
        <p:spPr>
          <a:xfrm>
            <a:off x="9583600" y="2158433"/>
            <a:ext cx="2496767" cy="11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Taking concrete steps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toward the chosen career path or gaining hands-on experience through internships.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87;p13">
            <a:extLst>
              <a:ext uri="{FF2B5EF4-FFF2-40B4-BE49-F238E27FC236}">
                <a16:creationId xmlns:a16="http://schemas.microsoft.com/office/drawing/2014/main" id="{B3A71CEB-4D06-74F0-04CA-A2C56BD58175}"/>
              </a:ext>
            </a:extLst>
          </p:cNvPr>
          <p:cNvSpPr/>
          <p:nvPr/>
        </p:nvSpPr>
        <p:spPr>
          <a:xfrm>
            <a:off x="4630951" y="3486961"/>
            <a:ext cx="2168551" cy="1070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Networking Events</a:t>
            </a:r>
          </a:p>
        </p:txBody>
      </p:sp>
      <p:sp>
        <p:nvSpPr>
          <p:cNvPr id="16" name="Google Shape;87;p13">
            <a:extLst>
              <a:ext uri="{FF2B5EF4-FFF2-40B4-BE49-F238E27FC236}">
                <a16:creationId xmlns:a16="http://schemas.microsoft.com/office/drawing/2014/main" id="{2F12FCBD-E00C-7A3E-B6BC-828D3B4423D9}"/>
              </a:ext>
            </a:extLst>
          </p:cNvPr>
          <p:cNvSpPr/>
          <p:nvPr/>
        </p:nvSpPr>
        <p:spPr>
          <a:xfrm>
            <a:off x="7097233" y="3536514"/>
            <a:ext cx="2204217" cy="10661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Career Development Programs</a:t>
            </a:r>
          </a:p>
        </p:txBody>
      </p:sp>
      <p:sp>
        <p:nvSpPr>
          <p:cNvPr id="17" name="Google Shape;87;p13">
            <a:extLst>
              <a:ext uri="{FF2B5EF4-FFF2-40B4-BE49-F238E27FC236}">
                <a16:creationId xmlns:a16="http://schemas.microsoft.com/office/drawing/2014/main" id="{BB12BA25-DC57-7A5F-CED9-452A2606F468}"/>
              </a:ext>
            </a:extLst>
          </p:cNvPr>
          <p:cNvSpPr/>
          <p:nvPr/>
        </p:nvSpPr>
        <p:spPr>
          <a:xfrm>
            <a:off x="9583600" y="3486961"/>
            <a:ext cx="2496767" cy="1070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Mentor Guidance</a:t>
            </a:r>
          </a:p>
        </p:txBody>
      </p: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6A270CF5-E649-0B2B-F9DF-E5F717CA39AB}"/>
              </a:ext>
            </a:extLst>
          </p:cNvPr>
          <p:cNvSpPr/>
          <p:nvPr/>
        </p:nvSpPr>
        <p:spPr>
          <a:xfrm>
            <a:off x="4645531" y="4692749"/>
            <a:ext cx="2153947" cy="11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Overwhelmed by the vast array of choices and the uncertainty of the future. 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85;p13">
            <a:extLst>
              <a:ext uri="{FF2B5EF4-FFF2-40B4-BE49-F238E27FC236}">
                <a16:creationId xmlns:a16="http://schemas.microsoft.com/office/drawing/2014/main" id="{16E1CD56-B24F-3779-2FE9-2BE13CB85D29}"/>
              </a:ext>
            </a:extLst>
          </p:cNvPr>
          <p:cNvSpPr/>
          <p:nvPr/>
        </p:nvSpPr>
        <p:spPr>
          <a:xfrm>
            <a:off x="7125661" y="4737879"/>
            <a:ext cx="2204217" cy="106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Anxious about making the right decision.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85;p13">
            <a:extLst>
              <a:ext uri="{FF2B5EF4-FFF2-40B4-BE49-F238E27FC236}">
                <a16:creationId xmlns:a16="http://schemas.microsoft.com/office/drawing/2014/main" id="{93BE8BAB-E66B-2E43-F72F-0045E783D4D8}"/>
              </a:ext>
            </a:extLst>
          </p:cNvPr>
          <p:cNvSpPr/>
          <p:nvPr/>
        </p:nvSpPr>
        <p:spPr>
          <a:xfrm>
            <a:off x="9586053" y="4647792"/>
            <a:ext cx="2496767" cy="11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Confidence and motivation in taking actionable steps toward the chosen career.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91;p13">
            <a:extLst>
              <a:ext uri="{FF2B5EF4-FFF2-40B4-BE49-F238E27FC236}">
                <a16:creationId xmlns:a16="http://schemas.microsoft.com/office/drawing/2014/main" id="{C285E041-E4EE-E366-0BFC-262C6490CAC1}"/>
              </a:ext>
            </a:extLst>
          </p:cNvPr>
          <p:cNvSpPr/>
          <p:nvPr/>
        </p:nvSpPr>
        <p:spPr>
          <a:xfrm>
            <a:off x="1881715" y="5897181"/>
            <a:ext cx="2496766" cy="90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“I want a more satisfying career”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E826DB-34F7-A844-FBAA-543180F6D4C9}"/>
              </a:ext>
            </a:extLst>
          </p:cNvPr>
          <p:cNvSpPr/>
          <p:nvPr/>
        </p:nvSpPr>
        <p:spPr>
          <a:xfrm>
            <a:off x="1961147" y="2798916"/>
            <a:ext cx="9877927" cy="3807657"/>
          </a:xfrm>
          <a:custGeom>
            <a:avLst/>
            <a:gdLst>
              <a:gd name="connsiteX0" fmla="*/ 0 w 9877927"/>
              <a:gd name="connsiteY0" fmla="*/ 2687484 h 3807657"/>
              <a:gd name="connsiteX1" fmla="*/ 2129590 w 9877927"/>
              <a:gd name="connsiteY1" fmla="*/ 16473 h 3807657"/>
              <a:gd name="connsiteX2" fmla="*/ 6785811 w 9877927"/>
              <a:gd name="connsiteY2" fmla="*/ 3806421 h 3807657"/>
              <a:gd name="connsiteX3" fmla="*/ 9877927 w 9877927"/>
              <a:gd name="connsiteY3" fmla="*/ 449610 h 380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7927" h="3807657">
                <a:moveTo>
                  <a:pt x="0" y="2687484"/>
                </a:moveTo>
                <a:cubicBezTo>
                  <a:pt x="499311" y="1258734"/>
                  <a:pt x="998622" y="-170016"/>
                  <a:pt x="2129590" y="16473"/>
                </a:cubicBezTo>
                <a:cubicBezTo>
                  <a:pt x="3260558" y="202962"/>
                  <a:pt x="5494422" y="3734232"/>
                  <a:pt x="6785811" y="3806421"/>
                </a:cubicBezTo>
                <a:cubicBezTo>
                  <a:pt x="8077200" y="3878610"/>
                  <a:pt x="9659353" y="766442"/>
                  <a:pt x="9877927" y="4496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255B7-9F02-AAC7-FEA4-856F56C6EE2A}"/>
              </a:ext>
            </a:extLst>
          </p:cNvPr>
          <p:cNvSpPr txBox="1"/>
          <p:nvPr/>
        </p:nvSpPr>
        <p:spPr>
          <a:xfrm>
            <a:off x="1961147" y="4359663"/>
            <a:ext cx="66930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</a:rPr>
              <a:t>😄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5D3B1-A9A1-D7E6-8966-F378C5FC37BA}"/>
              </a:ext>
            </a:extLst>
          </p:cNvPr>
          <p:cNvSpPr txBox="1"/>
          <p:nvPr/>
        </p:nvSpPr>
        <p:spPr>
          <a:xfrm>
            <a:off x="2652673" y="3052890"/>
            <a:ext cx="66930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</a:rPr>
              <a:t>😄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04B6D1-F306-8583-F0F6-7541CF9C4E09}"/>
              </a:ext>
            </a:extLst>
          </p:cNvPr>
          <p:cNvSpPr txBox="1"/>
          <p:nvPr/>
        </p:nvSpPr>
        <p:spPr>
          <a:xfrm>
            <a:off x="4645531" y="3058678"/>
            <a:ext cx="618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5" tooltip="https://emoji-copy.com/en/weary-face-emoji-copy-paste/"/>
              </a:rPr>
              <a:t>😩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869562-1B0C-40A9-1E0E-5B6EA5626488}"/>
              </a:ext>
            </a:extLst>
          </p:cNvPr>
          <p:cNvSpPr txBox="1"/>
          <p:nvPr/>
        </p:nvSpPr>
        <p:spPr>
          <a:xfrm>
            <a:off x="5812357" y="4246517"/>
            <a:ext cx="618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5" tooltip="https://emoji-copy.com/en/weary-face-emoji-copy-paste/"/>
              </a:rPr>
              <a:t>😩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F8E4BC-A55B-5DC0-7AB5-68F3B6A5E4E4}"/>
              </a:ext>
            </a:extLst>
          </p:cNvPr>
          <p:cNvSpPr txBox="1"/>
          <p:nvPr/>
        </p:nvSpPr>
        <p:spPr>
          <a:xfrm>
            <a:off x="6899800" y="5371370"/>
            <a:ext cx="6358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6" tooltip="https://emojipedia.org/anxious-face-with-sweat"/>
              </a:rPr>
              <a:t>😰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C84A2-FAB0-952C-A7C7-982F11A01325}"/>
              </a:ext>
            </a:extLst>
          </p:cNvPr>
          <p:cNvSpPr txBox="1"/>
          <p:nvPr/>
        </p:nvSpPr>
        <p:spPr>
          <a:xfrm>
            <a:off x="8265390" y="6232542"/>
            <a:ext cx="6358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6" tooltip="https://emojipedia.org/anxious-face-with-sweat"/>
              </a:rPr>
              <a:t>😰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94A84-C51A-35D7-3A0D-12ACDC78212F}"/>
              </a:ext>
            </a:extLst>
          </p:cNvPr>
          <p:cNvSpPr txBox="1"/>
          <p:nvPr/>
        </p:nvSpPr>
        <p:spPr>
          <a:xfrm>
            <a:off x="9964095" y="5293497"/>
            <a:ext cx="7399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7" tooltip="https://emojipedia.org/smiling-face-with-sunglasses"/>
              </a:rPr>
              <a:t>😎</a:t>
            </a:r>
            <a:endParaRPr 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54E56-DEB2-19A8-82D7-B6CA0E0D82DC}"/>
              </a:ext>
            </a:extLst>
          </p:cNvPr>
          <p:cNvSpPr txBox="1"/>
          <p:nvPr/>
        </p:nvSpPr>
        <p:spPr>
          <a:xfrm>
            <a:off x="11159289" y="3576110"/>
            <a:ext cx="8698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7" tooltip="https://emojipedia.org/smiling-face-with-sunglasses"/>
              </a:rPr>
              <a:t>😎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-2" y="155079"/>
            <a:ext cx="3758100" cy="723900"/>
          </a:xfrm>
          <a:prstGeom prst="rect">
            <a:avLst/>
          </a:prstGeom>
          <a:solidFill>
            <a:srgbClr val="FDEC3C"/>
          </a:solidFill>
          <a:ln w="9525" cap="flat" cmpd="sng">
            <a:solidFill>
              <a:srgbClr val="FDE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37744" y="220695"/>
            <a:ext cx="3758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Profile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2433781" y="990315"/>
            <a:ext cx="6783263" cy="575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5"/>
          <p:cNvCxnSpPr/>
          <p:nvPr/>
        </p:nvCxnSpPr>
        <p:spPr>
          <a:xfrm rot="10800000">
            <a:off x="2038980" y="4014216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2" name="Google Shape;142;p15" descr="A black and white image of a 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60558" b="55760"/>
          <a:stretch/>
        </p:blipFill>
        <p:spPr>
          <a:xfrm>
            <a:off x="5523966" y="3425463"/>
            <a:ext cx="884966" cy="9926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5"/>
          <p:cNvCxnSpPr/>
          <p:nvPr/>
        </p:nvCxnSpPr>
        <p:spPr>
          <a:xfrm rot="10800000" flipH="1">
            <a:off x="6225039" y="1362363"/>
            <a:ext cx="1377600" cy="228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6225039" y="4252033"/>
            <a:ext cx="1647900" cy="198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5"/>
          <p:cNvSpPr/>
          <p:nvPr/>
        </p:nvSpPr>
        <p:spPr>
          <a:xfrm>
            <a:off x="7225557" y="2127494"/>
            <a:ext cx="1235514" cy="600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Experience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578130" y="2928412"/>
            <a:ext cx="1294854" cy="9229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Networking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988866" y="2917827"/>
            <a:ext cx="1161300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 Career Paths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427848" y="4860408"/>
            <a:ext cx="1161300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Concerns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253501" y="4252020"/>
            <a:ext cx="1415796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for Entry-Level Candidates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3566666" y="5177256"/>
            <a:ext cx="2030477" cy="1079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Expanding Professional Connections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823034" y="4117719"/>
            <a:ext cx="1270939" cy="866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ifficulty Standing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741404" y="4738266"/>
            <a:ext cx="1161300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Options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741404" y="5683169"/>
            <a:ext cx="1686444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Worries about the Cost of Education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157237" y="1174831"/>
            <a:ext cx="1536864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Opportunities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209308" y="2940465"/>
            <a:ext cx="1161300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Clarity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620357" y="2057657"/>
            <a:ext cx="1536864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Recognition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5316502" y="2037277"/>
            <a:ext cx="1377599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Gaining Access to Mentorship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4507980" y="2940465"/>
            <a:ext cx="1161300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Stability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 rot="5400000">
            <a:off x="7052491" y="4434657"/>
            <a:ext cx="527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JOBS TO BE DONE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1800343" y="4988288"/>
            <a:ext cx="11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PAINS</a:t>
            </a:r>
            <a:endParaRPr dirty="0"/>
          </a:p>
        </p:txBody>
      </p:sp>
      <p:sp>
        <p:nvSpPr>
          <p:cNvPr id="161" name="Google Shape;161;p15"/>
          <p:cNvSpPr txBox="1"/>
          <p:nvPr/>
        </p:nvSpPr>
        <p:spPr>
          <a:xfrm>
            <a:off x="2347524" y="1486354"/>
            <a:ext cx="11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GAINS</a:t>
            </a:r>
            <a:endParaRPr dirty="0"/>
          </a:p>
        </p:txBody>
      </p:sp>
      <p:sp>
        <p:nvSpPr>
          <p:cNvPr id="162" name="Google Shape;162;p15"/>
          <p:cNvSpPr/>
          <p:nvPr/>
        </p:nvSpPr>
        <p:spPr>
          <a:xfrm>
            <a:off x="7269658" y="3939464"/>
            <a:ext cx="1355399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6"/>
          <p:cNvCxnSpPr>
            <a:cxnSpLocks/>
          </p:cNvCxnSpPr>
          <p:nvPr/>
        </p:nvCxnSpPr>
        <p:spPr>
          <a:xfrm flipV="1">
            <a:off x="1921781" y="2459664"/>
            <a:ext cx="16747" cy="308695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16"/>
          <p:cNvCxnSpPr>
            <a:cxnSpLocks/>
          </p:cNvCxnSpPr>
          <p:nvPr/>
        </p:nvCxnSpPr>
        <p:spPr>
          <a:xfrm flipV="1">
            <a:off x="6030467" y="2459664"/>
            <a:ext cx="0" cy="337872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16"/>
          <p:cNvCxnSpPr>
            <a:cxnSpLocks/>
          </p:cNvCxnSpPr>
          <p:nvPr/>
        </p:nvCxnSpPr>
        <p:spPr>
          <a:xfrm flipV="1">
            <a:off x="10122407" y="2459664"/>
            <a:ext cx="0" cy="308695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16"/>
          <p:cNvSpPr/>
          <p:nvPr/>
        </p:nvSpPr>
        <p:spPr>
          <a:xfrm>
            <a:off x="424462" y="2459736"/>
            <a:ext cx="1375394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24462" y="3429000"/>
            <a:ext cx="1375394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Networking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24463" y="4447401"/>
            <a:ext cx="1382252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Concerns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074161" y="2941320"/>
            <a:ext cx="1283223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Experience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074162" y="4040493"/>
            <a:ext cx="1283222" cy="81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 Career Paths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274050" y="2459736"/>
            <a:ext cx="1610891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Standing Out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4274050" y="3428999"/>
            <a:ext cx="1610891" cy="119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expanding professional connections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272270" y="4823606"/>
            <a:ext cx="1610891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Worries about the cost of education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159246" y="2941320"/>
            <a:ext cx="1368539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for entry-level candidates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159245" y="4040493"/>
            <a:ext cx="1368539" cy="81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Options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8479563" y="2459736"/>
            <a:ext cx="1499603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Opportunities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8479563" y="3429000"/>
            <a:ext cx="1499603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Connections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8477783" y="4447401"/>
            <a:ext cx="1508241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Stability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0253472" y="2941320"/>
            <a:ext cx="1366252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Recognition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10253471" y="4040493"/>
            <a:ext cx="1366249" cy="813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Clarity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1683256" y="1758820"/>
            <a:ext cx="483000" cy="5013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2159504" y="1821011"/>
            <a:ext cx="24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5715001" y="1758820"/>
            <a:ext cx="483000" cy="5013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194625" y="1848134"/>
            <a:ext cx="24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</a:t>
            </a: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935775" y="5838388"/>
            <a:ext cx="2921436" cy="480900"/>
            <a:chOff x="1683256" y="6284928"/>
            <a:chExt cx="2921436" cy="480900"/>
          </a:xfrm>
        </p:grpSpPr>
        <p:sp>
          <p:nvSpPr>
            <p:cNvPr id="196" name="Google Shape;196;p16"/>
            <p:cNvSpPr txBox="1"/>
            <p:nvPr/>
          </p:nvSpPr>
          <p:spPr>
            <a:xfrm>
              <a:off x="2199892" y="6349576"/>
              <a:ext cx="240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INSIGNIFICANT</a:t>
              </a:r>
              <a:endParaRPr dirty="0"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683256" y="6284928"/>
              <a:ext cx="516600" cy="4809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5185036" y="5897862"/>
            <a:ext cx="2919145" cy="480900"/>
            <a:chOff x="5717292" y="6321178"/>
            <a:chExt cx="2919145" cy="480900"/>
          </a:xfrm>
        </p:grpSpPr>
        <p:sp>
          <p:nvSpPr>
            <p:cNvPr id="199" name="Google Shape;199;p16"/>
            <p:cNvSpPr txBox="1"/>
            <p:nvPr/>
          </p:nvSpPr>
          <p:spPr>
            <a:xfrm>
              <a:off x="6231637" y="6377008"/>
              <a:ext cx="240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MODERATE</a:t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717292" y="6321178"/>
              <a:ext cx="516600" cy="4809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9902954" y="1773691"/>
            <a:ext cx="483000" cy="5013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0379202" y="1835882"/>
            <a:ext cx="24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</a:t>
            </a:r>
            <a:endParaRPr/>
          </a:p>
        </p:txBody>
      </p:sp>
      <p:grpSp>
        <p:nvGrpSpPr>
          <p:cNvPr id="203" name="Google Shape;203;p16"/>
          <p:cNvGrpSpPr/>
          <p:nvPr/>
        </p:nvGrpSpPr>
        <p:grpSpPr>
          <a:xfrm>
            <a:off x="9179848" y="5894942"/>
            <a:ext cx="2897806" cy="480900"/>
            <a:chOff x="9886196" y="6319288"/>
            <a:chExt cx="2897806" cy="480900"/>
          </a:xfrm>
        </p:grpSpPr>
        <p:sp>
          <p:nvSpPr>
            <p:cNvPr id="204" name="Google Shape;204;p16"/>
            <p:cNvSpPr txBox="1"/>
            <p:nvPr/>
          </p:nvSpPr>
          <p:spPr>
            <a:xfrm>
              <a:off x="10379202" y="6330364"/>
              <a:ext cx="240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NICE TO HAVE</a:t>
              </a:r>
              <a:endParaRPr dirty="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886196" y="6319288"/>
              <a:ext cx="516600" cy="4809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6" name="Google Shape;206;p16" descr="Value Proposition Design Preview by Strategyzer - Issuu"/>
          <p:cNvPicPr preferRelativeResize="0"/>
          <p:nvPr/>
        </p:nvPicPr>
        <p:blipFill rotWithShape="1">
          <a:blip r:embed="rId3">
            <a:alphaModFix/>
          </a:blip>
          <a:srcRect l="34802" t="3428" r="35062" b="82830"/>
          <a:stretch/>
        </p:blipFill>
        <p:spPr>
          <a:xfrm>
            <a:off x="4647441" y="301419"/>
            <a:ext cx="3454356" cy="12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 descr="Value Proposition Design Preview by Strategyzer - Issuu"/>
          <p:cNvPicPr preferRelativeResize="0"/>
          <p:nvPr/>
        </p:nvPicPr>
        <p:blipFill rotWithShape="1">
          <a:blip r:embed="rId3">
            <a:alphaModFix/>
          </a:blip>
          <a:srcRect l="2893" t="3428" r="66131" b="82830"/>
          <a:stretch/>
        </p:blipFill>
        <p:spPr>
          <a:xfrm>
            <a:off x="458156" y="267586"/>
            <a:ext cx="3638357" cy="127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 descr="Value Proposition Design Preview by Strategyzer - Issuu"/>
          <p:cNvPicPr preferRelativeResize="0"/>
          <p:nvPr/>
        </p:nvPicPr>
        <p:blipFill rotWithShape="1">
          <a:blip r:embed="rId3">
            <a:alphaModFix/>
          </a:blip>
          <a:srcRect l="65141" t="3428" r="7245" b="82830"/>
          <a:stretch/>
        </p:blipFill>
        <p:spPr>
          <a:xfrm>
            <a:off x="8652728" y="304325"/>
            <a:ext cx="3156305" cy="124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-2" y="155079"/>
            <a:ext cx="6355082" cy="723900"/>
          </a:xfrm>
          <a:prstGeom prst="rect">
            <a:avLst/>
          </a:prstGeom>
          <a:solidFill>
            <a:srgbClr val="FDEC3C"/>
          </a:solidFill>
          <a:ln w="9525" cap="flat" cmpd="sng">
            <a:solidFill>
              <a:srgbClr val="FDE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237744" y="220695"/>
            <a:ext cx="58582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Profile</a:t>
            </a:r>
            <a:endParaRPr/>
          </a:p>
        </p:txBody>
      </p:sp>
      <p:graphicFrame>
        <p:nvGraphicFramePr>
          <p:cNvPr id="215" name="Google Shape;215;p17"/>
          <p:cNvGraphicFramePr/>
          <p:nvPr>
            <p:extLst>
              <p:ext uri="{D42A27DB-BD31-4B8C-83A1-F6EECF244321}">
                <p14:modId xmlns:p14="http://schemas.microsoft.com/office/powerpoint/2010/main" val="3488901151"/>
              </p:ext>
            </p:extLst>
          </p:nvPr>
        </p:nvGraphicFramePr>
        <p:xfrm>
          <a:off x="237744" y="1060704"/>
          <a:ext cx="11494000" cy="5202936"/>
        </p:xfrm>
        <a:graphic>
          <a:graphicData uri="http://schemas.openxmlformats.org/drawingml/2006/table">
            <a:tbl>
              <a:tblPr firstRow="1" bandRow="1">
                <a:noFill/>
                <a:tableStyleId>{9958D86B-A567-4127-AFF9-62B380FE3ECD}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6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JUNIOR STUDENTS</a:t>
                      </a:r>
                      <a:endParaRPr lang="en-US" sz="32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99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PRIORITY PROBLEM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1" u="none" strike="noStrike" cap="none" dirty="0"/>
                        <a:t>(What is the major problem / Job the customer is trying to solve?)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than 50% of the Junior Students say that they are facing difficulty in standing out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ALTERNATIVES </a:t>
                      </a:r>
                      <a:r>
                        <a:rPr lang="en-US" sz="1400" b="0" i="1" dirty="0"/>
                        <a:t>(How is the customer currently solving the problem)</a:t>
                      </a:r>
                      <a:endParaRPr sz="1600" b="0" i="1" dirty="0"/>
                    </a:p>
                  </a:txBody>
                  <a:tcPr marL="91450" marR="91450" marT="45725" marB="457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LinkedIn for Networking, Online Courses, Teal for resume making/tracking applications, Events/Programs/Workshops/Seminars in University, YouTube for Interview Prep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0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$ SPENT (how many)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1" dirty="0"/>
                        <a:t>(How much is the customer current spending to solve the problem?)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 students say they are willing to spend 20-40$ as a one-time investment for online courses/programs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823F5-6051-A390-B705-4532D9FCE9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11627-9FE2-9E4C-949F-E6A8184669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26409" r="27431" b="25322"/>
          <a:stretch/>
        </p:blipFill>
        <p:spPr>
          <a:xfrm>
            <a:off x="6299200" y="1321966"/>
            <a:ext cx="4521200" cy="3961235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6A2183B5-6FD1-38DA-0EB9-8C0058AC6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267" y="4276832"/>
            <a:ext cx="457200" cy="457200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905D85D3-8FCB-4A71-7DA4-B640242A3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267" y="3073983"/>
            <a:ext cx="457200" cy="457200"/>
          </a:xfrm>
          <a:prstGeom prst="rect">
            <a:avLst/>
          </a:prstGeom>
        </p:spPr>
      </p:pic>
      <p:pic>
        <p:nvPicPr>
          <p:cNvPr id="2050" name="Picture 2" descr="LinkedIn logo - Free logo icons">
            <a:extLst>
              <a:ext uri="{FF2B5EF4-FFF2-40B4-BE49-F238E27FC236}">
                <a16:creationId xmlns:a16="http://schemas.microsoft.com/office/drawing/2014/main" id="{AC9CDDA2-D31C-1DE8-E96F-A41F52DB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184573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3336B4-6CC2-F033-342E-E07A5B8DB6EA}"/>
              </a:ext>
            </a:extLst>
          </p:cNvPr>
          <p:cNvSpPr txBox="1"/>
          <p:nvPr/>
        </p:nvSpPr>
        <p:spPr>
          <a:xfrm>
            <a:off x="1778000" y="18874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 with me on LinkedIn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112;p26">
            <a:extLst>
              <a:ext uri="{FF2B5EF4-FFF2-40B4-BE49-F238E27FC236}">
                <a16:creationId xmlns:a16="http://schemas.microsoft.com/office/drawing/2014/main" id="{832E1894-BCD8-DD48-F615-23B39519D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620" y="505421"/>
            <a:ext cx="10178780" cy="892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 algn="l"/>
            <a:r>
              <a:rPr lang="en-US" sz="56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sz="5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2;p26">
            <a:extLst>
              <a:ext uri="{FF2B5EF4-FFF2-40B4-BE49-F238E27FC236}">
                <a16:creationId xmlns:a16="http://schemas.microsoft.com/office/drawing/2014/main" id="{9237A618-6587-A0BA-7606-B39987C8EB88}"/>
              </a:ext>
            </a:extLst>
          </p:cNvPr>
          <p:cNvSpPr txBox="1">
            <a:spLocks/>
          </p:cNvSpPr>
          <p:nvPr/>
        </p:nvSpPr>
        <p:spPr>
          <a:xfrm>
            <a:off x="1778000" y="3830618"/>
            <a:ext cx="10178780" cy="892428"/>
          </a:xfrm>
          <a:prstGeom prst="rect">
            <a:avLst/>
          </a:prstGeom>
        </p:spPr>
        <p:txBody>
          <a:bodyPr vert="horz" lIns="45700" tIns="45700" rIns="45700" bIns="45700" rtlCol="0" anchor="b">
            <a:noAutofit/>
          </a:bodyPr>
          <a:lstStyle>
            <a:lvl1pPr algn="ctr" defTabSz="243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b="1" kern="1200" spc="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Michigan Technological University</a:t>
            </a:r>
          </a:p>
        </p:txBody>
      </p:sp>
      <p:sp>
        <p:nvSpPr>
          <p:cNvPr id="16" name="Google Shape;112;p26">
            <a:extLst>
              <a:ext uri="{FF2B5EF4-FFF2-40B4-BE49-F238E27FC236}">
                <a16:creationId xmlns:a16="http://schemas.microsoft.com/office/drawing/2014/main" id="{4E01DEB9-72A0-2246-23EA-95608020FCF0}"/>
              </a:ext>
            </a:extLst>
          </p:cNvPr>
          <p:cNvSpPr txBox="1">
            <a:spLocks/>
          </p:cNvSpPr>
          <p:nvPr/>
        </p:nvSpPr>
        <p:spPr>
          <a:xfrm>
            <a:off x="1778000" y="2620562"/>
            <a:ext cx="10178780" cy="892428"/>
          </a:xfrm>
          <a:prstGeom prst="rect">
            <a:avLst/>
          </a:prstGeom>
        </p:spPr>
        <p:txBody>
          <a:bodyPr vert="horz" lIns="45700" tIns="45700" rIns="45700" bIns="45700" rtlCol="0" anchor="b">
            <a:noAutofit/>
          </a:bodyPr>
          <a:lstStyle>
            <a:lvl1pPr algn="ctr" defTabSz="243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b="1" kern="1200" spc="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akovi@mtu.edu</a:t>
            </a:r>
          </a:p>
        </p:txBody>
      </p:sp>
    </p:spTree>
    <p:extLst>
      <p:ext uri="{BB962C8B-B14F-4D97-AF65-F5344CB8AC3E}">
        <p14:creationId xmlns:p14="http://schemas.microsoft.com/office/powerpoint/2010/main" val="27236196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542</Words>
  <Application>Microsoft Office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Inter</vt:lpstr>
      <vt:lpstr>Arial</vt:lpstr>
      <vt:lpstr>Office Theme</vt:lpstr>
      <vt:lpstr>Career Quest: Navigating Challenges and Seizing Opportunities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Kovi, Anusha</cp:lastModifiedBy>
  <cp:revision>1</cp:revision>
  <dcterms:modified xsi:type="dcterms:W3CDTF">2023-12-06T17:43:41Z</dcterms:modified>
</cp:coreProperties>
</file>