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44" roundtripDataSignature="AMtx7mggLTtF19uX8vNbDRrCYxv12FHO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3717CDB-960E-4C1E-8D38-9A496A184761}">
  <a:tblStyle styleId="{33717CDB-960E-4C1E-8D38-9A496A18476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customschemas.google.com/relationships/presentationmetadata" Target="metadata"/><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600"/>
              </a:spcBef>
              <a:spcAft>
                <a:spcPts val="0"/>
              </a:spcAft>
              <a:buSzPts val="1400"/>
              <a:buNone/>
              <a:defRPr b="1" i="0" sz="1200" u="none" cap="none" strike="noStrike">
                <a:solidFill>
                  <a:srgbClr val="000000"/>
                </a:solidFill>
                <a:latin typeface="Arial"/>
                <a:ea typeface="Arial"/>
                <a:cs typeface="Arial"/>
                <a:sym typeface="Arial"/>
              </a:defRPr>
            </a:lvl1pPr>
            <a:lvl2pPr lvl="1" marR="0" rtl="0" algn="ctr">
              <a:lnSpc>
                <a:spcPct val="100000"/>
              </a:lnSpc>
              <a:spcBef>
                <a:spcPts val="600"/>
              </a:spcBef>
              <a:spcAft>
                <a:spcPts val="0"/>
              </a:spcAft>
              <a:buSzPts val="1400"/>
              <a:buNone/>
              <a:defRPr b="1" i="0" sz="1200" u="none" cap="none" strike="noStrike">
                <a:solidFill>
                  <a:srgbClr val="000000"/>
                </a:solidFill>
                <a:latin typeface="Arial"/>
                <a:ea typeface="Arial"/>
                <a:cs typeface="Arial"/>
                <a:sym typeface="Arial"/>
              </a:defRPr>
            </a:lvl2pPr>
            <a:lvl3pPr lvl="2" marR="0" rtl="0" algn="ctr">
              <a:lnSpc>
                <a:spcPct val="100000"/>
              </a:lnSpc>
              <a:spcBef>
                <a:spcPts val="600"/>
              </a:spcBef>
              <a:spcAft>
                <a:spcPts val="0"/>
              </a:spcAft>
              <a:buSzPts val="1400"/>
              <a:buNone/>
              <a:defRPr b="1" i="0" sz="1200" u="none" cap="none" strike="noStrike">
                <a:solidFill>
                  <a:srgbClr val="000000"/>
                </a:solidFill>
                <a:latin typeface="Arial"/>
                <a:ea typeface="Arial"/>
                <a:cs typeface="Arial"/>
                <a:sym typeface="Arial"/>
              </a:defRPr>
            </a:lvl3pPr>
            <a:lvl4pPr lvl="3" marR="0" rtl="0" algn="ctr">
              <a:lnSpc>
                <a:spcPct val="100000"/>
              </a:lnSpc>
              <a:spcBef>
                <a:spcPts val="600"/>
              </a:spcBef>
              <a:spcAft>
                <a:spcPts val="0"/>
              </a:spcAft>
              <a:buSzPts val="1400"/>
              <a:buNone/>
              <a:defRPr b="1" i="0" sz="1200" u="none" cap="none" strike="noStrike">
                <a:solidFill>
                  <a:srgbClr val="000000"/>
                </a:solidFill>
                <a:latin typeface="Arial"/>
                <a:ea typeface="Arial"/>
                <a:cs typeface="Arial"/>
                <a:sym typeface="Arial"/>
              </a:defRPr>
            </a:lvl4pPr>
            <a:lvl5pPr lvl="4" marR="0" rtl="0" algn="ctr">
              <a:lnSpc>
                <a:spcPct val="100000"/>
              </a:lnSpc>
              <a:spcBef>
                <a:spcPts val="600"/>
              </a:spcBef>
              <a:spcAft>
                <a:spcPts val="0"/>
              </a:spcAft>
              <a:buSzPts val="1400"/>
              <a:buNone/>
              <a:defRPr b="1" i="0" sz="1200" u="none" cap="none" strike="noStrike">
                <a:solidFill>
                  <a:srgbClr val="000000"/>
                </a:solidFill>
                <a:latin typeface="Arial"/>
                <a:ea typeface="Arial"/>
                <a:cs typeface="Arial"/>
                <a:sym typeface="Arial"/>
              </a:defRPr>
            </a:lvl5pPr>
            <a:lvl6pPr lvl="5" marR="0" rtl="0" algn="ctr">
              <a:lnSpc>
                <a:spcPct val="100000"/>
              </a:lnSpc>
              <a:spcBef>
                <a:spcPts val="600"/>
              </a:spcBef>
              <a:spcAft>
                <a:spcPts val="0"/>
              </a:spcAft>
              <a:buSzPts val="1400"/>
              <a:buNone/>
              <a:defRPr b="1" i="0" sz="1200" u="none" cap="none" strike="noStrike">
                <a:solidFill>
                  <a:srgbClr val="000000"/>
                </a:solidFill>
                <a:latin typeface="Arial"/>
                <a:ea typeface="Arial"/>
                <a:cs typeface="Arial"/>
                <a:sym typeface="Arial"/>
              </a:defRPr>
            </a:lvl6pPr>
            <a:lvl7pPr lvl="6" marR="0" rtl="0" algn="ctr">
              <a:lnSpc>
                <a:spcPct val="100000"/>
              </a:lnSpc>
              <a:spcBef>
                <a:spcPts val="600"/>
              </a:spcBef>
              <a:spcAft>
                <a:spcPts val="0"/>
              </a:spcAft>
              <a:buSzPts val="1400"/>
              <a:buNone/>
              <a:defRPr b="1" i="0" sz="1200" u="none" cap="none" strike="noStrike">
                <a:solidFill>
                  <a:srgbClr val="000000"/>
                </a:solidFill>
                <a:latin typeface="Arial"/>
                <a:ea typeface="Arial"/>
                <a:cs typeface="Arial"/>
                <a:sym typeface="Arial"/>
              </a:defRPr>
            </a:lvl7pPr>
            <a:lvl8pPr lvl="7" marR="0" rtl="0" algn="ctr">
              <a:lnSpc>
                <a:spcPct val="100000"/>
              </a:lnSpc>
              <a:spcBef>
                <a:spcPts val="600"/>
              </a:spcBef>
              <a:spcAft>
                <a:spcPts val="0"/>
              </a:spcAft>
              <a:buSzPts val="1400"/>
              <a:buNone/>
              <a:defRPr b="1" i="0" sz="1200" u="none" cap="none" strike="noStrike">
                <a:solidFill>
                  <a:srgbClr val="000000"/>
                </a:solidFill>
                <a:latin typeface="Arial"/>
                <a:ea typeface="Arial"/>
                <a:cs typeface="Arial"/>
                <a:sym typeface="Arial"/>
              </a:defRPr>
            </a:lvl8pPr>
            <a:lvl9pPr lvl="8" marR="0" rtl="0" algn="ctr">
              <a:lnSpc>
                <a:spcPct val="100000"/>
              </a:lnSpc>
              <a:spcBef>
                <a:spcPts val="600"/>
              </a:spcBef>
              <a:spcAft>
                <a:spcPts val="0"/>
              </a:spcAft>
              <a:buSzPts val="1400"/>
              <a:buNone/>
              <a:defRPr b="1" i="0" sz="12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600"/>
              </a:spcBef>
              <a:spcAft>
                <a:spcPts val="0"/>
              </a:spcAft>
              <a:buSzPts val="1400"/>
              <a:buNone/>
              <a:defRPr b="1" i="0" sz="1200" u="none" cap="none" strike="noStrike">
                <a:solidFill>
                  <a:srgbClr val="000000"/>
                </a:solidFill>
                <a:latin typeface="Arial"/>
                <a:ea typeface="Arial"/>
                <a:cs typeface="Arial"/>
                <a:sym typeface="Arial"/>
              </a:defRPr>
            </a:lvl1pPr>
            <a:lvl2pPr lvl="1" marR="0" rtl="0" algn="ctr">
              <a:lnSpc>
                <a:spcPct val="100000"/>
              </a:lnSpc>
              <a:spcBef>
                <a:spcPts val="600"/>
              </a:spcBef>
              <a:spcAft>
                <a:spcPts val="0"/>
              </a:spcAft>
              <a:buSzPts val="1400"/>
              <a:buNone/>
              <a:defRPr b="1" i="0" sz="1200" u="none" cap="none" strike="noStrike">
                <a:solidFill>
                  <a:srgbClr val="000000"/>
                </a:solidFill>
                <a:latin typeface="Arial"/>
                <a:ea typeface="Arial"/>
                <a:cs typeface="Arial"/>
                <a:sym typeface="Arial"/>
              </a:defRPr>
            </a:lvl2pPr>
            <a:lvl3pPr lvl="2" marR="0" rtl="0" algn="ctr">
              <a:lnSpc>
                <a:spcPct val="100000"/>
              </a:lnSpc>
              <a:spcBef>
                <a:spcPts val="600"/>
              </a:spcBef>
              <a:spcAft>
                <a:spcPts val="0"/>
              </a:spcAft>
              <a:buSzPts val="1400"/>
              <a:buNone/>
              <a:defRPr b="1" i="0" sz="1200" u="none" cap="none" strike="noStrike">
                <a:solidFill>
                  <a:srgbClr val="000000"/>
                </a:solidFill>
                <a:latin typeface="Arial"/>
                <a:ea typeface="Arial"/>
                <a:cs typeface="Arial"/>
                <a:sym typeface="Arial"/>
              </a:defRPr>
            </a:lvl3pPr>
            <a:lvl4pPr lvl="3" marR="0" rtl="0" algn="ctr">
              <a:lnSpc>
                <a:spcPct val="100000"/>
              </a:lnSpc>
              <a:spcBef>
                <a:spcPts val="600"/>
              </a:spcBef>
              <a:spcAft>
                <a:spcPts val="0"/>
              </a:spcAft>
              <a:buSzPts val="1400"/>
              <a:buNone/>
              <a:defRPr b="1" i="0" sz="1200" u="none" cap="none" strike="noStrike">
                <a:solidFill>
                  <a:srgbClr val="000000"/>
                </a:solidFill>
                <a:latin typeface="Arial"/>
                <a:ea typeface="Arial"/>
                <a:cs typeface="Arial"/>
                <a:sym typeface="Arial"/>
              </a:defRPr>
            </a:lvl4pPr>
            <a:lvl5pPr lvl="4" marR="0" rtl="0" algn="ctr">
              <a:lnSpc>
                <a:spcPct val="100000"/>
              </a:lnSpc>
              <a:spcBef>
                <a:spcPts val="600"/>
              </a:spcBef>
              <a:spcAft>
                <a:spcPts val="0"/>
              </a:spcAft>
              <a:buSzPts val="1400"/>
              <a:buNone/>
              <a:defRPr b="1" i="0" sz="1200" u="none" cap="none" strike="noStrike">
                <a:solidFill>
                  <a:srgbClr val="000000"/>
                </a:solidFill>
                <a:latin typeface="Arial"/>
                <a:ea typeface="Arial"/>
                <a:cs typeface="Arial"/>
                <a:sym typeface="Arial"/>
              </a:defRPr>
            </a:lvl5pPr>
            <a:lvl6pPr lvl="5" marR="0" rtl="0" algn="ctr">
              <a:lnSpc>
                <a:spcPct val="100000"/>
              </a:lnSpc>
              <a:spcBef>
                <a:spcPts val="600"/>
              </a:spcBef>
              <a:spcAft>
                <a:spcPts val="0"/>
              </a:spcAft>
              <a:buSzPts val="1400"/>
              <a:buNone/>
              <a:defRPr b="1" i="0" sz="1200" u="none" cap="none" strike="noStrike">
                <a:solidFill>
                  <a:srgbClr val="000000"/>
                </a:solidFill>
                <a:latin typeface="Arial"/>
                <a:ea typeface="Arial"/>
                <a:cs typeface="Arial"/>
                <a:sym typeface="Arial"/>
              </a:defRPr>
            </a:lvl6pPr>
            <a:lvl7pPr lvl="6" marR="0" rtl="0" algn="ctr">
              <a:lnSpc>
                <a:spcPct val="100000"/>
              </a:lnSpc>
              <a:spcBef>
                <a:spcPts val="600"/>
              </a:spcBef>
              <a:spcAft>
                <a:spcPts val="0"/>
              </a:spcAft>
              <a:buSzPts val="1400"/>
              <a:buNone/>
              <a:defRPr b="1" i="0" sz="1200" u="none" cap="none" strike="noStrike">
                <a:solidFill>
                  <a:srgbClr val="000000"/>
                </a:solidFill>
                <a:latin typeface="Arial"/>
                <a:ea typeface="Arial"/>
                <a:cs typeface="Arial"/>
                <a:sym typeface="Arial"/>
              </a:defRPr>
            </a:lvl7pPr>
            <a:lvl8pPr lvl="7" marR="0" rtl="0" algn="ctr">
              <a:lnSpc>
                <a:spcPct val="100000"/>
              </a:lnSpc>
              <a:spcBef>
                <a:spcPts val="600"/>
              </a:spcBef>
              <a:spcAft>
                <a:spcPts val="0"/>
              </a:spcAft>
              <a:buSzPts val="1400"/>
              <a:buNone/>
              <a:defRPr b="1" i="0" sz="1200" u="none" cap="none" strike="noStrike">
                <a:solidFill>
                  <a:srgbClr val="000000"/>
                </a:solidFill>
                <a:latin typeface="Arial"/>
                <a:ea typeface="Arial"/>
                <a:cs typeface="Arial"/>
                <a:sym typeface="Arial"/>
              </a:defRPr>
            </a:lvl8pPr>
            <a:lvl9pPr lvl="8" marR="0" rtl="0" algn="ctr">
              <a:lnSpc>
                <a:spcPct val="100000"/>
              </a:lnSpc>
              <a:spcBef>
                <a:spcPts val="600"/>
              </a:spcBef>
              <a:spcAft>
                <a:spcPts val="0"/>
              </a:spcAft>
              <a:buSzPts val="1400"/>
              <a:buNone/>
              <a:defRPr b="1" i="0" sz="12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600"/>
              </a:spcBef>
              <a:spcAft>
                <a:spcPts val="0"/>
              </a:spcAft>
              <a:buSzPts val="1400"/>
              <a:buNone/>
              <a:defRPr b="1" i="0" sz="1200" u="none" cap="none" strike="noStrike">
                <a:solidFill>
                  <a:srgbClr val="000000"/>
                </a:solidFill>
                <a:latin typeface="Arial"/>
                <a:ea typeface="Arial"/>
                <a:cs typeface="Arial"/>
                <a:sym typeface="Arial"/>
              </a:defRPr>
            </a:lvl1pPr>
            <a:lvl2pPr lvl="1" marR="0" rtl="0" algn="ctr">
              <a:lnSpc>
                <a:spcPct val="100000"/>
              </a:lnSpc>
              <a:spcBef>
                <a:spcPts val="600"/>
              </a:spcBef>
              <a:spcAft>
                <a:spcPts val="0"/>
              </a:spcAft>
              <a:buSzPts val="1400"/>
              <a:buNone/>
              <a:defRPr b="1" i="0" sz="1200" u="none" cap="none" strike="noStrike">
                <a:solidFill>
                  <a:srgbClr val="000000"/>
                </a:solidFill>
                <a:latin typeface="Arial"/>
                <a:ea typeface="Arial"/>
                <a:cs typeface="Arial"/>
                <a:sym typeface="Arial"/>
              </a:defRPr>
            </a:lvl2pPr>
            <a:lvl3pPr lvl="2" marR="0" rtl="0" algn="ctr">
              <a:lnSpc>
                <a:spcPct val="100000"/>
              </a:lnSpc>
              <a:spcBef>
                <a:spcPts val="600"/>
              </a:spcBef>
              <a:spcAft>
                <a:spcPts val="0"/>
              </a:spcAft>
              <a:buSzPts val="1400"/>
              <a:buNone/>
              <a:defRPr b="1" i="0" sz="1200" u="none" cap="none" strike="noStrike">
                <a:solidFill>
                  <a:srgbClr val="000000"/>
                </a:solidFill>
                <a:latin typeface="Arial"/>
                <a:ea typeface="Arial"/>
                <a:cs typeface="Arial"/>
                <a:sym typeface="Arial"/>
              </a:defRPr>
            </a:lvl3pPr>
            <a:lvl4pPr lvl="3" marR="0" rtl="0" algn="ctr">
              <a:lnSpc>
                <a:spcPct val="100000"/>
              </a:lnSpc>
              <a:spcBef>
                <a:spcPts val="600"/>
              </a:spcBef>
              <a:spcAft>
                <a:spcPts val="0"/>
              </a:spcAft>
              <a:buSzPts val="1400"/>
              <a:buNone/>
              <a:defRPr b="1" i="0" sz="1200" u="none" cap="none" strike="noStrike">
                <a:solidFill>
                  <a:srgbClr val="000000"/>
                </a:solidFill>
                <a:latin typeface="Arial"/>
                <a:ea typeface="Arial"/>
                <a:cs typeface="Arial"/>
                <a:sym typeface="Arial"/>
              </a:defRPr>
            </a:lvl4pPr>
            <a:lvl5pPr lvl="4" marR="0" rtl="0" algn="ctr">
              <a:lnSpc>
                <a:spcPct val="100000"/>
              </a:lnSpc>
              <a:spcBef>
                <a:spcPts val="600"/>
              </a:spcBef>
              <a:spcAft>
                <a:spcPts val="0"/>
              </a:spcAft>
              <a:buSzPts val="1400"/>
              <a:buNone/>
              <a:defRPr b="1" i="0" sz="1200" u="none" cap="none" strike="noStrike">
                <a:solidFill>
                  <a:srgbClr val="000000"/>
                </a:solidFill>
                <a:latin typeface="Arial"/>
                <a:ea typeface="Arial"/>
                <a:cs typeface="Arial"/>
                <a:sym typeface="Arial"/>
              </a:defRPr>
            </a:lvl5pPr>
            <a:lvl6pPr lvl="5" marR="0" rtl="0" algn="ctr">
              <a:lnSpc>
                <a:spcPct val="100000"/>
              </a:lnSpc>
              <a:spcBef>
                <a:spcPts val="600"/>
              </a:spcBef>
              <a:spcAft>
                <a:spcPts val="0"/>
              </a:spcAft>
              <a:buSzPts val="1400"/>
              <a:buNone/>
              <a:defRPr b="1" i="0" sz="1200" u="none" cap="none" strike="noStrike">
                <a:solidFill>
                  <a:srgbClr val="000000"/>
                </a:solidFill>
                <a:latin typeface="Arial"/>
                <a:ea typeface="Arial"/>
                <a:cs typeface="Arial"/>
                <a:sym typeface="Arial"/>
              </a:defRPr>
            </a:lvl6pPr>
            <a:lvl7pPr lvl="6" marR="0" rtl="0" algn="ctr">
              <a:lnSpc>
                <a:spcPct val="100000"/>
              </a:lnSpc>
              <a:spcBef>
                <a:spcPts val="600"/>
              </a:spcBef>
              <a:spcAft>
                <a:spcPts val="0"/>
              </a:spcAft>
              <a:buSzPts val="1400"/>
              <a:buNone/>
              <a:defRPr b="1" i="0" sz="1200" u="none" cap="none" strike="noStrike">
                <a:solidFill>
                  <a:srgbClr val="000000"/>
                </a:solidFill>
                <a:latin typeface="Arial"/>
                <a:ea typeface="Arial"/>
                <a:cs typeface="Arial"/>
                <a:sym typeface="Arial"/>
              </a:defRPr>
            </a:lvl7pPr>
            <a:lvl8pPr lvl="7" marR="0" rtl="0" algn="ctr">
              <a:lnSpc>
                <a:spcPct val="100000"/>
              </a:lnSpc>
              <a:spcBef>
                <a:spcPts val="600"/>
              </a:spcBef>
              <a:spcAft>
                <a:spcPts val="0"/>
              </a:spcAft>
              <a:buSzPts val="1400"/>
              <a:buNone/>
              <a:defRPr b="1" i="0" sz="1200" u="none" cap="none" strike="noStrike">
                <a:solidFill>
                  <a:srgbClr val="000000"/>
                </a:solidFill>
                <a:latin typeface="Arial"/>
                <a:ea typeface="Arial"/>
                <a:cs typeface="Arial"/>
                <a:sym typeface="Arial"/>
              </a:defRPr>
            </a:lvl8pPr>
            <a:lvl9pPr lvl="8" marR="0" rtl="0" algn="ctr">
              <a:lnSpc>
                <a:spcPct val="100000"/>
              </a:lnSpc>
              <a:spcBef>
                <a:spcPts val="600"/>
              </a:spcBef>
              <a:spcAft>
                <a:spcPts val="0"/>
              </a:spcAft>
              <a:buSzPts val="1400"/>
              <a:buNone/>
              <a:defRPr b="1" i="0" sz="12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gradFill>
          <a:gsLst>
            <a:gs pos="0">
              <a:srgbClr val="DFE9FB"/>
            </a:gs>
            <a:gs pos="100000">
              <a:srgbClr val="6E9BE7"/>
            </a:gs>
          </a:gsLst>
          <a:path path="circle">
            <a:fillToRect b="50%" l="50%" r="50%" t="50%"/>
          </a:path>
          <a:tileRect/>
        </a:gradFill>
      </p:bgPr>
    </p:bg>
    <p:spTree>
      <p:nvGrpSpPr>
        <p:cNvPr id="23" name="Shape 23"/>
        <p:cNvGrpSpPr/>
        <p:nvPr/>
      </p:nvGrpSpPr>
      <p:grpSpPr>
        <a:xfrm>
          <a:off x="0" y="0"/>
          <a:ext cx="0" cy="0"/>
          <a:chOff x="0" y="0"/>
          <a:chExt cx="0" cy="0"/>
        </a:xfrm>
      </p:grpSpPr>
      <p:sp>
        <p:nvSpPr>
          <p:cNvPr id="24" name="Google Shape;24;p61"/>
          <p:cNvSpPr txBox="1"/>
          <p:nvPr>
            <p:ph type="ctrTitle"/>
          </p:nvPr>
        </p:nvSpPr>
        <p:spPr>
          <a:xfrm>
            <a:off x="439738" y="733425"/>
            <a:ext cx="7772400" cy="1470025"/>
          </a:xfrm>
          <a:prstGeom prst="rect">
            <a:avLst/>
          </a:prstGeom>
          <a:noFill/>
          <a:ln>
            <a:noFill/>
          </a:ln>
          <a:effectLst>
            <a:outerShdw blurRad="63500" dir="2700000" dist="35921">
              <a:schemeClr val="dk1"/>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1"/>
          <p:cNvSpPr txBox="1"/>
          <p:nvPr>
            <p:ph idx="1" type="subTitle"/>
          </p:nvPr>
        </p:nvSpPr>
        <p:spPr>
          <a:xfrm>
            <a:off x="457200" y="2209800"/>
            <a:ext cx="6400800" cy="571500"/>
          </a:xfrm>
          <a:prstGeom prst="rect">
            <a:avLst/>
          </a:prstGeom>
          <a:noFill/>
          <a:ln>
            <a:noFill/>
          </a:ln>
          <a:effectLst>
            <a:outerShdw rotWithShape="0" algn="ctr" dir="2700000" dist="35921">
              <a:schemeClr val="dk1"/>
            </a:outerShdw>
          </a:effectLst>
        </p:spPr>
        <p:txBody>
          <a:bodyPr anchorCtr="0" anchor="t" bIns="45700" lIns="91425" spcFirstLastPara="1" rIns="91425" wrap="square" tIns="45700">
            <a:noAutofit/>
          </a:bodyPr>
          <a:lstStyle>
            <a:lvl1pPr lvl="0" algn="l">
              <a:spcBef>
                <a:spcPts val="360"/>
              </a:spcBef>
              <a:spcAft>
                <a:spcPts val="0"/>
              </a:spcAft>
              <a:buSzPts val="1800"/>
              <a:buFont typeface="Noto Sans Symbols"/>
              <a:buNone/>
              <a:defRPr b="1" sz="1800">
                <a:solidFill>
                  <a:srgbClr val="FFCC66"/>
                </a:solidFill>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6" name="Shape 66"/>
        <p:cNvGrpSpPr/>
        <p:nvPr/>
      </p:nvGrpSpPr>
      <p:grpSpPr>
        <a:xfrm>
          <a:off x="0" y="0"/>
          <a:ext cx="0" cy="0"/>
          <a:chOff x="0" y="0"/>
          <a:chExt cx="0" cy="0"/>
        </a:xfrm>
      </p:grpSpPr>
      <p:sp>
        <p:nvSpPr>
          <p:cNvPr id="67" name="Google Shape;67;p71"/>
          <p:cNvSpPr txBox="1"/>
          <p:nvPr>
            <p:ph type="title"/>
          </p:nvPr>
        </p:nvSpPr>
        <p:spPr>
          <a:xfrm>
            <a:off x="457200" y="274638"/>
            <a:ext cx="8229600" cy="1143000"/>
          </a:xfrm>
          <a:prstGeom prst="rect">
            <a:avLst/>
          </a:prstGeom>
          <a:noFill/>
          <a:ln>
            <a:noFill/>
          </a:ln>
          <a:effectLst>
            <a:outerShdw blurRad="63500" dir="2700000" dist="35921">
              <a:schemeClr val="dk1"/>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69" name="Google Shape;69;p7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
        <p:nvSpPr>
          <p:cNvPr id="70" name="Google Shape;70;p7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71" name="Google Shape;71;p7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2" name="Shape 72"/>
        <p:cNvGrpSpPr/>
        <p:nvPr/>
      </p:nvGrpSpPr>
      <p:grpSpPr>
        <a:xfrm>
          <a:off x="0" y="0"/>
          <a:ext cx="0" cy="0"/>
          <a:chOff x="0" y="0"/>
          <a:chExt cx="0" cy="0"/>
        </a:xfrm>
      </p:grpSpPr>
      <p:sp>
        <p:nvSpPr>
          <p:cNvPr id="73" name="Google Shape;73;p72"/>
          <p:cNvSpPr txBox="1"/>
          <p:nvPr>
            <p:ph type="title"/>
          </p:nvPr>
        </p:nvSpPr>
        <p:spPr>
          <a:xfrm>
            <a:off x="152400" y="-82550"/>
            <a:ext cx="7456487" cy="973137"/>
          </a:xfrm>
          <a:prstGeom prst="rect">
            <a:avLst/>
          </a:prstGeom>
          <a:noFill/>
          <a:ln>
            <a:noFill/>
          </a:ln>
          <a:effectLst>
            <a:outerShdw blurRad="63500" dir="2700000" dist="35921">
              <a:schemeClr val="dk1"/>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2"/>
          <p:cNvSpPr txBox="1"/>
          <p:nvPr>
            <p:ph idx="1" type="body"/>
          </p:nvPr>
        </p:nvSpPr>
        <p:spPr>
          <a:xfrm>
            <a:off x="152400" y="1187450"/>
            <a:ext cx="4038600" cy="48815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Font typeface="Arial"/>
              <a:buChar char="•"/>
              <a:defRPr sz="1800"/>
            </a:lvl5pPr>
            <a:lvl6pPr indent="-342900" lvl="5" marL="2743200" algn="l">
              <a:spcBef>
                <a:spcPts val="360"/>
              </a:spcBef>
              <a:spcAft>
                <a:spcPts val="0"/>
              </a:spcAft>
              <a:buSzPts val="1800"/>
              <a:buFont typeface="Arial"/>
              <a:buChar char="•"/>
              <a:defRPr sz="1800"/>
            </a:lvl6pPr>
            <a:lvl7pPr indent="-342900" lvl="6" marL="3200400" algn="l">
              <a:spcBef>
                <a:spcPts val="360"/>
              </a:spcBef>
              <a:spcAft>
                <a:spcPts val="0"/>
              </a:spcAft>
              <a:buSzPts val="1800"/>
              <a:buFont typeface="Arial"/>
              <a:buChar char="•"/>
              <a:defRPr sz="1800"/>
            </a:lvl7pPr>
            <a:lvl8pPr indent="-342900" lvl="7" marL="3657600" algn="l">
              <a:spcBef>
                <a:spcPts val="360"/>
              </a:spcBef>
              <a:spcAft>
                <a:spcPts val="0"/>
              </a:spcAft>
              <a:buSzPts val="1800"/>
              <a:buFont typeface="Arial"/>
              <a:buChar char="•"/>
              <a:defRPr sz="1800"/>
            </a:lvl8pPr>
            <a:lvl9pPr indent="-342900" lvl="8" marL="4114800" algn="l">
              <a:spcBef>
                <a:spcPts val="360"/>
              </a:spcBef>
              <a:spcAft>
                <a:spcPts val="0"/>
              </a:spcAft>
              <a:buSzPts val="1800"/>
              <a:buFont typeface="Arial"/>
              <a:buChar char="•"/>
              <a:defRPr sz="1800"/>
            </a:lvl9pPr>
          </a:lstStyle>
          <a:p/>
        </p:txBody>
      </p:sp>
      <p:sp>
        <p:nvSpPr>
          <p:cNvPr id="75" name="Google Shape;75;p72"/>
          <p:cNvSpPr txBox="1"/>
          <p:nvPr>
            <p:ph idx="2" type="body"/>
          </p:nvPr>
        </p:nvSpPr>
        <p:spPr>
          <a:xfrm>
            <a:off x="4343400" y="1187450"/>
            <a:ext cx="4038600" cy="48815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Font typeface="Arial"/>
              <a:buChar char="•"/>
              <a:defRPr sz="1800"/>
            </a:lvl5pPr>
            <a:lvl6pPr indent="-342900" lvl="5" marL="2743200" algn="l">
              <a:spcBef>
                <a:spcPts val="360"/>
              </a:spcBef>
              <a:spcAft>
                <a:spcPts val="0"/>
              </a:spcAft>
              <a:buSzPts val="1800"/>
              <a:buFont typeface="Arial"/>
              <a:buChar char="•"/>
              <a:defRPr sz="1800"/>
            </a:lvl6pPr>
            <a:lvl7pPr indent="-342900" lvl="6" marL="3200400" algn="l">
              <a:spcBef>
                <a:spcPts val="360"/>
              </a:spcBef>
              <a:spcAft>
                <a:spcPts val="0"/>
              </a:spcAft>
              <a:buSzPts val="1800"/>
              <a:buFont typeface="Arial"/>
              <a:buChar char="•"/>
              <a:defRPr sz="1800"/>
            </a:lvl7pPr>
            <a:lvl8pPr indent="-342900" lvl="7" marL="3657600" algn="l">
              <a:spcBef>
                <a:spcPts val="360"/>
              </a:spcBef>
              <a:spcAft>
                <a:spcPts val="0"/>
              </a:spcAft>
              <a:buSzPts val="1800"/>
              <a:buFont typeface="Arial"/>
              <a:buChar char="•"/>
              <a:defRPr sz="1800"/>
            </a:lvl8pPr>
            <a:lvl9pPr indent="-342900" lvl="8" marL="4114800" algn="l">
              <a:spcBef>
                <a:spcPts val="360"/>
              </a:spcBef>
              <a:spcAft>
                <a:spcPts val="0"/>
              </a:spcAft>
              <a:buSzPts val="1800"/>
              <a:buFont typeface="Arial"/>
              <a:buChar char="•"/>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6" name="Shape 76"/>
        <p:cNvGrpSpPr/>
        <p:nvPr/>
      </p:nvGrpSpPr>
      <p:grpSpPr>
        <a:xfrm>
          <a:off x="0" y="0"/>
          <a:ext cx="0" cy="0"/>
          <a:chOff x="0" y="0"/>
          <a:chExt cx="0" cy="0"/>
        </a:xfrm>
      </p:grpSpPr>
      <p:sp>
        <p:nvSpPr>
          <p:cNvPr id="77" name="Google Shape;77;p73"/>
          <p:cNvSpPr txBox="1"/>
          <p:nvPr>
            <p:ph type="title"/>
          </p:nvPr>
        </p:nvSpPr>
        <p:spPr>
          <a:xfrm>
            <a:off x="722313" y="4406900"/>
            <a:ext cx="7772400" cy="1362075"/>
          </a:xfrm>
          <a:prstGeom prst="rect">
            <a:avLst/>
          </a:prstGeom>
          <a:noFill/>
          <a:ln>
            <a:noFill/>
          </a:ln>
          <a:effectLst>
            <a:outerShdw blurRad="63500" dir="2700000" dist="35921">
              <a:schemeClr val="dk1"/>
            </a:outerShdw>
          </a:effectLst>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280"/>
              </a:spcBef>
              <a:spcAft>
                <a:spcPts val="0"/>
              </a:spcAft>
              <a:buSzPts val="1400"/>
              <a:buFont typeface="Arial"/>
              <a:buNone/>
              <a:defRPr sz="1400"/>
            </a:lvl5pPr>
            <a:lvl6pPr indent="-228600" lvl="5" marL="2743200" algn="l">
              <a:spcBef>
                <a:spcPts val="280"/>
              </a:spcBef>
              <a:spcAft>
                <a:spcPts val="0"/>
              </a:spcAft>
              <a:buSzPts val="1400"/>
              <a:buFont typeface="Arial"/>
              <a:buNone/>
              <a:defRPr sz="1400"/>
            </a:lvl6pPr>
            <a:lvl7pPr indent="-228600" lvl="6" marL="3200400" algn="l">
              <a:spcBef>
                <a:spcPts val="280"/>
              </a:spcBef>
              <a:spcAft>
                <a:spcPts val="0"/>
              </a:spcAft>
              <a:buSzPts val="1400"/>
              <a:buFont typeface="Arial"/>
              <a:buNone/>
              <a:defRPr sz="1400"/>
            </a:lvl7pPr>
            <a:lvl8pPr indent="-228600" lvl="7" marL="3657600" algn="l">
              <a:spcBef>
                <a:spcPts val="280"/>
              </a:spcBef>
              <a:spcAft>
                <a:spcPts val="0"/>
              </a:spcAft>
              <a:buSzPts val="1400"/>
              <a:buFont typeface="Arial"/>
              <a:buNone/>
              <a:defRPr sz="1400"/>
            </a:lvl8pPr>
            <a:lvl9pPr indent="-228600" lvl="8" marL="4114800" algn="l">
              <a:spcBef>
                <a:spcPts val="280"/>
              </a:spcBef>
              <a:spcAft>
                <a:spcPts val="0"/>
              </a:spcAft>
              <a:buSzPts val="1400"/>
              <a:buFont typeface="Arial"/>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1" name="Shape 41"/>
        <p:cNvGrpSpPr/>
        <p:nvPr/>
      </p:nvGrpSpPr>
      <p:grpSpPr>
        <a:xfrm>
          <a:off x="0" y="0"/>
          <a:ext cx="0" cy="0"/>
          <a:chOff x="0" y="0"/>
          <a:chExt cx="0" cy="0"/>
        </a:xfrm>
      </p:grpSpPr>
      <p:sp>
        <p:nvSpPr>
          <p:cNvPr id="42" name="Google Shape;42;p63"/>
          <p:cNvSpPr txBox="1"/>
          <p:nvPr>
            <p:ph type="title"/>
          </p:nvPr>
        </p:nvSpPr>
        <p:spPr>
          <a:xfrm>
            <a:off x="152400" y="-82550"/>
            <a:ext cx="7456487" cy="973137"/>
          </a:xfrm>
          <a:prstGeom prst="rect">
            <a:avLst/>
          </a:prstGeom>
          <a:noFill/>
          <a:ln>
            <a:noFill/>
          </a:ln>
          <a:effectLst>
            <a:outerShdw blurRad="63500" dir="2700000" dist="35921">
              <a:schemeClr val="dk1"/>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3"/>
          <p:cNvSpPr txBox="1"/>
          <p:nvPr>
            <p:ph idx="1" type="body"/>
          </p:nvPr>
        </p:nvSpPr>
        <p:spPr>
          <a:xfrm>
            <a:off x="152400" y="1187450"/>
            <a:ext cx="8229600" cy="48815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4" name="Google Shape;44;p63"/>
          <p:cNvSpPr txBox="1"/>
          <p:nvPr>
            <p:ph idx="12" type="sldNum"/>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chemeClr val="lt1"/>
              </a:buClr>
              <a:buSzPts val="1200"/>
              <a:buFont typeface="Arial"/>
              <a:buNone/>
              <a:defRPr/>
            </a:lvl1pPr>
            <a:lvl2pPr indent="0" lvl="1" marL="0" marR="0" algn="ctr">
              <a:lnSpc>
                <a:spcPct val="100000"/>
              </a:lnSpc>
              <a:spcBef>
                <a:spcPts val="0"/>
              </a:spcBef>
              <a:spcAft>
                <a:spcPts val="0"/>
              </a:spcAft>
              <a:buClr>
                <a:schemeClr val="lt1"/>
              </a:buClr>
              <a:buSzPts val="1200"/>
              <a:buFont typeface="Arial"/>
              <a:buNone/>
              <a:defRPr/>
            </a:lvl2pPr>
            <a:lvl3pPr indent="0" lvl="2" marL="0" marR="0" algn="ctr">
              <a:lnSpc>
                <a:spcPct val="100000"/>
              </a:lnSpc>
              <a:spcBef>
                <a:spcPts val="0"/>
              </a:spcBef>
              <a:spcAft>
                <a:spcPts val="0"/>
              </a:spcAft>
              <a:buClr>
                <a:schemeClr val="lt1"/>
              </a:buClr>
              <a:buSzPts val="1200"/>
              <a:buFont typeface="Arial"/>
              <a:buNone/>
              <a:defRPr/>
            </a:lvl3pPr>
            <a:lvl4pPr indent="0" lvl="3" marL="0" marR="0" algn="ctr">
              <a:lnSpc>
                <a:spcPct val="100000"/>
              </a:lnSpc>
              <a:spcBef>
                <a:spcPts val="0"/>
              </a:spcBef>
              <a:spcAft>
                <a:spcPts val="0"/>
              </a:spcAft>
              <a:buClr>
                <a:schemeClr val="lt1"/>
              </a:buClr>
              <a:buSzPts val="1200"/>
              <a:buFont typeface="Arial"/>
              <a:buNone/>
              <a:defRPr/>
            </a:lvl4pPr>
            <a:lvl5pPr indent="0" lvl="4" marL="0" marR="0" algn="ctr">
              <a:lnSpc>
                <a:spcPct val="100000"/>
              </a:lnSpc>
              <a:spcBef>
                <a:spcPts val="0"/>
              </a:spcBef>
              <a:spcAft>
                <a:spcPts val="0"/>
              </a:spcAft>
              <a:buClr>
                <a:schemeClr val="lt1"/>
              </a:buClr>
              <a:buSzPts val="1200"/>
              <a:buFont typeface="Arial"/>
              <a:buNone/>
              <a:defRPr/>
            </a:lvl5pPr>
            <a:lvl6pPr indent="0" lvl="5" marL="0" marR="0" algn="ctr">
              <a:lnSpc>
                <a:spcPct val="100000"/>
              </a:lnSpc>
              <a:spcBef>
                <a:spcPts val="0"/>
              </a:spcBef>
              <a:spcAft>
                <a:spcPts val="0"/>
              </a:spcAft>
              <a:buClr>
                <a:schemeClr val="lt1"/>
              </a:buClr>
              <a:buSzPts val="1200"/>
              <a:buFont typeface="Arial"/>
              <a:buNone/>
              <a:defRPr/>
            </a:lvl6pPr>
            <a:lvl7pPr indent="0" lvl="6" marL="0" marR="0" algn="ctr">
              <a:lnSpc>
                <a:spcPct val="100000"/>
              </a:lnSpc>
              <a:spcBef>
                <a:spcPts val="0"/>
              </a:spcBef>
              <a:spcAft>
                <a:spcPts val="0"/>
              </a:spcAft>
              <a:buClr>
                <a:schemeClr val="lt1"/>
              </a:buClr>
              <a:buSzPts val="1200"/>
              <a:buFont typeface="Arial"/>
              <a:buNone/>
              <a:defRPr/>
            </a:lvl7pPr>
            <a:lvl8pPr indent="0" lvl="7" marL="0" marR="0" algn="ctr">
              <a:lnSpc>
                <a:spcPct val="100000"/>
              </a:lnSpc>
              <a:spcBef>
                <a:spcPts val="0"/>
              </a:spcBef>
              <a:spcAft>
                <a:spcPts val="0"/>
              </a:spcAft>
              <a:buClr>
                <a:schemeClr val="lt1"/>
              </a:buClr>
              <a:buSzPts val="1200"/>
              <a:buFont typeface="Arial"/>
              <a:buNone/>
              <a:defRPr/>
            </a:lvl8pPr>
            <a:lvl9pPr indent="0" lvl="8" marL="0" marR="0" algn="ctr">
              <a:lnSpc>
                <a:spcPct val="100000"/>
              </a:lnSpc>
              <a:spcBef>
                <a:spcPts val="0"/>
              </a:spcBef>
              <a:spcAft>
                <a:spcPts val="0"/>
              </a:spcAft>
              <a:buClr>
                <a:schemeClr val="lt1"/>
              </a:buClr>
              <a:buSzPts val="1200"/>
              <a:buFont typeface="Arial"/>
              <a:buNone/>
              <a:defRPr/>
            </a:lvl9pPr>
          </a:lstStyle>
          <a:p>
            <a:pPr indent="0" lvl="0" marL="0" rtl="0" algn="ctr">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5" name="Shape 4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46" name="Shape 46"/>
        <p:cNvGrpSpPr/>
        <p:nvPr/>
      </p:nvGrpSpPr>
      <p:grpSpPr>
        <a:xfrm>
          <a:off x="0" y="0"/>
          <a:ext cx="0" cy="0"/>
          <a:chOff x="0" y="0"/>
          <a:chExt cx="0" cy="0"/>
        </a:xfrm>
      </p:grpSpPr>
      <p:sp>
        <p:nvSpPr>
          <p:cNvPr id="47" name="Google Shape;47;p65"/>
          <p:cNvSpPr txBox="1"/>
          <p:nvPr>
            <p:ph type="title"/>
          </p:nvPr>
        </p:nvSpPr>
        <p:spPr>
          <a:xfrm>
            <a:off x="152400" y="-82550"/>
            <a:ext cx="7456488" cy="973138"/>
          </a:xfrm>
          <a:prstGeom prst="rect">
            <a:avLst/>
          </a:prstGeom>
          <a:noFill/>
          <a:ln>
            <a:noFill/>
          </a:ln>
          <a:effectLst>
            <a:outerShdw blurRad="63500" dir="2700000" dist="35921">
              <a:schemeClr val="dk1"/>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48" name="Shape 48"/>
        <p:cNvGrpSpPr/>
        <p:nvPr/>
      </p:nvGrpSpPr>
      <p:grpSpPr>
        <a:xfrm>
          <a:off x="0" y="0"/>
          <a:ext cx="0" cy="0"/>
          <a:chOff x="0" y="0"/>
          <a:chExt cx="0" cy="0"/>
        </a:xfrm>
      </p:grpSpPr>
      <p:sp>
        <p:nvSpPr>
          <p:cNvPr id="49" name="Google Shape;49;p66"/>
          <p:cNvSpPr txBox="1"/>
          <p:nvPr>
            <p:ph type="title"/>
          </p:nvPr>
        </p:nvSpPr>
        <p:spPr>
          <a:xfrm rot="5400000">
            <a:off x="4277519" y="1964531"/>
            <a:ext cx="6151563" cy="2057400"/>
          </a:xfrm>
          <a:prstGeom prst="rect">
            <a:avLst/>
          </a:prstGeom>
          <a:noFill/>
          <a:ln>
            <a:noFill/>
          </a:ln>
          <a:effectLst>
            <a:outerShdw blurRad="63500" dir="2700000" dist="35921">
              <a:schemeClr val="dk1"/>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6"/>
          <p:cNvSpPr txBox="1"/>
          <p:nvPr>
            <p:ph idx="1" type="body"/>
          </p:nvPr>
        </p:nvSpPr>
        <p:spPr>
          <a:xfrm rot="5400000">
            <a:off x="86519" y="-16669"/>
            <a:ext cx="6151563"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51" name="Shape 51"/>
        <p:cNvGrpSpPr/>
        <p:nvPr/>
      </p:nvGrpSpPr>
      <p:grpSpPr>
        <a:xfrm>
          <a:off x="0" y="0"/>
          <a:ext cx="0" cy="0"/>
          <a:chOff x="0" y="0"/>
          <a:chExt cx="0" cy="0"/>
        </a:xfrm>
      </p:grpSpPr>
      <p:sp>
        <p:nvSpPr>
          <p:cNvPr id="52" name="Google Shape;52;p67"/>
          <p:cNvSpPr txBox="1"/>
          <p:nvPr>
            <p:ph type="title"/>
          </p:nvPr>
        </p:nvSpPr>
        <p:spPr>
          <a:xfrm>
            <a:off x="152400" y="-82550"/>
            <a:ext cx="7456487" cy="973137"/>
          </a:xfrm>
          <a:prstGeom prst="rect">
            <a:avLst/>
          </a:prstGeom>
          <a:noFill/>
          <a:ln>
            <a:noFill/>
          </a:ln>
          <a:effectLst>
            <a:outerShdw blurRad="63500" dir="2700000" dist="35921">
              <a:schemeClr val="dk1"/>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7"/>
          <p:cNvSpPr txBox="1"/>
          <p:nvPr>
            <p:ph idx="1" type="body"/>
          </p:nvPr>
        </p:nvSpPr>
        <p:spPr>
          <a:xfrm rot="5400000">
            <a:off x="1826419" y="-486569"/>
            <a:ext cx="48815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4" name="Google Shape;54;p67"/>
          <p:cNvSpPr txBox="1"/>
          <p:nvPr>
            <p:ph idx="12" type="sldNum"/>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lt1"/>
              </a:buClr>
              <a:buSzPts val="1200"/>
              <a:buFont typeface="Arial"/>
              <a:buNone/>
              <a:defRPr/>
            </a:lvl1pPr>
            <a:lvl2pPr indent="0" lvl="1" marL="0" marR="0" algn="l">
              <a:lnSpc>
                <a:spcPct val="100000"/>
              </a:lnSpc>
              <a:spcBef>
                <a:spcPts val="0"/>
              </a:spcBef>
              <a:spcAft>
                <a:spcPts val="0"/>
              </a:spcAft>
              <a:buClr>
                <a:schemeClr val="lt1"/>
              </a:buClr>
              <a:buSzPts val="1200"/>
              <a:buFont typeface="Arial"/>
              <a:buNone/>
              <a:defRPr/>
            </a:lvl2pPr>
            <a:lvl3pPr indent="0" lvl="2" marL="0" marR="0" algn="l">
              <a:lnSpc>
                <a:spcPct val="100000"/>
              </a:lnSpc>
              <a:spcBef>
                <a:spcPts val="0"/>
              </a:spcBef>
              <a:spcAft>
                <a:spcPts val="0"/>
              </a:spcAft>
              <a:buClr>
                <a:schemeClr val="lt1"/>
              </a:buClr>
              <a:buSzPts val="1200"/>
              <a:buFont typeface="Arial"/>
              <a:buNone/>
              <a:defRPr/>
            </a:lvl3pPr>
            <a:lvl4pPr indent="0" lvl="3" marL="0" marR="0" algn="l">
              <a:lnSpc>
                <a:spcPct val="100000"/>
              </a:lnSpc>
              <a:spcBef>
                <a:spcPts val="0"/>
              </a:spcBef>
              <a:spcAft>
                <a:spcPts val="0"/>
              </a:spcAft>
              <a:buClr>
                <a:schemeClr val="lt1"/>
              </a:buClr>
              <a:buSzPts val="1200"/>
              <a:buFont typeface="Arial"/>
              <a:buNone/>
              <a:defRPr/>
            </a:lvl4pPr>
            <a:lvl5pPr indent="0" lvl="4" marL="0" marR="0" algn="l">
              <a:lnSpc>
                <a:spcPct val="100000"/>
              </a:lnSpc>
              <a:spcBef>
                <a:spcPts val="0"/>
              </a:spcBef>
              <a:spcAft>
                <a:spcPts val="0"/>
              </a:spcAft>
              <a:buClr>
                <a:schemeClr val="lt1"/>
              </a:buClr>
              <a:buSzPts val="1200"/>
              <a:buFont typeface="Arial"/>
              <a:buNone/>
              <a:defRPr/>
            </a:lvl5pPr>
            <a:lvl6pPr indent="0" lvl="5" marL="0" marR="0" algn="l">
              <a:lnSpc>
                <a:spcPct val="100000"/>
              </a:lnSpc>
              <a:spcBef>
                <a:spcPts val="0"/>
              </a:spcBef>
              <a:spcAft>
                <a:spcPts val="0"/>
              </a:spcAft>
              <a:buClr>
                <a:schemeClr val="lt1"/>
              </a:buClr>
              <a:buSzPts val="1200"/>
              <a:buFont typeface="Arial"/>
              <a:buNone/>
              <a:defRPr/>
            </a:lvl6pPr>
            <a:lvl7pPr indent="0" lvl="6" marL="0" marR="0" algn="l">
              <a:lnSpc>
                <a:spcPct val="100000"/>
              </a:lnSpc>
              <a:spcBef>
                <a:spcPts val="0"/>
              </a:spcBef>
              <a:spcAft>
                <a:spcPts val="0"/>
              </a:spcAft>
              <a:buClr>
                <a:schemeClr val="lt1"/>
              </a:buClr>
              <a:buSzPts val="1200"/>
              <a:buFont typeface="Arial"/>
              <a:buNone/>
              <a:defRPr/>
            </a:lvl7pPr>
            <a:lvl8pPr indent="0" lvl="7" marL="0" marR="0" algn="l">
              <a:lnSpc>
                <a:spcPct val="100000"/>
              </a:lnSpc>
              <a:spcBef>
                <a:spcPts val="0"/>
              </a:spcBef>
              <a:spcAft>
                <a:spcPts val="0"/>
              </a:spcAft>
              <a:buClr>
                <a:schemeClr val="lt1"/>
              </a:buClr>
              <a:buSzPts val="1200"/>
              <a:buFont typeface="Arial"/>
              <a:buNone/>
              <a:defRPr/>
            </a:lvl8pPr>
            <a:lvl9pPr indent="0" lvl="8" marL="0" marR="0" algn="l">
              <a:lnSpc>
                <a:spcPct val="100000"/>
              </a:lnSpc>
              <a:spcBef>
                <a:spcPts val="0"/>
              </a:spcBef>
              <a:spcAft>
                <a:spcPts val="0"/>
              </a:spcAft>
              <a:buClr>
                <a:schemeClr val="lt1"/>
              </a:buClr>
              <a:buSzPts val="1200"/>
              <a:buFont typeface="Arial"/>
              <a:buNone/>
              <a:defRPr/>
            </a:lvl9p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5" name="Shape 55"/>
        <p:cNvGrpSpPr/>
        <p:nvPr/>
      </p:nvGrpSpPr>
      <p:grpSpPr>
        <a:xfrm>
          <a:off x="0" y="0"/>
          <a:ext cx="0" cy="0"/>
          <a:chOff x="0" y="0"/>
          <a:chExt cx="0" cy="0"/>
        </a:xfrm>
      </p:grpSpPr>
      <p:sp>
        <p:nvSpPr>
          <p:cNvPr id="56" name="Google Shape;56;p68"/>
          <p:cNvSpPr txBox="1"/>
          <p:nvPr>
            <p:ph type="title"/>
          </p:nvPr>
        </p:nvSpPr>
        <p:spPr>
          <a:xfrm>
            <a:off x="1792288" y="4800600"/>
            <a:ext cx="5486400" cy="566738"/>
          </a:xfrm>
          <a:prstGeom prst="rect">
            <a:avLst/>
          </a:prstGeom>
          <a:noFill/>
          <a:ln>
            <a:noFill/>
          </a:ln>
          <a:effectLst>
            <a:outerShdw blurRad="63500" dir="2700000" dist="35921">
              <a:schemeClr val="dk1"/>
            </a:outerShdw>
          </a:effectLst>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003366"/>
              </a:buClr>
              <a:buSzPts val="3200"/>
              <a:buFont typeface="Noto Sans Symbols"/>
              <a:buNone/>
              <a:defRPr sz="3200">
                <a:solidFill>
                  <a:schemeClr val="dk1"/>
                </a:solidFill>
                <a:latin typeface="Arial"/>
                <a:ea typeface="Arial"/>
                <a:cs typeface="Arial"/>
                <a:sym typeface="Arial"/>
              </a:defRPr>
            </a:lvl1pPr>
            <a:lvl2pPr lvl="1" marR="0" rtl="0" algn="l">
              <a:spcBef>
                <a:spcPts val="560"/>
              </a:spcBef>
              <a:spcAft>
                <a:spcPts val="0"/>
              </a:spcAft>
              <a:buClr>
                <a:srgbClr val="003366"/>
              </a:buClr>
              <a:buSzPts val="2800"/>
              <a:buFont typeface="Noto Sans Symbols"/>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rgbClr val="003366"/>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rgbClr val="003366"/>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rgbClr val="003366"/>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rgbClr val="003366"/>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rgbClr val="003366"/>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rgbClr val="003366"/>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rgbClr val="003366"/>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8" name="Google Shape;58;p6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
        <p:nvSpPr>
          <p:cNvPr id="59" name="Google Shape;59;p68"/>
          <p:cNvSpPr txBox="1"/>
          <p:nvPr>
            <p:ph idx="12" type="sldNum"/>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chemeClr val="lt1"/>
              </a:buClr>
              <a:buSzPts val="1200"/>
              <a:buFont typeface="Arial"/>
              <a:buNone/>
              <a:defRPr b="1" i="0" sz="1200" u="none">
                <a:solidFill>
                  <a:schemeClr val="lt1"/>
                </a:solidFill>
                <a:latin typeface="Arial"/>
                <a:ea typeface="Arial"/>
                <a:cs typeface="Arial"/>
                <a:sym typeface="Arial"/>
              </a:defRPr>
            </a:lvl1pPr>
            <a:lvl2pPr indent="0" lvl="1" marL="0" marR="0" algn="ctr">
              <a:lnSpc>
                <a:spcPct val="100000"/>
              </a:lnSpc>
              <a:spcBef>
                <a:spcPts val="0"/>
              </a:spcBef>
              <a:spcAft>
                <a:spcPts val="0"/>
              </a:spcAft>
              <a:buClr>
                <a:schemeClr val="lt1"/>
              </a:buClr>
              <a:buSzPts val="1200"/>
              <a:buFont typeface="Arial"/>
              <a:buNone/>
              <a:defRPr b="1" i="0" sz="1200" u="none">
                <a:solidFill>
                  <a:schemeClr val="lt1"/>
                </a:solidFill>
                <a:latin typeface="Arial"/>
                <a:ea typeface="Arial"/>
                <a:cs typeface="Arial"/>
                <a:sym typeface="Arial"/>
              </a:defRPr>
            </a:lvl2pPr>
            <a:lvl3pPr indent="0" lvl="2" marL="0" marR="0" algn="ctr">
              <a:lnSpc>
                <a:spcPct val="100000"/>
              </a:lnSpc>
              <a:spcBef>
                <a:spcPts val="0"/>
              </a:spcBef>
              <a:spcAft>
                <a:spcPts val="0"/>
              </a:spcAft>
              <a:buClr>
                <a:schemeClr val="lt1"/>
              </a:buClr>
              <a:buSzPts val="1200"/>
              <a:buFont typeface="Arial"/>
              <a:buNone/>
              <a:defRPr b="1" i="0" sz="1200" u="none">
                <a:solidFill>
                  <a:schemeClr val="lt1"/>
                </a:solidFill>
                <a:latin typeface="Arial"/>
                <a:ea typeface="Arial"/>
                <a:cs typeface="Arial"/>
                <a:sym typeface="Arial"/>
              </a:defRPr>
            </a:lvl3pPr>
            <a:lvl4pPr indent="0" lvl="3" marL="0" marR="0" algn="ctr">
              <a:lnSpc>
                <a:spcPct val="100000"/>
              </a:lnSpc>
              <a:spcBef>
                <a:spcPts val="0"/>
              </a:spcBef>
              <a:spcAft>
                <a:spcPts val="0"/>
              </a:spcAft>
              <a:buClr>
                <a:schemeClr val="lt1"/>
              </a:buClr>
              <a:buSzPts val="1200"/>
              <a:buFont typeface="Arial"/>
              <a:buNone/>
              <a:defRPr b="1" i="0" sz="1200" u="none">
                <a:solidFill>
                  <a:schemeClr val="lt1"/>
                </a:solidFill>
                <a:latin typeface="Arial"/>
                <a:ea typeface="Arial"/>
                <a:cs typeface="Arial"/>
                <a:sym typeface="Arial"/>
              </a:defRPr>
            </a:lvl4pPr>
            <a:lvl5pPr indent="0" lvl="4" marL="0" marR="0" algn="ctr">
              <a:lnSpc>
                <a:spcPct val="100000"/>
              </a:lnSpc>
              <a:spcBef>
                <a:spcPts val="0"/>
              </a:spcBef>
              <a:spcAft>
                <a:spcPts val="0"/>
              </a:spcAft>
              <a:buClr>
                <a:schemeClr val="lt1"/>
              </a:buClr>
              <a:buSzPts val="1200"/>
              <a:buFont typeface="Arial"/>
              <a:buNone/>
              <a:defRPr b="1" i="0" sz="1200" u="none">
                <a:solidFill>
                  <a:schemeClr val="lt1"/>
                </a:solidFill>
                <a:latin typeface="Arial"/>
                <a:ea typeface="Arial"/>
                <a:cs typeface="Arial"/>
                <a:sym typeface="Arial"/>
              </a:defRPr>
            </a:lvl5pPr>
            <a:lvl6pPr indent="0" lvl="5" marL="0" marR="0" algn="ctr">
              <a:lnSpc>
                <a:spcPct val="100000"/>
              </a:lnSpc>
              <a:spcBef>
                <a:spcPts val="0"/>
              </a:spcBef>
              <a:spcAft>
                <a:spcPts val="0"/>
              </a:spcAft>
              <a:buClr>
                <a:schemeClr val="lt1"/>
              </a:buClr>
              <a:buSzPts val="1200"/>
              <a:buFont typeface="Arial"/>
              <a:buNone/>
              <a:defRPr b="1" i="0" sz="1200" u="none">
                <a:solidFill>
                  <a:schemeClr val="lt1"/>
                </a:solidFill>
                <a:latin typeface="Arial"/>
                <a:ea typeface="Arial"/>
                <a:cs typeface="Arial"/>
                <a:sym typeface="Arial"/>
              </a:defRPr>
            </a:lvl6pPr>
            <a:lvl7pPr indent="0" lvl="6" marL="0" marR="0" algn="ctr">
              <a:lnSpc>
                <a:spcPct val="100000"/>
              </a:lnSpc>
              <a:spcBef>
                <a:spcPts val="0"/>
              </a:spcBef>
              <a:spcAft>
                <a:spcPts val="0"/>
              </a:spcAft>
              <a:buClr>
                <a:schemeClr val="lt1"/>
              </a:buClr>
              <a:buSzPts val="1200"/>
              <a:buFont typeface="Arial"/>
              <a:buNone/>
              <a:defRPr b="1" i="0" sz="1200" u="none">
                <a:solidFill>
                  <a:schemeClr val="lt1"/>
                </a:solidFill>
                <a:latin typeface="Arial"/>
                <a:ea typeface="Arial"/>
                <a:cs typeface="Arial"/>
                <a:sym typeface="Arial"/>
              </a:defRPr>
            </a:lvl7pPr>
            <a:lvl8pPr indent="0" lvl="7" marL="0" marR="0" algn="ctr">
              <a:lnSpc>
                <a:spcPct val="100000"/>
              </a:lnSpc>
              <a:spcBef>
                <a:spcPts val="0"/>
              </a:spcBef>
              <a:spcAft>
                <a:spcPts val="0"/>
              </a:spcAft>
              <a:buClr>
                <a:schemeClr val="lt1"/>
              </a:buClr>
              <a:buSzPts val="1200"/>
              <a:buFont typeface="Arial"/>
              <a:buNone/>
              <a:defRPr b="1" i="0" sz="1200" u="none">
                <a:solidFill>
                  <a:schemeClr val="lt1"/>
                </a:solidFill>
                <a:latin typeface="Arial"/>
                <a:ea typeface="Arial"/>
                <a:cs typeface="Arial"/>
                <a:sym typeface="Arial"/>
              </a:defRPr>
            </a:lvl8pPr>
            <a:lvl9pPr indent="0" lvl="8" marL="0" marR="0" algn="ctr">
              <a:lnSpc>
                <a:spcPct val="100000"/>
              </a:lnSpc>
              <a:spcBef>
                <a:spcPts val="0"/>
              </a:spcBef>
              <a:spcAft>
                <a:spcPts val="0"/>
              </a:spcAft>
              <a:buClr>
                <a:schemeClr val="lt1"/>
              </a:buClr>
              <a:buSzPts val="1200"/>
              <a:buFont typeface="Arial"/>
              <a:buNone/>
              <a:defRPr b="1" i="0" sz="1200" u="non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Google Shape;61;p69"/>
          <p:cNvSpPr txBox="1"/>
          <p:nvPr>
            <p:ph type="title"/>
          </p:nvPr>
        </p:nvSpPr>
        <p:spPr>
          <a:xfrm>
            <a:off x="457200" y="273050"/>
            <a:ext cx="3008313" cy="1162050"/>
          </a:xfrm>
          <a:prstGeom prst="rect">
            <a:avLst/>
          </a:prstGeom>
          <a:noFill/>
          <a:ln>
            <a:noFill/>
          </a:ln>
          <a:effectLst>
            <a:outerShdw blurRad="63500" dir="2700000" dist="35921">
              <a:schemeClr val="dk1"/>
            </a:outerShdw>
          </a:effectLst>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Font typeface="Arial"/>
              <a:buChar char="•"/>
              <a:defRPr sz="2000"/>
            </a:lvl5pPr>
            <a:lvl6pPr indent="-355600" lvl="5" marL="2743200" algn="l">
              <a:spcBef>
                <a:spcPts val="400"/>
              </a:spcBef>
              <a:spcAft>
                <a:spcPts val="0"/>
              </a:spcAft>
              <a:buSzPts val="2000"/>
              <a:buFont typeface="Arial"/>
              <a:buChar char="•"/>
              <a:defRPr sz="2000"/>
            </a:lvl6pPr>
            <a:lvl7pPr indent="-355600" lvl="6" marL="3200400" algn="l">
              <a:spcBef>
                <a:spcPts val="400"/>
              </a:spcBef>
              <a:spcAft>
                <a:spcPts val="0"/>
              </a:spcAft>
              <a:buSzPts val="2000"/>
              <a:buFont typeface="Arial"/>
              <a:buChar char="•"/>
              <a:defRPr sz="2000"/>
            </a:lvl7pPr>
            <a:lvl8pPr indent="-355600" lvl="7" marL="3657600" algn="l">
              <a:spcBef>
                <a:spcPts val="400"/>
              </a:spcBef>
              <a:spcAft>
                <a:spcPts val="0"/>
              </a:spcAft>
              <a:buSzPts val="2000"/>
              <a:buFont typeface="Arial"/>
              <a:buChar char="•"/>
              <a:defRPr sz="2000"/>
            </a:lvl8pPr>
            <a:lvl9pPr indent="-355600" lvl="8" marL="4114800" algn="l">
              <a:spcBef>
                <a:spcPts val="400"/>
              </a:spcBef>
              <a:spcAft>
                <a:spcPts val="0"/>
              </a:spcAft>
              <a:buSzPts val="2000"/>
              <a:buFont typeface="Arial"/>
              <a:buChar char="•"/>
              <a:defRPr sz="2000"/>
            </a:lvl9pPr>
          </a:lstStyle>
          <a:p/>
        </p:txBody>
      </p:sp>
      <p:sp>
        <p:nvSpPr>
          <p:cNvPr id="63" name="Google Shape;63;p6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4" name="Shape 64"/>
        <p:cNvGrpSpPr/>
        <p:nvPr/>
      </p:nvGrpSpPr>
      <p:grpSpPr>
        <a:xfrm>
          <a:off x="0" y="0"/>
          <a:ext cx="0" cy="0"/>
          <a:chOff x="0" y="0"/>
          <a:chExt cx="0" cy="0"/>
        </a:xfrm>
      </p:grpSpPr>
      <p:sp>
        <p:nvSpPr>
          <p:cNvPr id="65" name="Google Shape;65;p70"/>
          <p:cNvSpPr txBox="1"/>
          <p:nvPr>
            <p:ph type="title"/>
          </p:nvPr>
        </p:nvSpPr>
        <p:spPr>
          <a:xfrm>
            <a:off x="152400" y="-82550"/>
            <a:ext cx="7456487" cy="973137"/>
          </a:xfrm>
          <a:prstGeom prst="rect">
            <a:avLst/>
          </a:prstGeom>
          <a:noFill/>
          <a:ln>
            <a:noFill/>
          </a:ln>
          <a:effectLst>
            <a:outerShdw blurRad="63500" dir="2700000" dist="35921">
              <a:schemeClr val="dk1"/>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60"/>
          <p:cNvSpPr txBox="1"/>
          <p:nvPr/>
        </p:nvSpPr>
        <p:spPr>
          <a:xfrm>
            <a:off x="0" y="6527800"/>
            <a:ext cx="9144000" cy="330200"/>
          </a:xfrm>
          <a:prstGeom prst="rect">
            <a:avLst/>
          </a:prstGeom>
          <a:solidFill>
            <a:srgbClr val="000000">
              <a:alpha val="60784"/>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200" u="none">
              <a:solidFill>
                <a:schemeClr val="dk1"/>
              </a:solidFill>
              <a:latin typeface="Arial"/>
              <a:ea typeface="Arial"/>
              <a:cs typeface="Arial"/>
              <a:sym typeface="Arial"/>
            </a:endParaRPr>
          </a:p>
        </p:txBody>
      </p:sp>
      <p:sp>
        <p:nvSpPr>
          <p:cNvPr id="11" name="Google Shape;11;p60"/>
          <p:cNvSpPr txBox="1"/>
          <p:nvPr/>
        </p:nvSpPr>
        <p:spPr>
          <a:xfrm>
            <a:off x="352425" y="6553200"/>
            <a:ext cx="2238375" cy="274637"/>
          </a:xfrm>
          <a:prstGeom prst="rect">
            <a:avLst/>
          </a:prstGeom>
          <a:noFill/>
          <a:ln>
            <a:noFill/>
          </a:ln>
          <a:effectLst>
            <a:outerShdw blurRad="63500" dir="2700000" dist="17960">
              <a:schemeClr val="dk1"/>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CC"/>
              </a:buClr>
              <a:buSzPts val="1200"/>
              <a:buFont typeface="Arial"/>
              <a:buNone/>
            </a:pPr>
            <a:r>
              <a:t/>
            </a:r>
            <a:endParaRPr/>
          </a:p>
        </p:txBody>
      </p:sp>
      <p:sp>
        <p:nvSpPr>
          <p:cNvPr id="12" name="Google Shape;12;p60"/>
          <p:cNvSpPr txBox="1"/>
          <p:nvPr/>
        </p:nvSpPr>
        <p:spPr>
          <a:xfrm>
            <a:off x="3668712" y="6553200"/>
            <a:ext cx="1125537" cy="274637"/>
          </a:xfrm>
          <a:prstGeom prst="rect">
            <a:avLst/>
          </a:prstGeom>
          <a:noFill/>
          <a:ln>
            <a:noFill/>
          </a:ln>
          <a:effectLst>
            <a:outerShdw blurRad="63500" dir="2700000" dist="17960">
              <a:schemeClr val="dk1"/>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CC"/>
              </a:buClr>
              <a:buSzPts val="1200"/>
              <a:buFont typeface="Arial"/>
              <a:buNone/>
            </a:pPr>
            <a:r>
              <a:t/>
            </a:r>
            <a:endParaRPr/>
          </a:p>
        </p:txBody>
      </p:sp>
      <p:sp>
        <p:nvSpPr>
          <p:cNvPr id="13" name="Google Shape;13;p60"/>
          <p:cNvSpPr txBox="1"/>
          <p:nvPr/>
        </p:nvSpPr>
        <p:spPr>
          <a:xfrm>
            <a:off x="6072187" y="6540500"/>
            <a:ext cx="3178175" cy="274637"/>
          </a:xfrm>
          <a:prstGeom prst="rect">
            <a:avLst/>
          </a:prstGeom>
          <a:noFill/>
          <a:ln>
            <a:noFill/>
          </a:ln>
          <a:effectLst>
            <a:outerShdw blurRad="63500" dir="2700000" dist="17960">
              <a:schemeClr val="dk1"/>
            </a:outerShdw>
          </a:effectLst>
        </p:spPr>
        <p:txBody>
          <a:bodyPr anchorCtr="0" anchor="t" bIns="46025" lIns="92075" spcFirstLastPara="1" rIns="92075" wrap="square" tIns="46025">
            <a:spAutoFit/>
          </a:bodyPr>
          <a:lstStyle/>
          <a:p>
            <a:pPr indent="-173037" lvl="0" marL="173037" marR="0" rtl="0" algn="l">
              <a:lnSpc>
                <a:spcPct val="100000"/>
              </a:lnSpc>
              <a:spcBef>
                <a:spcPts val="0"/>
              </a:spcBef>
              <a:spcAft>
                <a:spcPts val="0"/>
              </a:spcAft>
              <a:buClr>
                <a:srgbClr val="FFFFCC"/>
              </a:buClr>
              <a:buSzPts val="1200"/>
              <a:buFont typeface="Arial"/>
              <a:buNone/>
            </a:pPr>
            <a:r>
              <a:t/>
            </a:r>
            <a:endParaRPr/>
          </a:p>
        </p:txBody>
      </p:sp>
      <p:cxnSp>
        <p:nvCxnSpPr>
          <p:cNvPr id="14" name="Google Shape;14;p60"/>
          <p:cNvCxnSpPr/>
          <p:nvPr/>
        </p:nvCxnSpPr>
        <p:spPr>
          <a:xfrm rot="10800000">
            <a:off x="2379662" y="2946400"/>
            <a:ext cx="1360487" cy="723900"/>
          </a:xfrm>
          <a:prstGeom prst="straightConnector1">
            <a:avLst/>
          </a:prstGeom>
          <a:noFill/>
          <a:ln cap="flat" cmpd="sng" w="12700">
            <a:solidFill>
              <a:srgbClr val="66CCFF"/>
            </a:solidFill>
            <a:prstDash val="solid"/>
            <a:miter lim="800000"/>
            <a:headEnd len="med" w="med" type="none"/>
            <a:tailEnd len="med" w="med" type="none"/>
          </a:ln>
        </p:spPr>
      </p:cxnSp>
      <p:cxnSp>
        <p:nvCxnSpPr>
          <p:cNvPr id="15" name="Google Shape;15;p60"/>
          <p:cNvCxnSpPr/>
          <p:nvPr/>
        </p:nvCxnSpPr>
        <p:spPr>
          <a:xfrm rot="9060000">
            <a:off x="5262562" y="3560762"/>
            <a:ext cx="1450975" cy="292100"/>
          </a:xfrm>
          <a:prstGeom prst="straightConnector1">
            <a:avLst/>
          </a:prstGeom>
          <a:noFill/>
          <a:ln cap="flat" cmpd="sng" w="12700">
            <a:solidFill>
              <a:srgbClr val="66CCFF"/>
            </a:solidFill>
            <a:prstDash val="solid"/>
            <a:miter lim="800000"/>
            <a:headEnd len="med" w="med" type="none"/>
            <a:tailEnd len="med" w="med" type="none"/>
          </a:ln>
        </p:spPr>
      </p:cxnSp>
      <p:cxnSp>
        <p:nvCxnSpPr>
          <p:cNvPr id="16" name="Google Shape;16;p60"/>
          <p:cNvCxnSpPr/>
          <p:nvPr/>
        </p:nvCxnSpPr>
        <p:spPr>
          <a:xfrm rot="9060000">
            <a:off x="5438775" y="4532312"/>
            <a:ext cx="520700" cy="623887"/>
          </a:xfrm>
          <a:prstGeom prst="straightConnector1">
            <a:avLst/>
          </a:prstGeom>
          <a:noFill/>
          <a:ln cap="flat" cmpd="sng" w="12700">
            <a:solidFill>
              <a:srgbClr val="66CCFF"/>
            </a:solidFill>
            <a:prstDash val="solid"/>
            <a:miter lim="800000"/>
            <a:headEnd len="med" w="med" type="none"/>
            <a:tailEnd len="med" w="med" type="none"/>
          </a:ln>
        </p:spPr>
      </p:cxnSp>
      <p:cxnSp>
        <p:nvCxnSpPr>
          <p:cNvPr id="17" name="Google Shape;17;p60"/>
          <p:cNvCxnSpPr/>
          <p:nvPr/>
        </p:nvCxnSpPr>
        <p:spPr>
          <a:xfrm rot="7260000">
            <a:off x="2777331" y="4928393"/>
            <a:ext cx="1147762" cy="488950"/>
          </a:xfrm>
          <a:prstGeom prst="straightConnector1">
            <a:avLst/>
          </a:prstGeom>
          <a:noFill/>
          <a:ln cap="flat" cmpd="sng" w="12700">
            <a:solidFill>
              <a:srgbClr val="66CCFF"/>
            </a:solidFill>
            <a:prstDash val="solid"/>
            <a:miter lim="800000"/>
            <a:headEnd len="med" w="med" type="none"/>
            <a:tailEnd len="med" w="med" type="none"/>
          </a:ln>
        </p:spPr>
      </p:cxnSp>
      <p:cxnSp>
        <p:nvCxnSpPr>
          <p:cNvPr id="18" name="Google Shape;18;p60"/>
          <p:cNvCxnSpPr/>
          <p:nvPr/>
        </p:nvCxnSpPr>
        <p:spPr>
          <a:xfrm rot="7020000">
            <a:off x="2698750" y="3900487"/>
            <a:ext cx="793750" cy="835025"/>
          </a:xfrm>
          <a:prstGeom prst="straightConnector1">
            <a:avLst/>
          </a:prstGeom>
          <a:noFill/>
          <a:ln cap="flat" cmpd="sng" w="12700">
            <a:solidFill>
              <a:srgbClr val="66CCFF"/>
            </a:solidFill>
            <a:prstDash val="solid"/>
            <a:miter lim="800000"/>
            <a:headEnd len="med" w="med" type="none"/>
            <a:tailEnd len="med" w="med" type="none"/>
          </a:ln>
        </p:spPr>
      </p:cxnSp>
      <p:sp>
        <p:nvSpPr>
          <p:cNvPr id="19" name="Google Shape;19;p60"/>
          <p:cNvSpPr/>
          <p:nvPr/>
        </p:nvSpPr>
        <p:spPr>
          <a:xfrm>
            <a:off x="4848225" y="2401887"/>
            <a:ext cx="1358900" cy="1338262"/>
          </a:xfrm>
          <a:custGeom>
            <a:rect b="b" l="l" r="r" t="t"/>
            <a:pathLst>
              <a:path extrusionOk="0" h="843" w="928">
                <a:moveTo>
                  <a:pt x="0" y="843"/>
                </a:moveTo>
                <a:cubicBezTo>
                  <a:pt x="28" y="763"/>
                  <a:pt x="56" y="684"/>
                  <a:pt x="80" y="599"/>
                </a:cubicBezTo>
                <a:cubicBezTo>
                  <a:pt x="104" y="514"/>
                  <a:pt x="111" y="405"/>
                  <a:pt x="144" y="331"/>
                </a:cubicBezTo>
                <a:cubicBezTo>
                  <a:pt x="177" y="257"/>
                  <a:pt x="223" y="202"/>
                  <a:pt x="276" y="155"/>
                </a:cubicBezTo>
                <a:cubicBezTo>
                  <a:pt x="329" y="108"/>
                  <a:pt x="399" y="75"/>
                  <a:pt x="460" y="51"/>
                </a:cubicBezTo>
                <a:cubicBezTo>
                  <a:pt x="521" y="27"/>
                  <a:pt x="588" y="19"/>
                  <a:pt x="644" y="11"/>
                </a:cubicBezTo>
                <a:cubicBezTo>
                  <a:pt x="700" y="3"/>
                  <a:pt x="749" y="0"/>
                  <a:pt x="796" y="3"/>
                </a:cubicBezTo>
                <a:cubicBezTo>
                  <a:pt x="843" y="6"/>
                  <a:pt x="904" y="26"/>
                  <a:pt x="928" y="31"/>
                </a:cubicBezTo>
              </a:path>
            </a:pathLst>
          </a:custGeom>
          <a:noFill/>
          <a:ln cap="flat" cmpd="sng" w="19050">
            <a:solidFill>
              <a:srgbClr val="66CC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1" i="0" sz="1200" u="none">
              <a:solidFill>
                <a:schemeClr val="dk1"/>
              </a:solidFill>
              <a:latin typeface="Arial"/>
              <a:ea typeface="Arial"/>
              <a:cs typeface="Arial"/>
              <a:sym typeface="Arial"/>
            </a:endParaRPr>
          </a:p>
        </p:txBody>
      </p:sp>
      <p:sp>
        <p:nvSpPr>
          <p:cNvPr id="20" name="Google Shape;20;p60"/>
          <p:cNvSpPr/>
          <p:nvPr/>
        </p:nvSpPr>
        <p:spPr>
          <a:xfrm rot="480000">
            <a:off x="3143250" y="2584450"/>
            <a:ext cx="1171575" cy="552450"/>
          </a:xfrm>
          <a:custGeom>
            <a:rect b="b" l="l" r="r" t="t"/>
            <a:pathLst>
              <a:path extrusionOk="0" h="364" w="935">
                <a:moveTo>
                  <a:pt x="935" y="0"/>
                </a:moveTo>
                <a:cubicBezTo>
                  <a:pt x="887" y="4"/>
                  <a:pt x="767" y="1"/>
                  <a:pt x="651" y="24"/>
                </a:cubicBezTo>
                <a:cubicBezTo>
                  <a:pt x="535" y="47"/>
                  <a:pt x="343" y="99"/>
                  <a:pt x="239" y="140"/>
                </a:cubicBezTo>
                <a:cubicBezTo>
                  <a:pt x="135" y="181"/>
                  <a:pt x="54" y="231"/>
                  <a:pt x="27" y="268"/>
                </a:cubicBezTo>
                <a:cubicBezTo>
                  <a:pt x="0" y="305"/>
                  <a:pt x="39" y="334"/>
                  <a:pt x="79" y="364"/>
                </a:cubicBezTo>
              </a:path>
            </a:pathLst>
          </a:custGeom>
          <a:noFill/>
          <a:ln cap="flat" cmpd="sng" w="9525">
            <a:solidFill>
              <a:srgbClr val="66CC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1" i="0" sz="1200" u="none">
              <a:solidFill>
                <a:schemeClr val="dk1"/>
              </a:solidFill>
              <a:latin typeface="Arial"/>
              <a:ea typeface="Arial"/>
              <a:cs typeface="Arial"/>
              <a:sym typeface="Arial"/>
            </a:endParaRPr>
          </a:p>
        </p:txBody>
      </p:sp>
      <p:sp>
        <p:nvSpPr>
          <p:cNvPr id="21" name="Google Shape;21;p60"/>
          <p:cNvSpPr/>
          <p:nvPr/>
        </p:nvSpPr>
        <p:spPr>
          <a:xfrm>
            <a:off x="3879850" y="5135562"/>
            <a:ext cx="674687" cy="385762"/>
          </a:xfrm>
          <a:custGeom>
            <a:rect b="b" l="l" r="r" t="t"/>
            <a:pathLst>
              <a:path extrusionOk="0" h="211" w="644">
                <a:moveTo>
                  <a:pt x="644" y="197"/>
                </a:moveTo>
                <a:cubicBezTo>
                  <a:pt x="617" y="198"/>
                  <a:pt x="529" y="211"/>
                  <a:pt x="480" y="201"/>
                </a:cubicBezTo>
                <a:cubicBezTo>
                  <a:pt x="431" y="191"/>
                  <a:pt x="389" y="166"/>
                  <a:pt x="352" y="137"/>
                </a:cubicBezTo>
                <a:cubicBezTo>
                  <a:pt x="315" y="108"/>
                  <a:pt x="294" y="51"/>
                  <a:pt x="256" y="29"/>
                </a:cubicBezTo>
                <a:cubicBezTo>
                  <a:pt x="218" y="7"/>
                  <a:pt x="167" y="0"/>
                  <a:pt x="124" y="5"/>
                </a:cubicBezTo>
                <a:cubicBezTo>
                  <a:pt x="81" y="10"/>
                  <a:pt x="26" y="46"/>
                  <a:pt x="0" y="57"/>
                </a:cubicBezTo>
              </a:path>
            </a:pathLst>
          </a:custGeom>
          <a:noFill/>
          <a:ln cap="flat" cmpd="sng" w="15875">
            <a:solidFill>
              <a:srgbClr val="66CC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1" i="0" sz="1200" u="none">
              <a:solidFill>
                <a:schemeClr val="dk1"/>
              </a:solidFill>
              <a:latin typeface="Arial"/>
              <a:ea typeface="Arial"/>
              <a:cs typeface="Arial"/>
              <a:sym typeface="Arial"/>
            </a:endParaRPr>
          </a:p>
        </p:txBody>
      </p:sp>
      <p:sp>
        <p:nvSpPr>
          <p:cNvPr id="22" name="Google Shape;22;p60"/>
          <p:cNvSpPr txBox="1"/>
          <p:nvPr/>
        </p:nvSpPr>
        <p:spPr>
          <a:xfrm>
            <a:off x="211137" y="76200"/>
            <a:ext cx="6353175"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9900"/>
              </a:buClr>
              <a:buSzPts val="1600"/>
              <a:buFont typeface="Arial"/>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 name="Shape 26"/>
        <p:cNvGrpSpPr/>
        <p:nvPr/>
      </p:nvGrpSpPr>
      <p:grpSpPr>
        <a:xfrm>
          <a:off x="0" y="0"/>
          <a:ext cx="0" cy="0"/>
          <a:chOff x="0" y="0"/>
          <a:chExt cx="0" cy="0"/>
        </a:xfrm>
      </p:grpSpPr>
      <p:pic>
        <p:nvPicPr>
          <p:cNvPr descr="E&amp;R-Template-inside_header2" id="27" name="Google Shape;27;p62"/>
          <p:cNvPicPr preferRelativeResize="0"/>
          <p:nvPr/>
        </p:nvPicPr>
        <p:blipFill rotWithShape="1">
          <a:blip r:embed="rId1">
            <a:alphaModFix/>
          </a:blip>
          <a:srcRect b="0" l="3703" r="0" t="0"/>
          <a:stretch/>
        </p:blipFill>
        <p:spPr>
          <a:xfrm>
            <a:off x="-152400" y="-95250"/>
            <a:ext cx="9144000" cy="1000125"/>
          </a:xfrm>
          <a:prstGeom prst="rect">
            <a:avLst/>
          </a:prstGeom>
          <a:noFill/>
          <a:ln>
            <a:noFill/>
          </a:ln>
        </p:spPr>
      </p:pic>
      <p:sp>
        <p:nvSpPr>
          <p:cNvPr id="28" name="Google Shape;28;p62"/>
          <p:cNvSpPr txBox="1"/>
          <p:nvPr>
            <p:ph type="title"/>
          </p:nvPr>
        </p:nvSpPr>
        <p:spPr>
          <a:xfrm>
            <a:off x="152400" y="-82550"/>
            <a:ext cx="7456487" cy="973137"/>
          </a:xfrm>
          <a:prstGeom prst="rect">
            <a:avLst/>
          </a:prstGeom>
          <a:noFill/>
          <a:ln>
            <a:noFill/>
          </a:ln>
          <a:effectLst>
            <a:outerShdw blurRad="63500" dir="2700000" dist="35921">
              <a:schemeClr val="dk1"/>
            </a:outerShdw>
          </a:effectLst>
        </p:spPr>
        <p:txBody>
          <a:bodyPr anchorCtr="0" anchor="ctr" bIns="45700" lIns="91425" spcFirstLastPara="1" rIns="91425" wrap="square" tIns="45700">
            <a:noAutofit/>
          </a:bodyPr>
          <a:lstStyle>
            <a:lvl1pPr lvl="0" marR="0" rtl="0" algn="l">
              <a:spcBef>
                <a:spcPts val="0"/>
              </a:spcBef>
              <a:spcAft>
                <a:spcPts val="0"/>
              </a:spcAft>
              <a:buSzPts val="1400"/>
              <a:buNone/>
              <a:defRPr b="1" i="0" sz="3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3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3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3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32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1" i="0" sz="32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1" i="0" sz="32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1" i="0" sz="32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1" i="0" sz="3200" u="none" cap="none" strike="noStrike">
                <a:solidFill>
                  <a:schemeClr val="lt1"/>
                </a:solidFill>
                <a:latin typeface="Arial"/>
                <a:ea typeface="Arial"/>
                <a:cs typeface="Arial"/>
                <a:sym typeface="Arial"/>
              </a:defRPr>
            </a:lvl9pPr>
          </a:lstStyle>
          <a:p/>
        </p:txBody>
      </p:sp>
      <p:sp>
        <p:nvSpPr>
          <p:cNvPr id="29" name="Google Shape;29;p62"/>
          <p:cNvSpPr txBox="1"/>
          <p:nvPr>
            <p:ph idx="1" type="body"/>
          </p:nvPr>
        </p:nvSpPr>
        <p:spPr>
          <a:xfrm>
            <a:off x="152400" y="1187450"/>
            <a:ext cx="8229600" cy="4881562"/>
          </a:xfrm>
          <a:prstGeom prst="rect">
            <a:avLst/>
          </a:prstGeom>
          <a:noFill/>
          <a:ln>
            <a:noFill/>
          </a:ln>
        </p:spPr>
        <p:txBody>
          <a:bodyPr anchorCtr="0" anchor="t" bIns="45700" lIns="91425" spcFirstLastPara="1" rIns="91425" wrap="square" tIns="45700">
            <a:noAutofit/>
          </a:bodyPr>
          <a:lstStyle>
            <a:lvl1pPr indent="-355600" lvl="0" marL="457200" marR="0" rtl="0" algn="l">
              <a:spcBef>
                <a:spcPts val="400"/>
              </a:spcBef>
              <a:spcAft>
                <a:spcPts val="0"/>
              </a:spcAft>
              <a:buClr>
                <a:srgbClr val="003366"/>
              </a:buClr>
              <a:buSzPts val="2000"/>
              <a:buFont typeface="Noto Sans Symbols"/>
              <a:buChar char="⮚"/>
              <a:defRPr b="0" i="0" sz="20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rgbClr val="003366"/>
              </a:buClr>
              <a:buSzPts val="2000"/>
              <a:buFont typeface="Noto Sans Symbols"/>
              <a:buChar char="▪"/>
              <a:defRPr b="0" i="0" sz="20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003366"/>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rgbClr val="003366"/>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rgbClr val="003366"/>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rgbClr val="003366"/>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rgbClr val="003366"/>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rgbClr val="003366"/>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rgbClr val="003366"/>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0" name="Google Shape;30;p62"/>
          <p:cNvSpPr txBox="1"/>
          <p:nvPr>
            <p:ph idx="12" type="sldNum"/>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lvl1pPr indent="0" lvl="0" marL="0" marR="0" rtl="0" algn="ctr">
              <a:lnSpc>
                <a:spcPct val="100000"/>
              </a:lnSpc>
              <a:spcBef>
                <a:spcPts val="0"/>
              </a:spcBef>
              <a:spcAft>
                <a:spcPts val="0"/>
              </a:spcAft>
              <a:buClr>
                <a:schemeClr val="lt1"/>
              </a:buClr>
              <a:buSzPts val="1200"/>
              <a:buFont typeface="Arial"/>
              <a:buNone/>
              <a:defRPr b="1" i="0" sz="1200" u="none">
                <a:solidFill>
                  <a:schemeClr val="lt1"/>
                </a:solidFill>
                <a:latin typeface="Arial"/>
                <a:ea typeface="Arial"/>
                <a:cs typeface="Arial"/>
                <a:sym typeface="Arial"/>
              </a:defRPr>
            </a:lvl1pPr>
            <a:lvl2pPr indent="0" lvl="1" marL="0" marR="0" rtl="0" algn="ctr">
              <a:lnSpc>
                <a:spcPct val="100000"/>
              </a:lnSpc>
              <a:spcBef>
                <a:spcPts val="0"/>
              </a:spcBef>
              <a:spcAft>
                <a:spcPts val="0"/>
              </a:spcAft>
              <a:buClr>
                <a:schemeClr val="lt1"/>
              </a:buClr>
              <a:buSzPts val="1200"/>
              <a:buFont typeface="Arial"/>
              <a:buNone/>
              <a:defRPr b="1" i="0" sz="1200" u="none">
                <a:solidFill>
                  <a:schemeClr val="lt1"/>
                </a:solidFill>
                <a:latin typeface="Arial"/>
                <a:ea typeface="Arial"/>
                <a:cs typeface="Arial"/>
                <a:sym typeface="Arial"/>
              </a:defRPr>
            </a:lvl2pPr>
            <a:lvl3pPr indent="0" lvl="2" marL="0" marR="0" rtl="0" algn="ctr">
              <a:lnSpc>
                <a:spcPct val="100000"/>
              </a:lnSpc>
              <a:spcBef>
                <a:spcPts val="0"/>
              </a:spcBef>
              <a:spcAft>
                <a:spcPts val="0"/>
              </a:spcAft>
              <a:buClr>
                <a:schemeClr val="lt1"/>
              </a:buClr>
              <a:buSzPts val="1200"/>
              <a:buFont typeface="Arial"/>
              <a:buNone/>
              <a:defRPr b="1" i="0" sz="1200" u="none">
                <a:solidFill>
                  <a:schemeClr val="lt1"/>
                </a:solidFill>
                <a:latin typeface="Arial"/>
                <a:ea typeface="Arial"/>
                <a:cs typeface="Arial"/>
                <a:sym typeface="Arial"/>
              </a:defRPr>
            </a:lvl3pPr>
            <a:lvl4pPr indent="0" lvl="3" marL="0" marR="0" rtl="0" algn="ctr">
              <a:lnSpc>
                <a:spcPct val="100000"/>
              </a:lnSpc>
              <a:spcBef>
                <a:spcPts val="0"/>
              </a:spcBef>
              <a:spcAft>
                <a:spcPts val="0"/>
              </a:spcAft>
              <a:buClr>
                <a:schemeClr val="lt1"/>
              </a:buClr>
              <a:buSzPts val="1200"/>
              <a:buFont typeface="Arial"/>
              <a:buNone/>
              <a:defRPr b="1" i="0" sz="1200" u="none">
                <a:solidFill>
                  <a:schemeClr val="lt1"/>
                </a:solidFill>
                <a:latin typeface="Arial"/>
                <a:ea typeface="Arial"/>
                <a:cs typeface="Arial"/>
                <a:sym typeface="Arial"/>
              </a:defRPr>
            </a:lvl4pPr>
            <a:lvl5pPr indent="0" lvl="4" marL="0" marR="0" rtl="0" algn="ctr">
              <a:lnSpc>
                <a:spcPct val="100000"/>
              </a:lnSpc>
              <a:spcBef>
                <a:spcPts val="0"/>
              </a:spcBef>
              <a:spcAft>
                <a:spcPts val="0"/>
              </a:spcAft>
              <a:buClr>
                <a:schemeClr val="lt1"/>
              </a:buClr>
              <a:buSzPts val="1200"/>
              <a:buFont typeface="Arial"/>
              <a:buNone/>
              <a:defRPr b="1" i="0" sz="1200" u="none">
                <a:solidFill>
                  <a:schemeClr val="lt1"/>
                </a:solidFill>
                <a:latin typeface="Arial"/>
                <a:ea typeface="Arial"/>
                <a:cs typeface="Arial"/>
                <a:sym typeface="Arial"/>
              </a:defRPr>
            </a:lvl5pPr>
            <a:lvl6pPr indent="0" lvl="5" marL="0" marR="0" rtl="0" algn="ctr">
              <a:lnSpc>
                <a:spcPct val="100000"/>
              </a:lnSpc>
              <a:spcBef>
                <a:spcPts val="0"/>
              </a:spcBef>
              <a:spcAft>
                <a:spcPts val="0"/>
              </a:spcAft>
              <a:buClr>
                <a:schemeClr val="lt1"/>
              </a:buClr>
              <a:buSzPts val="1200"/>
              <a:buFont typeface="Arial"/>
              <a:buNone/>
              <a:defRPr b="1" i="0" sz="1200" u="none">
                <a:solidFill>
                  <a:schemeClr val="lt1"/>
                </a:solidFill>
                <a:latin typeface="Arial"/>
                <a:ea typeface="Arial"/>
                <a:cs typeface="Arial"/>
                <a:sym typeface="Arial"/>
              </a:defRPr>
            </a:lvl6pPr>
            <a:lvl7pPr indent="0" lvl="6" marL="0" marR="0" rtl="0" algn="ctr">
              <a:lnSpc>
                <a:spcPct val="100000"/>
              </a:lnSpc>
              <a:spcBef>
                <a:spcPts val="0"/>
              </a:spcBef>
              <a:spcAft>
                <a:spcPts val="0"/>
              </a:spcAft>
              <a:buClr>
                <a:schemeClr val="lt1"/>
              </a:buClr>
              <a:buSzPts val="1200"/>
              <a:buFont typeface="Arial"/>
              <a:buNone/>
              <a:defRPr b="1" i="0" sz="1200" u="none">
                <a:solidFill>
                  <a:schemeClr val="lt1"/>
                </a:solidFill>
                <a:latin typeface="Arial"/>
                <a:ea typeface="Arial"/>
                <a:cs typeface="Arial"/>
                <a:sym typeface="Arial"/>
              </a:defRPr>
            </a:lvl7pPr>
            <a:lvl8pPr indent="0" lvl="7" marL="0" marR="0" rtl="0" algn="ctr">
              <a:lnSpc>
                <a:spcPct val="100000"/>
              </a:lnSpc>
              <a:spcBef>
                <a:spcPts val="0"/>
              </a:spcBef>
              <a:spcAft>
                <a:spcPts val="0"/>
              </a:spcAft>
              <a:buClr>
                <a:schemeClr val="lt1"/>
              </a:buClr>
              <a:buSzPts val="1200"/>
              <a:buFont typeface="Arial"/>
              <a:buNone/>
              <a:defRPr b="1" i="0" sz="1200" u="none">
                <a:solidFill>
                  <a:schemeClr val="lt1"/>
                </a:solidFill>
                <a:latin typeface="Arial"/>
                <a:ea typeface="Arial"/>
                <a:cs typeface="Arial"/>
                <a:sym typeface="Arial"/>
              </a:defRPr>
            </a:lvl8pPr>
            <a:lvl9pPr indent="0" lvl="8" marL="0" marR="0" rtl="0" algn="ctr">
              <a:lnSpc>
                <a:spcPct val="100000"/>
              </a:lnSpc>
              <a:spcBef>
                <a:spcPts val="0"/>
              </a:spcBef>
              <a:spcAft>
                <a:spcPts val="0"/>
              </a:spcAft>
              <a:buClr>
                <a:schemeClr val="lt1"/>
              </a:buClr>
              <a:buSzPts val="1200"/>
              <a:buFont typeface="Arial"/>
              <a:buNone/>
              <a:defRPr b="1" i="0" sz="1200" u="non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endParaRPr>
          </a:p>
        </p:txBody>
      </p:sp>
      <p:grpSp>
        <p:nvGrpSpPr>
          <p:cNvPr id="31" name="Google Shape;31;p62"/>
          <p:cNvGrpSpPr/>
          <p:nvPr/>
        </p:nvGrpSpPr>
        <p:grpSpPr>
          <a:xfrm>
            <a:off x="4398962" y="6345237"/>
            <a:ext cx="327025" cy="381000"/>
            <a:chOff x="4181" y="4125"/>
            <a:chExt cx="183" cy="192"/>
          </a:xfrm>
        </p:grpSpPr>
        <p:sp>
          <p:nvSpPr>
            <p:cNvPr id="32" name="Google Shape;32;p62"/>
            <p:cNvSpPr/>
            <p:nvPr/>
          </p:nvSpPr>
          <p:spPr>
            <a:xfrm>
              <a:off x="4181" y="4125"/>
              <a:ext cx="183" cy="192"/>
            </a:xfrm>
            <a:custGeom>
              <a:rect b="b" l="l" r="r" t="t"/>
              <a:pathLst>
                <a:path extrusionOk="0" h="578" w="364">
                  <a:moveTo>
                    <a:pt x="364" y="424"/>
                  </a:moveTo>
                  <a:lnTo>
                    <a:pt x="364" y="0"/>
                  </a:lnTo>
                  <a:lnTo>
                    <a:pt x="0" y="0"/>
                  </a:lnTo>
                  <a:lnTo>
                    <a:pt x="0" y="578"/>
                  </a:lnTo>
                  <a:lnTo>
                    <a:pt x="232" y="578"/>
                  </a:lnTo>
                  <a:lnTo>
                    <a:pt x="364" y="424"/>
                  </a:lnTo>
                  <a:close/>
                </a:path>
              </a:pathLst>
            </a:cu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1" i="0" sz="1200" u="none">
                <a:solidFill>
                  <a:schemeClr val="dk1"/>
                </a:solidFill>
                <a:latin typeface="Arial"/>
                <a:ea typeface="Arial"/>
                <a:cs typeface="Arial"/>
                <a:sym typeface="Arial"/>
              </a:endParaRPr>
            </a:p>
          </p:txBody>
        </p:sp>
        <p:sp>
          <p:nvSpPr>
            <p:cNvPr id="33" name="Google Shape;33;p62"/>
            <p:cNvSpPr/>
            <p:nvPr/>
          </p:nvSpPr>
          <p:spPr>
            <a:xfrm>
              <a:off x="4297" y="4266"/>
              <a:ext cx="54" cy="42"/>
            </a:xfrm>
            <a:custGeom>
              <a:rect b="b" l="l" r="r" t="t"/>
              <a:pathLst>
                <a:path extrusionOk="0" h="127" w="109">
                  <a:moveTo>
                    <a:pt x="0" y="127"/>
                  </a:moveTo>
                  <a:lnTo>
                    <a:pt x="0" y="0"/>
                  </a:lnTo>
                  <a:lnTo>
                    <a:pt x="109" y="0"/>
                  </a:lnTo>
                  <a:lnTo>
                    <a:pt x="0" y="127"/>
                  </a:lnTo>
                  <a:close/>
                </a:path>
              </a:pathLst>
            </a:cu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1" i="0" sz="1200" u="none">
                <a:solidFill>
                  <a:schemeClr val="dk1"/>
                </a:solidFill>
                <a:latin typeface="Arial"/>
                <a:ea typeface="Arial"/>
                <a:cs typeface="Arial"/>
                <a:sym typeface="Arial"/>
              </a:endParaRPr>
            </a:p>
          </p:txBody>
        </p:sp>
        <p:sp>
          <p:nvSpPr>
            <p:cNvPr id="34" name="Google Shape;34;p62"/>
            <p:cNvSpPr/>
            <p:nvPr/>
          </p:nvSpPr>
          <p:spPr>
            <a:xfrm>
              <a:off x="4297" y="4266"/>
              <a:ext cx="54" cy="42"/>
            </a:xfrm>
            <a:custGeom>
              <a:rect b="b" l="l" r="r" t="t"/>
              <a:pathLst>
                <a:path extrusionOk="0" h="127" w="109">
                  <a:moveTo>
                    <a:pt x="0" y="127"/>
                  </a:moveTo>
                  <a:lnTo>
                    <a:pt x="0" y="0"/>
                  </a:lnTo>
                  <a:lnTo>
                    <a:pt x="109" y="0"/>
                  </a:lnTo>
                  <a:lnTo>
                    <a:pt x="0" y="127"/>
                  </a:lnTo>
                  <a:close/>
                </a:path>
              </a:pathLst>
            </a:cu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1" i="0" sz="1200" u="none">
                <a:solidFill>
                  <a:schemeClr val="dk1"/>
                </a:solidFill>
                <a:latin typeface="Arial"/>
                <a:ea typeface="Arial"/>
                <a:cs typeface="Arial"/>
                <a:sym typeface="Arial"/>
              </a:endParaRPr>
            </a:p>
          </p:txBody>
        </p:sp>
      </p:grpSp>
      <p:sp>
        <p:nvSpPr>
          <p:cNvPr id="35" name="Google Shape;35;p62"/>
          <p:cNvSpPr txBox="1"/>
          <p:nvPr/>
        </p:nvSpPr>
        <p:spPr>
          <a:xfrm>
            <a:off x="1033462" y="6381750"/>
            <a:ext cx="3005137" cy="260350"/>
          </a:xfrm>
          <a:prstGeom prst="rect">
            <a:avLst/>
          </a:prstGeom>
          <a:noFill/>
          <a:ln>
            <a:noFill/>
          </a:ln>
        </p:spPr>
        <p:txBody>
          <a:bodyPr anchorCtr="0" anchor="t" bIns="46025" lIns="92075" spcFirstLastPara="1" rIns="92075" wrap="square" tIns="46025">
            <a:spAutoFit/>
          </a:bodyPr>
          <a:lstStyle/>
          <a:p>
            <a:pPr indent="-173037" lvl="0" marL="173037" marR="0" rtl="0" algn="l">
              <a:lnSpc>
                <a:spcPct val="100000"/>
              </a:lnSpc>
              <a:spcBef>
                <a:spcPts val="0"/>
              </a:spcBef>
              <a:spcAft>
                <a:spcPts val="0"/>
              </a:spcAft>
              <a:buClr>
                <a:schemeClr val="lt1"/>
              </a:buClr>
              <a:buSzPts val="1100"/>
              <a:buFont typeface="Arial"/>
              <a:buNone/>
            </a:pPr>
            <a:r>
              <a:rPr b="0" i="0" lang="en-US" sz="1100" u="none">
                <a:solidFill>
                  <a:schemeClr val="lt1"/>
                </a:solidFill>
                <a:latin typeface="Arial"/>
                <a:ea typeface="Arial"/>
                <a:cs typeface="Arial"/>
                <a:sym typeface="Arial"/>
              </a:rPr>
              <a:t>Copyright © 2008, Infosys Technologies Ltd.</a:t>
            </a:r>
            <a:endParaRPr/>
          </a:p>
        </p:txBody>
      </p:sp>
      <p:grpSp>
        <p:nvGrpSpPr>
          <p:cNvPr id="36" name="Google Shape;36;p62"/>
          <p:cNvGrpSpPr/>
          <p:nvPr/>
        </p:nvGrpSpPr>
        <p:grpSpPr>
          <a:xfrm>
            <a:off x="200025" y="6376987"/>
            <a:ext cx="773112" cy="309562"/>
            <a:chOff x="2444" y="1518"/>
            <a:chExt cx="1488" cy="550"/>
          </a:xfrm>
        </p:grpSpPr>
        <p:sp>
          <p:nvSpPr>
            <p:cNvPr id="37" name="Google Shape;37;p62"/>
            <p:cNvSpPr/>
            <p:nvPr/>
          </p:nvSpPr>
          <p:spPr>
            <a:xfrm>
              <a:off x="3843" y="1518"/>
              <a:ext cx="89" cy="90"/>
            </a:xfrm>
            <a:custGeom>
              <a:rect b="b" l="l" r="r" t="t"/>
              <a:pathLst>
                <a:path extrusionOk="0" h="720" w="721">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1" i="0" sz="1200" u="none">
                <a:solidFill>
                  <a:schemeClr val="dk1"/>
                </a:solidFill>
                <a:latin typeface="Arial"/>
                <a:ea typeface="Arial"/>
                <a:cs typeface="Arial"/>
                <a:sym typeface="Arial"/>
              </a:endParaRPr>
            </a:p>
          </p:txBody>
        </p:sp>
        <p:sp>
          <p:nvSpPr>
            <p:cNvPr id="38" name="Google Shape;38;p62"/>
            <p:cNvSpPr/>
            <p:nvPr/>
          </p:nvSpPr>
          <p:spPr>
            <a:xfrm>
              <a:off x="2444" y="1529"/>
              <a:ext cx="52" cy="443"/>
            </a:xfrm>
            <a:custGeom>
              <a:rect b="b" l="l" r="r" t="t"/>
              <a:pathLst>
                <a:path extrusionOk="0" h="3541" w="426">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1" i="0" sz="1200" u="none">
                <a:solidFill>
                  <a:schemeClr val="dk1"/>
                </a:solidFill>
                <a:latin typeface="Arial"/>
                <a:ea typeface="Arial"/>
                <a:cs typeface="Arial"/>
                <a:sym typeface="Arial"/>
              </a:endParaRPr>
            </a:p>
          </p:txBody>
        </p:sp>
        <p:sp>
          <p:nvSpPr>
            <p:cNvPr id="39" name="Google Shape;39;p62"/>
            <p:cNvSpPr/>
            <p:nvPr/>
          </p:nvSpPr>
          <p:spPr>
            <a:xfrm>
              <a:off x="2805" y="1529"/>
              <a:ext cx="1027" cy="539"/>
            </a:xfrm>
            <a:custGeom>
              <a:rect b="b" l="l" r="r" t="t"/>
              <a:pathLst>
                <a:path extrusionOk="0" h="4317" w="8214">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1" i="0" sz="1200" u="none">
                <a:solidFill>
                  <a:schemeClr val="dk1"/>
                </a:solidFill>
                <a:latin typeface="Arial"/>
                <a:ea typeface="Arial"/>
                <a:cs typeface="Arial"/>
                <a:sym typeface="Arial"/>
              </a:endParaRPr>
            </a:p>
          </p:txBody>
        </p:sp>
        <p:sp>
          <p:nvSpPr>
            <p:cNvPr id="40" name="Google Shape;40;p62"/>
            <p:cNvSpPr/>
            <p:nvPr/>
          </p:nvSpPr>
          <p:spPr>
            <a:xfrm>
              <a:off x="2551" y="1628"/>
              <a:ext cx="244" cy="344"/>
            </a:xfrm>
            <a:custGeom>
              <a:rect b="b" l="l" r="r" t="t"/>
              <a:pathLst>
                <a:path extrusionOk="0" h="2747" w="1975">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1" i="0" sz="1200" u="none">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about:blan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1" Type="http://schemas.openxmlformats.org/officeDocument/2006/relationships/hyperlink" Target="mailto:Susan@myuni.edu" TargetMode="External"/><Relationship Id="rId10" Type="http://schemas.openxmlformats.org/officeDocument/2006/relationships/hyperlink" Target="mailto:Sandra@myuni.edu" TargetMode="External"/><Relationship Id="rId12" Type="http://schemas.openxmlformats.org/officeDocument/2006/relationships/hyperlink" Target="mailto:Evelyn@myuni.edu" TargetMode="External"/><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mailto:Davis@myuni.edu" TargetMode="External"/><Relationship Id="rId4" Type="http://schemas.openxmlformats.org/officeDocument/2006/relationships/hyperlink" Target="mailto:Daniel@myuni.edu" TargetMode="External"/><Relationship Id="rId9" Type="http://schemas.openxmlformats.org/officeDocument/2006/relationships/hyperlink" Target="mailto:Susan@myuni.edu" TargetMode="External"/><Relationship Id="rId5" Type="http://schemas.openxmlformats.org/officeDocument/2006/relationships/hyperlink" Target="mailto:Davis@myuni.edu" TargetMode="External"/><Relationship Id="rId6" Type="http://schemas.openxmlformats.org/officeDocument/2006/relationships/hyperlink" Target="mailto:Sandra@myuni.edu" TargetMode="External"/><Relationship Id="rId7" Type="http://schemas.openxmlformats.org/officeDocument/2006/relationships/hyperlink" Target="mailto:Evelyn@myuni.edu" TargetMode="External"/><Relationship Id="rId8" Type="http://schemas.openxmlformats.org/officeDocument/2006/relationships/hyperlink" Target="mailto:Daniel@myuni.edu"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mailto:Davis@myuni.edu" TargetMode="External"/><Relationship Id="rId4" Type="http://schemas.openxmlformats.org/officeDocument/2006/relationships/hyperlink" Target="mailto:Daniel@myuni.edu" TargetMode="External"/><Relationship Id="rId5" Type="http://schemas.openxmlformats.org/officeDocument/2006/relationships/hyperlink" Target="mailto:Sandra@myuni.edu" TargetMode="External"/><Relationship Id="rId6" Type="http://schemas.openxmlformats.org/officeDocument/2006/relationships/hyperlink" Target="mailto:Evelyn@myuni.edu" TargetMode="External"/><Relationship Id="rId7" Type="http://schemas.openxmlformats.org/officeDocument/2006/relationships/hyperlink" Target="mailto:Susan@myuni.edu"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p22"/>
          <p:cNvSpPr txBox="1"/>
          <p:nvPr/>
        </p:nvSpPr>
        <p:spPr>
          <a:xfrm>
            <a:off x="211137" y="1524000"/>
            <a:ext cx="7772400" cy="685800"/>
          </a:xfrm>
          <a:prstGeom prst="rect">
            <a:avLst/>
          </a:prstGeom>
          <a:noFill/>
          <a:ln>
            <a:noFill/>
          </a:ln>
          <a:effectLst>
            <a:outerShdw blurRad="63500" dir="2700000" dist="35921">
              <a:schemeClr val="dk1"/>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Normalization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1"/>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176" name="Google Shape;176;p31"/>
          <p:cNvSpPr txBox="1"/>
          <p:nvPr>
            <p:ph idx="4294967295" type="title"/>
          </p:nvPr>
        </p:nvSpPr>
        <p:spPr>
          <a:xfrm>
            <a:off x="152400" y="-82550"/>
            <a:ext cx="7456487" cy="97313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Need for Normalization</a:t>
            </a:r>
            <a:br>
              <a:rPr b="1" i="0" lang="en-US" sz="3200" u="none" cap="none" strike="noStrike">
                <a:solidFill>
                  <a:schemeClr val="lt1"/>
                </a:solidFill>
                <a:latin typeface="Arial"/>
                <a:ea typeface="Arial"/>
                <a:cs typeface="Arial"/>
                <a:sym typeface="Arial"/>
              </a:rPr>
            </a:br>
            <a:r>
              <a:rPr b="1" i="0" lang="en-US" sz="2800" u="none" cap="none" strike="noStrike">
                <a:solidFill>
                  <a:schemeClr val="lt1"/>
                </a:solidFill>
                <a:latin typeface="Arial"/>
                <a:ea typeface="Arial"/>
                <a:cs typeface="Arial"/>
                <a:sym typeface="Arial"/>
              </a:rPr>
              <a:t>Student_Course_Result Table</a:t>
            </a:r>
            <a:endParaRPr/>
          </a:p>
        </p:txBody>
      </p:sp>
      <p:graphicFrame>
        <p:nvGraphicFramePr>
          <p:cNvPr id="177" name="Google Shape;177;p31"/>
          <p:cNvGraphicFramePr/>
          <p:nvPr/>
        </p:nvGraphicFramePr>
        <p:xfrm>
          <a:off x="152400" y="1187450"/>
          <a:ext cx="3000000" cy="3000000"/>
        </p:xfrm>
        <a:graphic>
          <a:graphicData uri="http://schemas.openxmlformats.org/drawingml/2006/table">
            <a:tbl>
              <a:tblPr>
                <a:noFill/>
                <a:tableStyleId>{33717CDB-960E-4C1E-8D38-9A496A184761}</a:tableStyleId>
              </a:tblPr>
              <a:tblGrid>
                <a:gridCol w="531800"/>
                <a:gridCol w="792150"/>
                <a:gridCol w="957250"/>
                <a:gridCol w="409575"/>
                <a:gridCol w="1501775"/>
                <a:gridCol w="182550"/>
                <a:gridCol w="1196975"/>
                <a:gridCol w="374650"/>
                <a:gridCol w="1271575"/>
                <a:gridCol w="542925"/>
                <a:gridCol w="468300"/>
              </a:tblGrid>
              <a:tr h="398450">
                <a:tc gridSpan="3">
                  <a:txBody>
                    <a:bodyPr/>
                    <a:lstStyle/>
                    <a:p>
                      <a:pPr indent="-190500" lvl="0" marL="19050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Student_Details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hMerge="1"/>
                <a:tc hMerge="1"/>
                <a:tc gridSpan="5">
                  <a:txBody>
                    <a:bodyPr/>
                    <a:lstStyle/>
                    <a:p>
                      <a:pPr indent="-190500" lvl="0" marL="19050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Course_Details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hMerge="1"/>
                <a:tc hMerge="1"/>
                <a:tc hMerge="1"/>
                <a:tc hMerge="1"/>
                <a:tc gridSpan="3">
                  <a:txBody>
                    <a:bodyPr/>
                    <a:lstStyle/>
                    <a:p>
                      <a:pPr indent="-190500" lvl="0" marL="19050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Result_Details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hMerge="1"/>
                <a:tc hMerge="1"/>
              </a:tr>
              <a:tr h="457200">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101</a:t>
                      </a:r>
                      <a:endParaRPr/>
                    </a:p>
                  </a:txBody>
                  <a:tcPr marT="45725" marB="45725" marR="91450" marL="91450" anchor="b">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tcPr>
                </a:tc>
                <a:tc>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Davis </a:t>
                      </a:r>
                      <a:endParaRPr/>
                    </a:p>
                  </a:txBody>
                  <a:tcPr marT="45725" marB="45725" marR="91450" marL="91450" anchor="b">
                    <a:lnT cap="flat" cmpd="sng" w="12700">
                      <a:solidFill>
                        <a:srgbClr val="000000"/>
                      </a:solidFill>
                      <a:prstDash val="solid"/>
                      <a:round/>
                      <a:headEnd len="sm" w="sm" type="none"/>
                      <a:tailEnd len="sm" w="sm" type="none"/>
                    </a:lnT>
                  </a:tcPr>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11/4/1986</a:t>
                      </a:r>
                      <a:endParaRPr/>
                    </a:p>
                  </a:txBody>
                  <a:tcPr marT="45725" marB="45725" marR="91450" marL="91450" anchor="b">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M4</a:t>
                      </a:r>
                      <a:endParaRPr/>
                    </a:p>
                  </a:txBody>
                  <a:tcPr marT="45725" marB="45725" marR="91450" marL="91450" anchor="b">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tcPr>
                </a:tc>
                <a:tc>
                  <a:txBody>
                    <a:bodyPr/>
                    <a:lstStyle/>
                    <a:p>
                      <a:pPr indent="-190500" lvl="0" marL="190500" marR="0" rtl="0" algn="ct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Applied Mathematics</a:t>
                      </a:r>
                      <a:endParaRPr/>
                    </a:p>
                  </a:txBody>
                  <a:tcPr marT="45725" marB="45725" marR="91450" marL="91450" anchor="b">
                    <a:lnT cap="flat" cmpd="sng" w="12700">
                      <a:solidFill>
                        <a:srgbClr val="000000"/>
                      </a:solidFill>
                      <a:prstDash val="solid"/>
                      <a:round/>
                      <a:headEnd len="sm" w="sm" type="none"/>
                      <a:tailEnd len="sm" w="sm" type="none"/>
                    </a:lnT>
                  </a:tcPr>
                </a:tc>
                <a:tc gridSpan="2">
                  <a:txBody>
                    <a:bodyPr/>
                    <a:lstStyle/>
                    <a:p>
                      <a:pPr indent="-190500" lvl="0" marL="190500" marR="0" rtl="0" algn="ct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Basic Mathematics</a:t>
                      </a:r>
                      <a:endParaRPr/>
                    </a:p>
                  </a:txBody>
                  <a:tcPr marT="45725" marB="45725" marR="91450" marL="91450" anchor="b">
                    <a:lnT cap="flat" cmpd="sng" w="12700">
                      <a:solidFill>
                        <a:srgbClr val="000000"/>
                      </a:solidFill>
                      <a:prstDash val="solid"/>
                      <a:round/>
                      <a:headEnd len="sm" w="sm" type="none"/>
                      <a:tailEnd len="sm" w="sm" type="none"/>
                    </a:lnT>
                  </a:tcPr>
                </a:tc>
                <a:tc hMerge="1"/>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7</a:t>
                      </a:r>
                      <a:endParaRPr/>
                    </a:p>
                  </a:txBody>
                  <a:tcPr marT="45725" marB="45725" marR="91450" marL="91450" anchor="b">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11/11/2004</a:t>
                      </a:r>
                      <a:endParaRPr/>
                    </a:p>
                  </a:txBody>
                  <a:tcPr marT="45725" marB="45725" marR="91450" marL="91450" anchor="b">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tcPr>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82</a:t>
                      </a:r>
                      <a:endParaRPr/>
                    </a:p>
                  </a:txBody>
                  <a:tcPr marT="45725" marB="45725" marR="91450" marL="91450" anchor="b">
                    <a:lnT cap="flat" cmpd="sng" w="12700">
                      <a:solidFill>
                        <a:srgbClr val="000000"/>
                      </a:solidFill>
                      <a:prstDash val="solid"/>
                      <a:round/>
                      <a:headEnd len="sm" w="sm" type="none"/>
                      <a:tailEnd len="sm" w="sm" type="none"/>
                    </a:lnT>
                  </a:tcPr>
                </a:tc>
                <a:tc>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A</a:t>
                      </a:r>
                      <a:endParaRPr/>
                    </a:p>
                  </a:txBody>
                  <a:tcPr marT="45725" marB="45725" marR="91450" marL="91450" anchor="b">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r>
              <a:tr h="458775">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102</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Daniel</a:t>
                      </a:r>
                      <a:endParaRPr/>
                    </a:p>
                  </a:txBody>
                  <a:tcPr marT="45725" marB="45725" marR="91450" marL="91450" anchor="b"/>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11/6/1987</a:t>
                      </a:r>
                      <a:endParaRPr/>
                    </a:p>
                  </a:txBody>
                  <a:tcPr marT="45725" marB="45725" marR="91450" marL="91450" anchor="b">
                    <a:lnR cap="flat" cmpd="sng" w="12700">
                      <a:solidFill>
                        <a:srgbClr val="000000"/>
                      </a:solidFill>
                      <a:prstDash val="solid"/>
                      <a:round/>
                      <a:headEnd len="sm" w="sm" type="none"/>
                      <a:tailEnd len="sm" w="sm" type="none"/>
                    </a:lnR>
                  </a:tcPr>
                </a:tc>
                <a:tc>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M4</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ct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Applied Mathematics</a:t>
                      </a:r>
                      <a:endParaRPr/>
                    </a:p>
                  </a:txBody>
                  <a:tcPr marT="45725" marB="45725" marR="91450" marL="91450" anchor="b"/>
                </a:tc>
                <a:tc gridSpan="2">
                  <a:txBody>
                    <a:bodyPr/>
                    <a:lstStyle/>
                    <a:p>
                      <a:pPr indent="-190500" lvl="0" marL="190500" marR="0" rtl="0" algn="ct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Basic Mathematics</a:t>
                      </a:r>
                      <a:endParaRPr/>
                    </a:p>
                  </a:txBody>
                  <a:tcPr marT="45725" marB="45725" marR="91450" marL="91450" anchor="b"/>
                </a:tc>
                <a:tc hMerge="1"/>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7</a:t>
                      </a:r>
                      <a:endParaRPr/>
                    </a:p>
                  </a:txBody>
                  <a:tcPr marT="45725" marB="45725" marR="91450" marL="91450" anchor="b">
                    <a:lnR cap="flat" cmpd="sng" w="12700">
                      <a:solidFill>
                        <a:srgbClr val="000000"/>
                      </a:solidFill>
                      <a:prstDash val="solid"/>
                      <a:round/>
                      <a:headEnd len="sm" w="sm" type="none"/>
                      <a:tailEnd len="sm" w="sm" type="none"/>
                    </a:lnR>
                  </a:tcPr>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11/11/2004</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62</a:t>
                      </a:r>
                      <a:endParaRPr/>
                    </a:p>
                  </a:txBody>
                  <a:tcPr marT="45725" marB="45725" marR="91450" marL="91450" anchor="b"/>
                </a:tc>
                <a:tc>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C</a:t>
                      </a:r>
                      <a:endParaRPr/>
                    </a:p>
                  </a:txBody>
                  <a:tcPr marT="45725" marB="45725" marR="91450" marL="91450" anchor="b">
                    <a:lnR cap="flat" cmpd="sng" w="12700">
                      <a:solidFill>
                        <a:srgbClr val="000000"/>
                      </a:solidFill>
                      <a:prstDash val="solid"/>
                      <a:round/>
                      <a:headEnd len="sm" w="sm" type="none"/>
                      <a:tailEnd len="sm" w="sm" type="none"/>
                    </a:lnR>
                  </a:tcPr>
                </a:tc>
              </a:tr>
              <a:tr h="333375">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101</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Davis </a:t>
                      </a:r>
                      <a:endParaRPr/>
                    </a:p>
                  </a:txBody>
                  <a:tcPr marT="45725" marB="45725" marR="91450" marL="91450" anchor="b"/>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11/4/1986</a:t>
                      </a:r>
                      <a:endParaRPr/>
                    </a:p>
                  </a:txBody>
                  <a:tcPr marT="45725" marB="45725" marR="91450" marL="91450" anchor="b">
                    <a:lnR cap="flat" cmpd="sng" w="12700">
                      <a:solidFill>
                        <a:srgbClr val="000000"/>
                      </a:solidFill>
                      <a:prstDash val="solid"/>
                      <a:round/>
                      <a:headEnd len="sm" w="sm" type="none"/>
                      <a:tailEnd len="sm" w="sm" type="none"/>
                    </a:lnR>
                  </a:tcPr>
                </a:tc>
                <a:tc>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H6</a:t>
                      </a:r>
                      <a:endParaRPr/>
                    </a:p>
                  </a:txBody>
                  <a:tcPr marT="45725" marB="45725" marR="91450" marL="91450" anchor="b">
                    <a:lnL cap="flat" cmpd="sng" w="12700">
                      <a:solidFill>
                        <a:srgbClr val="000000"/>
                      </a:solidFill>
                      <a:prstDash val="solid"/>
                      <a:round/>
                      <a:headEnd len="sm" w="sm" type="none"/>
                      <a:tailEnd len="sm" w="sm" type="none"/>
                    </a:lnL>
                  </a:tcPr>
                </a:tc>
                <a:tc gridSpan="3">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   American History</a:t>
                      </a:r>
                      <a:endParaRPr/>
                    </a:p>
                  </a:txBody>
                  <a:tcPr marT="45725" marB="45725" marR="91450" marL="91450" anchor="b"/>
                </a:tc>
                <a:tc hMerge="1"/>
                <a:tc hMerge="1"/>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4</a:t>
                      </a:r>
                      <a:endParaRPr/>
                    </a:p>
                  </a:txBody>
                  <a:tcPr marT="45725" marB="45725" marR="91450" marL="91450" anchor="b">
                    <a:lnR cap="flat" cmpd="sng" w="12700">
                      <a:solidFill>
                        <a:srgbClr val="000000"/>
                      </a:solidFill>
                      <a:prstDash val="solid"/>
                      <a:round/>
                      <a:headEnd len="sm" w="sm" type="none"/>
                      <a:tailEnd len="sm" w="sm" type="none"/>
                    </a:lnR>
                  </a:tcPr>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11/22/2004</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79</a:t>
                      </a:r>
                      <a:endParaRPr/>
                    </a:p>
                  </a:txBody>
                  <a:tcPr marT="45725" marB="45725" marR="91450" marL="91450" anchor="b"/>
                </a:tc>
                <a:tc>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B</a:t>
                      </a:r>
                      <a:endParaRPr/>
                    </a:p>
                  </a:txBody>
                  <a:tcPr marT="45725" marB="45725" marR="91450" marL="91450" anchor="b">
                    <a:lnR cap="flat" cmpd="sng" w="12700">
                      <a:solidFill>
                        <a:srgbClr val="000000"/>
                      </a:solidFill>
                      <a:prstDash val="solid"/>
                      <a:round/>
                      <a:headEnd len="sm" w="sm" type="none"/>
                      <a:tailEnd len="sm" w="sm" type="none"/>
                    </a:lnR>
                  </a:tcPr>
                </a:tc>
              </a:tr>
              <a:tr h="457200">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103</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Sandra</a:t>
                      </a:r>
                      <a:endParaRPr/>
                    </a:p>
                  </a:txBody>
                  <a:tcPr marT="45725" marB="45725" marR="91450" marL="91450" anchor="b"/>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10/2/1988</a:t>
                      </a:r>
                      <a:endParaRPr/>
                    </a:p>
                  </a:txBody>
                  <a:tcPr marT="45725" marB="45725" marR="91450" marL="91450" anchor="b">
                    <a:lnR cap="flat" cmpd="sng" w="12700">
                      <a:solidFill>
                        <a:srgbClr val="000000"/>
                      </a:solidFill>
                      <a:prstDash val="solid"/>
                      <a:round/>
                      <a:headEnd len="sm" w="sm" type="none"/>
                      <a:tailEnd len="sm" w="sm" type="none"/>
                    </a:lnR>
                  </a:tcPr>
                </a:tc>
                <a:tc>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C3</a:t>
                      </a:r>
                      <a:endParaRPr/>
                    </a:p>
                  </a:txBody>
                  <a:tcPr marT="45725" marB="45725" marR="91450" marL="91450" anchor="b">
                    <a:lnL cap="flat" cmpd="sng" w="12700">
                      <a:solidFill>
                        <a:srgbClr val="000000"/>
                      </a:solidFill>
                      <a:prstDash val="solid"/>
                      <a:round/>
                      <a:headEnd len="sm" w="sm" type="none"/>
                      <a:tailEnd len="sm" w="sm" type="none"/>
                    </a:lnL>
                  </a:tcPr>
                </a:tc>
                <a:tc gridSpan="2">
                  <a:txBody>
                    <a:bodyPr/>
                    <a:lstStyle/>
                    <a:p>
                      <a:pPr indent="-190500" lvl="0" marL="190500" marR="0" rtl="0" algn="ct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Bio Chemistry</a:t>
                      </a:r>
                      <a:endParaRPr/>
                    </a:p>
                  </a:txBody>
                  <a:tcPr marT="45725" marB="45725" marR="91450" marL="91450" anchor="b"/>
                </a:tc>
                <a:tc hMerge="1"/>
                <a:tc>
                  <a:txBody>
                    <a:bodyPr/>
                    <a:lstStyle/>
                    <a:p>
                      <a:pPr indent="-190500" lvl="0" marL="190500" marR="0" rtl="0" algn="ct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Basic Chemistry</a:t>
                      </a:r>
                      <a:endParaRPr/>
                    </a:p>
                  </a:txBody>
                  <a:tcPr marT="45725" marB="45725" marR="91450" marL="91450" anchor="b"/>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11</a:t>
                      </a:r>
                      <a:endParaRPr/>
                    </a:p>
                  </a:txBody>
                  <a:tcPr marT="45725" marB="45725" marR="91450" marL="91450" anchor="b">
                    <a:lnR cap="flat" cmpd="sng" w="12700">
                      <a:solidFill>
                        <a:srgbClr val="000000"/>
                      </a:solidFill>
                      <a:prstDash val="solid"/>
                      <a:round/>
                      <a:headEnd len="sm" w="sm" type="none"/>
                      <a:tailEnd len="sm" w="sm" type="none"/>
                    </a:lnR>
                  </a:tcPr>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11/16/2004</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65</a:t>
                      </a:r>
                      <a:endParaRPr/>
                    </a:p>
                  </a:txBody>
                  <a:tcPr marT="45725" marB="45725" marR="91450" marL="91450" anchor="b"/>
                </a:tc>
                <a:tc>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B</a:t>
                      </a:r>
                      <a:endParaRPr/>
                    </a:p>
                  </a:txBody>
                  <a:tcPr marT="45725" marB="45725" marR="91450" marL="91450" anchor="b">
                    <a:lnR cap="flat" cmpd="sng" w="12700">
                      <a:solidFill>
                        <a:srgbClr val="000000"/>
                      </a:solidFill>
                      <a:prstDash val="solid"/>
                      <a:round/>
                      <a:headEnd len="sm" w="sm" type="none"/>
                      <a:tailEnd len="sm" w="sm" type="none"/>
                    </a:lnR>
                  </a:tcPr>
                </a:tc>
              </a:tr>
              <a:tr h="506400">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104</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Evelyn</a:t>
                      </a:r>
                      <a:endParaRPr/>
                    </a:p>
                  </a:txBody>
                  <a:tcPr marT="45725" marB="45725" marR="91450" marL="91450" anchor="b"/>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2/22/1986</a:t>
                      </a:r>
                      <a:endParaRPr/>
                    </a:p>
                  </a:txBody>
                  <a:tcPr marT="45725" marB="45725" marR="91450" marL="91450" anchor="b">
                    <a:lnR cap="flat" cmpd="sng" w="12700">
                      <a:solidFill>
                        <a:srgbClr val="000000"/>
                      </a:solidFill>
                      <a:prstDash val="solid"/>
                      <a:round/>
                      <a:headEnd len="sm" w="sm" type="none"/>
                      <a:tailEnd len="sm" w="sm" type="none"/>
                    </a:lnR>
                  </a:tcPr>
                </a:tc>
                <a:tc>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B3</a:t>
                      </a:r>
                      <a:endParaRPr/>
                    </a:p>
                  </a:txBody>
                  <a:tcPr marT="45725" marB="45725" marR="91450" marL="91450" anchor="b">
                    <a:lnL cap="flat" cmpd="sng" w="12700">
                      <a:solidFill>
                        <a:srgbClr val="000000"/>
                      </a:solidFill>
                      <a:prstDash val="solid"/>
                      <a:round/>
                      <a:headEnd len="sm" w="sm" type="none"/>
                      <a:tailEnd len="sm" w="sm" type="none"/>
                    </a:lnL>
                  </a:tcPr>
                </a:tc>
                <a:tc gridSpan="2">
                  <a:txBody>
                    <a:bodyPr/>
                    <a:lstStyle/>
                    <a:p>
                      <a:pPr indent="-190500" lvl="0" marL="190500" marR="0" rtl="0" algn="ct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Botany</a:t>
                      </a:r>
                      <a:endParaRPr/>
                    </a:p>
                  </a:txBody>
                  <a:tcPr marT="45725" marB="45725" marR="91450" marL="91450" anchor="b"/>
                </a:tc>
                <a:tc hMerge="1"/>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nchor="b"/>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8</a:t>
                      </a:r>
                      <a:endParaRPr/>
                    </a:p>
                  </a:txBody>
                  <a:tcPr marT="45725" marB="45725" marR="91450" marL="91450" anchor="b">
                    <a:lnR cap="flat" cmpd="sng" w="12700">
                      <a:solidFill>
                        <a:srgbClr val="000000"/>
                      </a:solidFill>
                      <a:prstDash val="solid"/>
                      <a:round/>
                      <a:headEnd len="sm" w="sm" type="none"/>
                      <a:tailEnd len="sm" w="sm" type="none"/>
                    </a:lnR>
                  </a:tcPr>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11/26/2004</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77</a:t>
                      </a:r>
                      <a:endParaRPr/>
                    </a:p>
                  </a:txBody>
                  <a:tcPr marT="45725" marB="45725" marR="91450" marL="91450" anchor="b"/>
                </a:tc>
                <a:tc>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B</a:t>
                      </a:r>
                      <a:endParaRPr/>
                    </a:p>
                  </a:txBody>
                  <a:tcPr marT="45725" marB="45725" marR="91450" marL="91450" anchor="b">
                    <a:lnR cap="flat" cmpd="sng" w="12700">
                      <a:solidFill>
                        <a:srgbClr val="000000"/>
                      </a:solidFill>
                      <a:prstDash val="solid"/>
                      <a:round/>
                      <a:headEnd len="sm" w="sm" type="none"/>
                      <a:tailEnd len="sm" w="sm" type="none"/>
                    </a:lnR>
                  </a:tcPr>
                </a:tc>
              </a:tr>
              <a:tr h="457200">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102</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Daniel</a:t>
                      </a:r>
                      <a:endParaRPr/>
                    </a:p>
                  </a:txBody>
                  <a:tcPr marT="45725" marB="45725" marR="91450" marL="91450" anchor="b"/>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11/6/1987</a:t>
                      </a:r>
                      <a:endParaRPr/>
                    </a:p>
                  </a:txBody>
                  <a:tcPr marT="45725" marB="45725" marR="91450" marL="91450" anchor="b">
                    <a:lnR cap="flat" cmpd="sng" w="12700">
                      <a:solidFill>
                        <a:srgbClr val="000000"/>
                      </a:solidFill>
                      <a:prstDash val="solid"/>
                      <a:round/>
                      <a:headEnd len="sm" w="sm" type="none"/>
                      <a:tailEnd len="sm" w="sm" type="none"/>
                    </a:lnR>
                  </a:tcPr>
                </a:tc>
                <a:tc>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P3</a:t>
                      </a:r>
                      <a:endParaRPr/>
                    </a:p>
                  </a:txBody>
                  <a:tcPr marT="45725" marB="45725" marR="91450" marL="91450" anchor="b">
                    <a:lnL cap="flat" cmpd="sng" w="12700">
                      <a:solidFill>
                        <a:srgbClr val="000000"/>
                      </a:solidFill>
                      <a:prstDash val="solid"/>
                      <a:round/>
                      <a:headEnd len="sm" w="sm" type="none"/>
                      <a:tailEnd len="sm" w="sm" type="none"/>
                    </a:lnL>
                  </a:tcPr>
                </a:tc>
                <a:tc gridSpan="2">
                  <a:txBody>
                    <a:bodyPr/>
                    <a:lstStyle/>
                    <a:p>
                      <a:pPr indent="-190500" lvl="0" marL="19050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Nuclear Physics</a:t>
                      </a:r>
                      <a:endParaRPr/>
                    </a:p>
                  </a:txBody>
                  <a:tcPr marT="45725" marB="45725" marR="91450" marL="91450" anchor="b"/>
                </a:tc>
                <a:tc hMerge="1"/>
                <a:tc>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Basic Physics</a:t>
                      </a:r>
                      <a:endParaRPr/>
                    </a:p>
                  </a:txBody>
                  <a:tcPr marT="45725" marB="45725" marR="91450" marL="91450" anchor="b"/>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13</a:t>
                      </a:r>
                      <a:endParaRPr/>
                    </a:p>
                  </a:txBody>
                  <a:tcPr marT="45725" marB="45725" marR="91450" marL="91450" anchor="b">
                    <a:lnR cap="flat" cmpd="sng" w="12700">
                      <a:solidFill>
                        <a:srgbClr val="000000"/>
                      </a:solidFill>
                      <a:prstDash val="solid"/>
                      <a:round/>
                      <a:headEnd len="sm" w="sm" type="none"/>
                      <a:tailEnd len="sm" w="sm" type="none"/>
                    </a:lnR>
                  </a:tcPr>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11/12/2004</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68</a:t>
                      </a:r>
                      <a:endParaRPr/>
                    </a:p>
                  </a:txBody>
                  <a:tcPr marT="45725" marB="45725" marR="91450" marL="91450" anchor="b"/>
                </a:tc>
                <a:tc>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B</a:t>
                      </a:r>
                      <a:endParaRPr/>
                    </a:p>
                  </a:txBody>
                  <a:tcPr marT="45725" marB="45725" marR="91450" marL="91450" anchor="b">
                    <a:lnR cap="flat" cmpd="sng" w="12700">
                      <a:solidFill>
                        <a:srgbClr val="000000"/>
                      </a:solidFill>
                      <a:prstDash val="solid"/>
                      <a:round/>
                      <a:headEnd len="sm" w="sm" type="none"/>
                      <a:tailEnd len="sm" w="sm" type="none"/>
                    </a:lnR>
                  </a:tcPr>
                </a:tc>
              </a:tr>
              <a:tr h="457200">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105</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Susan</a:t>
                      </a:r>
                      <a:endParaRPr/>
                    </a:p>
                  </a:txBody>
                  <a:tcPr marT="45725" marB="45725" marR="91450" marL="91450" anchor="b"/>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8/31/1985</a:t>
                      </a:r>
                      <a:endParaRPr/>
                    </a:p>
                  </a:txBody>
                  <a:tcPr marT="45725" marB="45725" marR="91450" marL="91450" anchor="b">
                    <a:lnR cap="flat" cmpd="sng" w="12700">
                      <a:solidFill>
                        <a:srgbClr val="000000"/>
                      </a:solidFill>
                      <a:prstDash val="solid"/>
                      <a:round/>
                      <a:headEnd len="sm" w="sm" type="none"/>
                      <a:tailEnd len="sm" w="sm" type="none"/>
                    </a:lnR>
                  </a:tcPr>
                </a:tc>
                <a:tc>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P3</a:t>
                      </a:r>
                      <a:endParaRPr/>
                    </a:p>
                  </a:txBody>
                  <a:tcPr marT="45725" marB="45725" marR="91450" marL="91450" anchor="b">
                    <a:lnL cap="flat" cmpd="sng" w="12700">
                      <a:solidFill>
                        <a:srgbClr val="000000"/>
                      </a:solidFill>
                      <a:prstDash val="solid"/>
                      <a:round/>
                      <a:headEnd len="sm" w="sm" type="none"/>
                      <a:tailEnd len="sm" w="sm" type="none"/>
                    </a:lnL>
                  </a:tcPr>
                </a:tc>
                <a:tc gridSpan="2">
                  <a:txBody>
                    <a:bodyPr/>
                    <a:lstStyle/>
                    <a:p>
                      <a:pPr indent="-190500" lvl="0" marL="19050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Nuclear Physics</a:t>
                      </a:r>
                      <a:endParaRPr/>
                    </a:p>
                  </a:txBody>
                  <a:tcPr marT="45725" marB="45725" marR="91450" marL="91450" anchor="b"/>
                </a:tc>
                <a:tc hMerge="1"/>
                <a:tc>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Basic Physics</a:t>
                      </a:r>
                      <a:endParaRPr/>
                    </a:p>
                  </a:txBody>
                  <a:tcPr marT="45725" marB="45725" marR="91450" marL="91450" anchor="b"/>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13</a:t>
                      </a:r>
                      <a:endParaRPr/>
                    </a:p>
                  </a:txBody>
                  <a:tcPr marT="45725" marB="45725" marR="91450" marL="91450" anchor="b">
                    <a:lnR cap="flat" cmpd="sng" w="12700">
                      <a:solidFill>
                        <a:srgbClr val="000000"/>
                      </a:solidFill>
                      <a:prstDash val="solid"/>
                      <a:round/>
                      <a:headEnd len="sm" w="sm" type="none"/>
                      <a:tailEnd len="sm" w="sm" type="none"/>
                    </a:lnR>
                  </a:tcPr>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11/12/2004</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89</a:t>
                      </a:r>
                      <a:endParaRPr/>
                    </a:p>
                  </a:txBody>
                  <a:tcPr marT="45725" marB="45725" marR="91450" marL="91450" anchor="b"/>
                </a:tc>
                <a:tc>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A</a:t>
                      </a:r>
                      <a:endParaRPr/>
                    </a:p>
                  </a:txBody>
                  <a:tcPr marT="45725" marB="45725" marR="91450" marL="91450" anchor="b">
                    <a:lnR cap="flat" cmpd="sng" w="12700">
                      <a:solidFill>
                        <a:srgbClr val="000000"/>
                      </a:solidFill>
                      <a:prstDash val="solid"/>
                      <a:round/>
                      <a:headEnd len="sm" w="sm" type="none"/>
                      <a:tailEnd len="sm" w="sm" type="none"/>
                    </a:lnR>
                  </a:tcPr>
                </a:tc>
              </a:tr>
              <a:tr h="468300">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103</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Sandra</a:t>
                      </a:r>
                      <a:endParaRPr/>
                    </a:p>
                  </a:txBody>
                  <a:tcPr marT="45725" marB="45725" marR="91450" marL="91450" anchor="b"/>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10/2/1988</a:t>
                      </a:r>
                      <a:endParaRPr/>
                    </a:p>
                  </a:txBody>
                  <a:tcPr marT="45725" marB="45725" marR="91450" marL="91450" anchor="b">
                    <a:lnR cap="flat" cmpd="sng" w="12700">
                      <a:solidFill>
                        <a:srgbClr val="000000"/>
                      </a:solidFill>
                      <a:prstDash val="solid"/>
                      <a:round/>
                      <a:headEnd len="sm" w="sm" type="none"/>
                      <a:tailEnd len="sm" w="sm" type="none"/>
                    </a:lnR>
                  </a:tcPr>
                </a:tc>
                <a:tc>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B4</a:t>
                      </a:r>
                      <a:endParaRPr/>
                    </a:p>
                  </a:txBody>
                  <a:tcPr marT="45725" marB="45725" marR="91450" marL="91450" anchor="b">
                    <a:lnL cap="flat" cmpd="sng" w="12700">
                      <a:solidFill>
                        <a:srgbClr val="000000"/>
                      </a:solidFill>
                      <a:prstDash val="solid"/>
                      <a:round/>
                      <a:headEnd len="sm" w="sm" type="none"/>
                      <a:tailEnd len="sm" w="sm" type="none"/>
                    </a:lnL>
                  </a:tcPr>
                </a:tc>
                <a:tc gridSpan="2">
                  <a:txBody>
                    <a:bodyPr/>
                    <a:lstStyle/>
                    <a:p>
                      <a:pPr indent="-190500" lvl="0" marL="19050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Zoology</a:t>
                      </a:r>
                      <a:endParaRPr/>
                    </a:p>
                  </a:txBody>
                  <a:tcPr marT="45725" marB="45725" marR="91450" marL="91450" anchor="b"/>
                </a:tc>
                <a:tc hMerge="1"/>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nchor="b"/>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5</a:t>
                      </a:r>
                      <a:endParaRPr/>
                    </a:p>
                  </a:txBody>
                  <a:tcPr marT="45725" marB="45725" marR="91450" marL="91450" anchor="b">
                    <a:lnR cap="flat" cmpd="sng" w="12700">
                      <a:solidFill>
                        <a:srgbClr val="000000"/>
                      </a:solidFill>
                      <a:prstDash val="solid"/>
                      <a:round/>
                      <a:headEnd len="sm" w="sm" type="none"/>
                      <a:tailEnd len="sm" w="sm" type="none"/>
                    </a:lnR>
                  </a:tcPr>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11/27/2004</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54</a:t>
                      </a:r>
                      <a:endParaRPr/>
                    </a:p>
                  </a:txBody>
                  <a:tcPr marT="45725" marB="45725" marR="91450" marL="91450" anchor="b"/>
                </a:tc>
                <a:tc>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D</a:t>
                      </a:r>
                      <a:endParaRPr/>
                    </a:p>
                  </a:txBody>
                  <a:tcPr marT="45725" marB="45725" marR="91450" marL="91450" anchor="b">
                    <a:lnR cap="flat" cmpd="sng" w="12700">
                      <a:solidFill>
                        <a:srgbClr val="000000"/>
                      </a:solidFill>
                      <a:prstDash val="solid"/>
                      <a:round/>
                      <a:headEnd len="sm" w="sm" type="none"/>
                      <a:tailEnd len="sm" w="sm" type="none"/>
                    </a:lnR>
                  </a:tcPr>
                </a:tc>
              </a:tr>
              <a:tr h="307975">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105</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Susan</a:t>
                      </a:r>
                      <a:endParaRPr/>
                    </a:p>
                  </a:txBody>
                  <a:tcPr marT="45725" marB="45725" marR="91450" marL="91450" anchor="b"/>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8/31/1985</a:t>
                      </a:r>
                      <a:endParaRPr/>
                    </a:p>
                  </a:txBody>
                  <a:tcPr marT="45725" marB="45725" marR="91450" marL="91450" anchor="b">
                    <a:lnR cap="flat" cmpd="sng" w="12700">
                      <a:solidFill>
                        <a:srgbClr val="000000"/>
                      </a:solidFill>
                      <a:prstDash val="solid"/>
                      <a:round/>
                      <a:headEnd len="sm" w="sm" type="none"/>
                      <a:tailEnd len="sm" w="sm" type="none"/>
                    </a:lnR>
                  </a:tcPr>
                </a:tc>
                <a:tc>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H6</a:t>
                      </a:r>
                      <a:endParaRPr/>
                    </a:p>
                  </a:txBody>
                  <a:tcPr marT="45725" marB="45725" marR="91450" marL="91450" anchor="b">
                    <a:lnL cap="flat" cmpd="sng" w="12700">
                      <a:solidFill>
                        <a:srgbClr val="000000"/>
                      </a:solidFill>
                      <a:prstDash val="solid"/>
                      <a:round/>
                      <a:headEnd len="sm" w="sm" type="none"/>
                      <a:tailEnd len="sm" w="sm" type="none"/>
                    </a:lnL>
                  </a:tcPr>
                </a:tc>
                <a:tc gridSpan="3">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  American History</a:t>
                      </a:r>
                      <a:endParaRPr/>
                    </a:p>
                  </a:txBody>
                  <a:tcPr marT="45725" marB="45725" marR="91450" marL="91450" anchor="b"/>
                </a:tc>
                <a:tc hMerge="1"/>
                <a:tc hMerge="1"/>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4</a:t>
                      </a:r>
                      <a:endParaRPr/>
                    </a:p>
                  </a:txBody>
                  <a:tcPr marT="45725" marB="45725" marR="91450" marL="91450" anchor="b">
                    <a:lnR cap="flat" cmpd="sng" w="12700">
                      <a:solidFill>
                        <a:srgbClr val="000000"/>
                      </a:solidFill>
                      <a:prstDash val="solid"/>
                      <a:round/>
                      <a:headEnd len="sm" w="sm" type="none"/>
                      <a:tailEnd len="sm" w="sm" type="none"/>
                    </a:lnR>
                  </a:tcPr>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11/22/2004</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87</a:t>
                      </a:r>
                      <a:endParaRPr/>
                    </a:p>
                  </a:txBody>
                  <a:tcPr marT="45725" marB="45725" marR="91450" marL="91450" anchor="b"/>
                </a:tc>
                <a:tc>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A</a:t>
                      </a:r>
                      <a:endParaRPr/>
                    </a:p>
                  </a:txBody>
                  <a:tcPr marT="45725" marB="45725" marR="91450" marL="91450" anchor="b">
                    <a:lnR cap="flat" cmpd="sng" w="12700">
                      <a:solidFill>
                        <a:srgbClr val="000000"/>
                      </a:solidFill>
                      <a:prstDash val="solid"/>
                      <a:round/>
                      <a:headEnd len="sm" w="sm" type="none"/>
                      <a:tailEnd len="sm" w="sm" type="none"/>
                    </a:lnR>
                  </a:tcPr>
                </a:tc>
              </a:tr>
              <a:tr h="457200">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104</a:t>
                      </a:r>
                      <a:endParaRPr/>
                    </a:p>
                  </a:txBody>
                  <a:tcPr marT="45725" marB="45725" marR="91450" marL="91450" anchor="b">
                    <a:lnL cap="flat" cmpd="sng" w="12700">
                      <a:solidFill>
                        <a:srgbClr val="000000"/>
                      </a:solidFill>
                      <a:prstDash val="solid"/>
                      <a:round/>
                      <a:headEnd len="sm" w="sm" type="none"/>
                      <a:tailEnd len="sm" w="sm" type="none"/>
                    </a:lnL>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Evelyn</a:t>
                      </a:r>
                      <a:endParaRPr/>
                    </a:p>
                  </a:txBody>
                  <a:tcPr marT="45725" marB="45725" marR="91450" marL="91450" anchor="b">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2/22/1986</a:t>
                      </a:r>
                      <a:endParaRPr/>
                    </a:p>
                  </a:txBody>
                  <a:tcPr marT="45725" marB="45725" marR="91450" marL="91450" anchor="b">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M4</a:t>
                      </a:r>
                      <a:endParaRPr/>
                    </a:p>
                  </a:txBody>
                  <a:tcPr marT="45725" marB="45725" marR="91450" marL="91450" anchor="b">
                    <a:lnL cap="flat" cmpd="sng" w="12700">
                      <a:solidFill>
                        <a:srgbClr val="000000"/>
                      </a:solidFill>
                      <a:prstDash val="solid"/>
                      <a:round/>
                      <a:headEnd len="sm" w="sm" type="none"/>
                      <a:tailEnd len="sm" w="sm" type="none"/>
                    </a:lnL>
                    <a:lnB cap="flat" cmpd="sng" w="12700">
                      <a:solidFill>
                        <a:srgbClr val="000000"/>
                      </a:solidFill>
                      <a:prstDash val="solid"/>
                      <a:round/>
                      <a:headEnd len="sm" w="sm" type="none"/>
                      <a:tailEnd len="sm" w="sm" type="none"/>
                    </a:lnB>
                  </a:tcPr>
                </a:tc>
                <a:tc>
                  <a:txBody>
                    <a:bodyPr/>
                    <a:lstStyle/>
                    <a:p>
                      <a:pPr indent="-190500" lvl="0" marL="19050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Applied Mathematics</a:t>
                      </a:r>
                      <a:endParaRPr/>
                    </a:p>
                  </a:txBody>
                  <a:tcPr marT="45725" marB="45725" marR="91450" marL="91450" anchor="b">
                    <a:lnB cap="flat" cmpd="sng" w="12700">
                      <a:solidFill>
                        <a:srgbClr val="000000"/>
                      </a:solidFill>
                      <a:prstDash val="solid"/>
                      <a:round/>
                      <a:headEnd len="sm" w="sm" type="none"/>
                      <a:tailEnd len="sm" w="sm" type="none"/>
                    </a:lnB>
                  </a:tcPr>
                </a:tc>
                <a:tc gridSpan="2">
                  <a:txBody>
                    <a:bodyPr/>
                    <a:lstStyle/>
                    <a:p>
                      <a:pPr indent="-190500" lvl="0" marL="19050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Basic Mathematics</a:t>
                      </a:r>
                      <a:endParaRPr/>
                    </a:p>
                  </a:txBody>
                  <a:tcPr marT="45725" marB="45725" marR="91450" marL="91450" anchor="b">
                    <a:lnB cap="flat" cmpd="sng" w="12700">
                      <a:solidFill>
                        <a:srgbClr val="000000"/>
                      </a:solidFill>
                      <a:prstDash val="solid"/>
                      <a:round/>
                      <a:headEnd len="sm" w="sm" type="none"/>
                      <a:tailEnd len="sm" w="sm" type="none"/>
                    </a:lnB>
                  </a:tcPr>
                </a:tc>
                <a:tc hMerge="1"/>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7</a:t>
                      </a:r>
                      <a:endParaRPr/>
                    </a:p>
                  </a:txBody>
                  <a:tcPr marT="45725" marB="45725" marR="91450" marL="91450" anchor="b">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11/11/2004</a:t>
                      </a:r>
                      <a:endParaRPr/>
                    </a:p>
                  </a:txBody>
                  <a:tcPr marT="45725" marB="45725" marR="91450" marL="91450" anchor="b">
                    <a:lnL cap="flat" cmpd="sng" w="12700">
                      <a:solidFill>
                        <a:srgbClr val="000000"/>
                      </a:solidFill>
                      <a:prstDash val="solid"/>
                      <a:round/>
                      <a:headEnd len="sm" w="sm" type="none"/>
                      <a:tailEnd len="sm" w="sm" type="none"/>
                    </a:lnL>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65</a:t>
                      </a:r>
                      <a:endParaRPr/>
                    </a:p>
                  </a:txBody>
                  <a:tcPr marT="45725" marB="45725" marR="91450" marL="91450" anchor="b">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B</a:t>
                      </a:r>
                      <a:endParaRPr/>
                    </a:p>
                  </a:txBody>
                  <a:tcPr marT="45725" marB="45725" marR="91450" marL="91450" anchor="b">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r>
            </a:tbl>
          </a:graphicData>
        </a:graphic>
      </p:graphicFrame>
      <p:sp>
        <p:nvSpPr>
          <p:cNvPr id="178" name="Google Shape;178;p31"/>
          <p:cNvSpPr txBox="1"/>
          <p:nvPr/>
        </p:nvSpPr>
        <p:spPr>
          <a:xfrm>
            <a:off x="685800" y="5791200"/>
            <a:ext cx="71628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200"/>
              <a:buFont typeface="Arial"/>
              <a:buNone/>
            </a:pPr>
            <a:r>
              <a:rPr b="1" i="0" lang="en-US" sz="1200" u="none">
                <a:solidFill>
                  <a:schemeClr val="accent2"/>
                </a:solidFill>
                <a:latin typeface="Arial"/>
                <a:ea typeface="Arial"/>
                <a:cs typeface="Arial"/>
                <a:sym typeface="Arial"/>
              </a:rPr>
              <a:t> </a:t>
            </a:r>
            <a:r>
              <a:rPr b="1" i="0" lang="en-US" sz="2000" u="none">
                <a:solidFill>
                  <a:schemeClr val="accent2"/>
                </a:solidFill>
                <a:latin typeface="Arial"/>
                <a:ea typeface="Arial"/>
                <a:cs typeface="Arial"/>
                <a:sym typeface="Arial"/>
              </a:rPr>
              <a:t>Insert , Delete, Update Anomaly and Data Duplication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2"/>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184" name="Google Shape;184;p32"/>
          <p:cNvSpPr txBox="1"/>
          <p:nvPr>
            <p:ph idx="4294967295" type="title"/>
          </p:nvPr>
        </p:nvSpPr>
        <p:spPr>
          <a:xfrm>
            <a:off x="152400" y="-82550"/>
            <a:ext cx="7456487" cy="97313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First Normal Form: 1NF</a:t>
            </a:r>
            <a:endParaRPr/>
          </a:p>
        </p:txBody>
      </p:sp>
      <p:sp>
        <p:nvSpPr>
          <p:cNvPr id="185" name="Google Shape;185;p32"/>
          <p:cNvSpPr txBox="1"/>
          <p:nvPr>
            <p:ph idx="4294967295" type="body"/>
          </p:nvPr>
        </p:nvSpPr>
        <p:spPr>
          <a:xfrm>
            <a:off x="152400" y="1187450"/>
            <a:ext cx="8229600" cy="4881562"/>
          </a:xfrm>
          <a:prstGeom prst="rect">
            <a:avLst/>
          </a:prstGeom>
          <a:noFill/>
          <a:ln>
            <a:noFill/>
          </a:ln>
        </p:spPr>
        <p:txBody>
          <a:bodyPr anchorCtr="0" anchor="t" bIns="45700" lIns="0" spcFirstLastPara="1" rIns="91425" wrap="square" tIns="0">
            <a:noAutofit/>
          </a:bodyPr>
          <a:lstStyle/>
          <a:p>
            <a:pPr indent="-342900" lvl="0" marL="342900" marR="0" rtl="0" algn="l">
              <a:lnSpc>
                <a:spcPct val="100000"/>
              </a:lnSpc>
              <a:spcBef>
                <a:spcPts val="0"/>
              </a:spcBef>
              <a:spcAft>
                <a:spcPts val="0"/>
              </a:spcAft>
              <a:buClr>
                <a:srgbClr val="003366"/>
              </a:buClr>
              <a:buSzPts val="2000"/>
              <a:buFont typeface="Noto Sans Symbols"/>
              <a:buChar char="⮚"/>
            </a:pPr>
            <a:r>
              <a:rPr b="1" i="0" lang="en-US" sz="2000" u="none">
                <a:solidFill>
                  <a:schemeClr val="dk1"/>
                </a:solidFill>
                <a:latin typeface="Arial"/>
                <a:ea typeface="Arial"/>
                <a:cs typeface="Arial"/>
                <a:sym typeface="Arial"/>
              </a:rPr>
              <a:t>A relation schema is in 1NF : </a:t>
            </a:r>
            <a:endParaRPr/>
          </a:p>
          <a:p>
            <a:pPr indent="-215900" lvl="0" marL="342900" marR="0" rtl="0" algn="l">
              <a:lnSpc>
                <a:spcPct val="100000"/>
              </a:lnSpc>
              <a:spcBef>
                <a:spcPts val="400"/>
              </a:spcBef>
              <a:spcAft>
                <a:spcPts val="0"/>
              </a:spcAft>
              <a:buClr>
                <a:srgbClr val="003366"/>
              </a:buClr>
              <a:buSzPts val="2000"/>
              <a:buFont typeface="Noto Sans Symbols"/>
              <a:buNone/>
            </a:pPr>
            <a:r>
              <a:t/>
            </a:r>
            <a:endParaRPr b="1" i="0" sz="2000" u="none">
              <a:solidFill>
                <a:schemeClr val="dk1"/>
              </a:solidFill>
              <a:latin typeface="Arial"/>
              <a:ea typeface="Arial"/>
              <a:cs typeface="Arial"/>
              <a:sym typeface="Arial"/>
            </a:endParaRPr>
          </a:p>
          <a:p>
            <a:pPr indent="-325437" lvl="1" marL="669925" marR="0" rtl="0" algn="l">
              <a:lnSpc>
                <a:spcPct val="100000"/>
              </a:lnSpc>
              <a:spcBef>
                <a:spcPts val="480"/>
              </a:spcBef>
              <a:spcAft>
                <a:spcPts val="0"/>
              </a:spcAft>
              <a:buClr>
                <a:srgbClr val="003366"/>
              </a:buClr>
              <a:buSzPts val="2400"/>
              <a:buFont typeface="Noto Sans Symbols"/>
              <a:buChar char="▪"/>
            </a:pPr>
            <a:r>
              <a:rPr b="0" i="0" lang="en-US" sz="2400" u="none" cap="none" strike="noStrike">
                <a:solidFill>
                  <a:schemeClr val="dk1"/>
                </a:solidFill>
                <a:latin typeface="Arial"/>
                <a:ea typeface="Arial"/>
                <a:cs typeface="Arial"/>
                <a:sym typeface="Arial"/>
              </a:rPr>
              <a:t>if and only if all the attributes of the relation R are atomic in nature. </a:t>
            </a:r>
            <a:endParaRPr/>
          </a:p>
          <a:p>
            <a:pPr indent="-325437" lvl="1" marL="669925" marR="0" rtl="0" algn="l">
              <a:lnSpc>
                <a:spcPct val="100000"/>
              </a:lnSpc>
              <a:spcBef>
                <a:spcPts val="480"/>
              </a:spcBef>
              <a:spcAft>
                <a:spcPts val="0"/>
              </a:spcAft>
              <a:buClr>
                <a:srgbClr val="003366"/>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325437" lvl="1" marL="669925" marR="0" rtl="0" algn="l">
              <a:lnSpc>
                <a:spcPct val="100000"/>
              </a:lnSpc>
              <a:spcBef>
                <a:spcPts val="480"/>
              </a:spcBef>
              <a:spcAft>
                <a:spcPts val="0"/>
              </a:spcAft>
              <a:buClr>
                <a:srgbClr val="003366"/>
              </a:buClr>
              <a:buSzPts val="2400"/>
              <a:buFont typeface="Noto Sans Symbols"/>
              <a:buChar char="▪"/>
            </a:pPr>
            <a:r>
              <a:rPr b="1" i="0" lang="en-US" sz="2400" u="none" cap="none" strike="noStrike">
                <a:solidFill>
                  <a:schemeClr val="dk1"/>
                </a:solidFill>
                <a:latin typeface="Arial"/>
                <a:ea typeface="Arial"/>
                <a:cs typeface="Arial"/>
                <a:sym typeface="Arial"/>
              </a:rPr>
              <a:t>Atomic: </a:t>
            </a:r>
            <a:r>
              <a:rPr b="0" i="0" lang="en-US" sz="2400" u="none" cap="none" strike="noStrike">
                <a:solidFill>
                  <a:schemeClr val="dk1"/>
                </a:solidFill>
                <a:latin typeface="Arial"/>
                <a:ea typeface="Arial"/>
                <a:cs typeface="Arial"/>
                <a:sym typeface="Arial"/>
              </a:rPr>
              <a:t>the smallest level to which data may be broken down and remain meaningful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3"/>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191" name="Google Shape;191;p33"/>
          <p:cNvSpPr txBox="1"/>
          <p:nvPr>
            <p:ph idx="4294967295" type="title"/>
          </p:nvPr>
        </p:nvSpPr>
        <p:spPr>
          <a:xfrm>
            <a:off x="152400" y="-82550"/>
            <a:ext cx="7456487" cy="97313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Student_Course_Result Table</a:t>
            </a:r>
            <a:endParaRPr/>
          </a:p>
        </p:txBody>
      </p:sp>
      <p:graphicFrame>
        <p:nvGraphicFramePr>
          <p:cNvPr id="192" name="Google Shape;192;p33"/>
          <p:cNvGraphicFramePr/>
          <p:nvPr/>
        </p:nvGraphicFramePr>
        <p:xfrm>
          <a:off x="228600" y="1066800"/>
          <a:ext cx="3000000" cy="3000000"/>
        </p:xfrm>
        <a:graphic>
          <a:graphicData uri="http://schemas.openxmlformats.org/drawingml/2006/table">
            <a:tbl>
              <a:tblPr>
                <a:noFill/>
                <a:tableStyleId>{33717CDB-960E-4C1E-8D38-9A496A184761}</a:tableStyleId>
              </a:tblPr>
              <a:tblGrid>
                <a:gridCol w="560375"/>
                <a:gridCol w="838200"/>
                <a:gridCol w="1011225"/>
                <a:gridCol w="428625"/>
                <a:gridCol w="1587500"/>
                <a:gridCol w="1455725"/>
                <a:gridCol w="393700"/>
                <a:gridCol w="1343025"/>
                <a:gridCol w="573075"/>
                <a:gridCol w="495300"/>
              </a:tblGrid>
              <a:tr h="415925">
                <a:tc gridSpan="3">
                  <a:txBody>
                    <a:bodyPr/>
                    <a:lstStyle/>
                    <a:p>
                      <a:pPr indent="-190500" lvl="0" marL="19050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Student_Details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hMerge="1"/>
                <a:tc hMerge="1"/>
                <a:tc gridSpan="4">
                  <a:txBody>
                    <a:bodyPr/>
                    <a:lstStyle/>
                    <a:p>
                      <a:pPr indent="-190500" lvl="0" marL="19050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Course_Details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hMerge="1"/>
                <a:tc hMerge="1"/>
                <a:tc hMerge="1"/>
                <a:tc gridSpan="3">
                  <a:txBody>
                    <a:bodyPr/>
                    <a:lstStyle/>
                    <a:p>
                      <a:pPr indent="-190500" lvl="0" marL="19050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Results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hMerge="1"/>
                <a:tc hMerge="1"/>
              </a:tr>
              <a:tr h="487350">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101</a:t>
                      </a:r>
                      <a:endParaRPr/>
                    </a:p>
                  </a:txBody>
                  <a:tcPr marT="45725" marB="45725" marR="91450" marL="91450" anchor="b">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tcPr>
                </a:tc>
                <a:tc>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Davis </a:t>
                      </a:r>
                      <a:endParaRPr/>
                    </a:p>
                  </a:txBody>
                  <a:tcPr marT="45725" marB="45725" marR="91450" marL="91450" anchor="b">
                    <a:lnT cap="flat" cmpd="sng" w="12700">
                      <a:solidFill>
                        <a:srgbClr val="000000"/>
                      </a:solidFill>
                      <a:prstDash val="solid"/>
                      <a:round/>
                      <a:headEnd len="sm" w="sm" type="none"/>
                      <a:tailEnd len="sm" w="sm" type="none"/>
                    </a:lnT>
                  </a:tcPr>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11/4/1986</a:t>
                      </a:r>
                      <a:endParaRPr/>
                    </a:p>
                  </a:txBody>
                  <a:tcPr marT="45725" marB="45725" marR="91450" marL="91450" anchor="b">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M4</a:t>
                      </a:r>
                      <a:endParaRPr/>
                    </a:p>
                  </a:txBody>
                  <a:tcPr marT="45725" marB="45725" marR="91450" marL="91450" anchor="b">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tcPr>
                </a:tc>
                <a:tc>
                  <a:txBody>
                    <a:bodyPr/>
                    <a:lstStyle/>
                    <a:p>
                      <a:pPr indent="-190500" lvl="0" marL="190500" marR="0" rtl="0" algn="ct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Applied Mathematics</a:t>
                      </a:r>
                      <a:endParaRPr/>
                    </a:p>
                  </a:txBody>
                  <a:tcPr marT="45725" marB="45725" marR="91450" marL="91450" anchor="b">
                    <a:lnT cap="flat" cmpd="sng" w="12700">
                      <a:solidFill>
                        <a:srgbClr val="000000"/>
                      </a:solidFill>
                      <a:prstDash val="solid"/>
                      <a:round/>
                      <a:headEnd len="sm" w="sm" type="none"/>
                      <a:tailEnd len="sm" w="sm" type="none"/>
                    </a:lnT>
                  </a:tcPr>
                </a:tc>
                <a:tc>
                  <a:txBody>
                    <a:bodyPr/>
                    <a:lstStyle/>
                    <a:p>
                      <a:pPr indent="-190500" lvl="0" marL="190500" marR="0" rtl="0" algn="ct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Basic Mathematics</a:t>
                      </a:r>
                      <a:endParaRPr/>
                    </a:p>
                  </a:txBody>
                  <a:tcPr marT="45725" marB="45725" marR="91450" marL="91450" anchor="b">
                    <a:lnT cap="flat" cmpd="sng" w="12700">
                      <a:solidFill>
                        <a:srgbClr val="000000"/>
                      </a:solidFill>
                      <a:prstDash val="solid"/>
                      <a:round/>
                      <a:headEnd len="sm" w="sm" type="none"/>
                      <a:tailEnd len="sm" w="sm" type="none"/>
                    </a:lnT>
                  </a:tcPr>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7</a:t>
                      </a:r>
                      <a:endParaRPr/>
                    </a:p>
                  </a:txBody>
                  <a:tcPr marT="45725" marB="45725" marR="91450" marL="91450" anchor="b">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11/11/2004</a:t>
                      </a:r>
                      <a:endParaRPr/>
                    </a:p>
                  </a:txBody>
                  <a:tcPr marT="45725" marB="45725" marR="91450" marL="91450" anchor="b">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tcPr>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82</a:t>
                      </a:r>
                      <a:endParaRPr/>
                    </a:p>
                  </a:txBody>
                  <a:tcPr marT="45725" marB="45725" marR="91450" marL="91450" anchor="b">
                    <a:lnT cap="flat" cmpd="sng" w="12700">
                      <a:solidFill>
                        <a:srgbClr val="000000"/>
                      </a:solidFill>
                      <a:prstDash val="solid"/>
                      <a:round/>
                      <a:headEnd len="sm" w="sm" type="none"/>
                      <a:tailEnd len="sm" w="sm" type="none"/>
                    </a:lnT>
                  </a:tcPr>
                </a:tc>
                <a:tc>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A</a:t>
                      </a:r>
                      <a:endParaRPr/>
                    </a:p>
                  </a:txBody>
                  <a:tcPr marT="45725" marB="45725" marR="91450" marL="91450" anchor="b">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r>
              <a:tr h="487350">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102</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Daniel</a:t>
                      </a:r>
                      <a:endParaRPr/>
                    </a:p>
                  </a:txBody>
                  <a:tcPr marT="45725" marB="45725" marR="91450" marL="91450" anchor="b"/>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11/6/1987</a:t>
                      </a:r>
                      <a:endParaRPr/>
                    </a:p>
                  </a:txBody>
                  <a:tcPr marT="45725" marB="45725" marR="91450" marL="91450" anchor="b">
                    <a:lnR cap="flat" cmpd="sng" w="12700">
                      <a:solidFill>
                        <a:srgbClr val="000000"/>
                      </a:solidFill>
                      <a:prstDash val="solid"/>
                      <a:round/>
                      <a:headEnd len="sm" w="sm" type="none"/>
                      <a:tailEnd len="sm" w="sm" type="none"/>
                    </a:lnR>
                  </a:tcPr>
                </a:tc>
                <a:tc>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M4</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ct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Applied Mathematics</a:t>
                      </a:r>
                      <a:endParaRPr/>
                    </a:p>
                  </a:txBody>
                  <a:tcPr marT="45725" marB="45725" marR="91450" marL="91450" anchor="b"/>
                </a:tc>
                <a:tc>
                  <a:txBody>
                    <a:bodyPr/>
                    <a:lstStyle/>
                    <a:p>
                      <a:pPr indent="-190500" lvl="0" marL="190500" marR="0" rtl="0" algn="ct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Basic Mathematics</a:t>
                      </a:r>
                      <a:endParaRPr/>
                    </a:p>
                  </a:txBody>
                  <a:tcPr marT="45725" marB="45725" marR="91450" marL="91450" anchor="b"/>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7</a:t>
                      </a:r>
                      <a:endParaRPr/>
                    </a:p>
                  </a:txBody>
                  <a:tcPr marT="45725" marB="45725" marR="91450" marL="91450" anchor="b">
                    <a:lnR cap="flat" cmpd="sng" w="12700">
                      <a:solidFill>
                        <a:srgbClr val="000000"/>
                      </a:solidFill>
                      <a:prstDash val="solid"/>
                      <a:round/>
                      <a:headEnd len="sm" w="sm" type="none"/>
                      <a:tailEnd len="sm" w="sm" type="none"/>
                    </a:lnR>
                  </a:tcPr>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11/11/2004</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62</a:t>
                      </a:r>
                      <a:endParaRPr/>
                    </a:p>
                  </a:txBody>
                  <a:tcPr marT="45725" marB="45725" marR="91450" marL="91450" anchor="b"/>
                </a:tc>
                <a:tc>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C</a:t>
                      </a:r>
                      <a:endParaRPr/>
                    </a:p>
                  </a:txBody>
                  <a:tcPr marT="45725" marB="45725" marR="91450" marL="91450" anchor="b">
                    <a:lnR cap="flat" cmpd="sng" w="12700">
                      <a:solidFill>
                        <a:srgbClr val="000000"/>
                      </a:solidFill>
                      <a:prstDash val="solid"/>
                      <a:round/>
                      <a:headEnd len="sm" w="sm" type="none"/>
                      <a:tailEnd len="sm" w="sm" type="none"/>
                    </a:lnR>
                  </a:tcPr>
                </a:tc>
              </a:tr>
              <a:tr h="361950">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101</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Davis </a:t>
                      </a:r>
                      <a:endParaRPr/>
                    </a:p>
                  </a:txBody>
                  <a:tcPr marT="45725" marB="45725" marR="91450" marL="91450" anchor="b"/>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11/4/1986</a:t>
                      </a:r>
                      <a:endParaRPr/>
                    </a:p>
                  </a:txBody>
                  <a:tcPr marT="45725" marB="45725" marR="91450" marL="91450" anchor="b">
                    <a:lnR cap="flat" cmpd="sng" w="12700">
                      <a:solidFill>
                        <a:srgbClr val="000000"/>
                      </a:solidFill>
                      <a:prstDash val="solid"/>
                      <a:round/>
                      <a:headEnd len="sm" w="sm" type="none"/>
                      <a:tailEnd len="sm" w="sm" type="none"/>
                    </a:lnR>
                  </a:tcPr>
                </a:tc>
                <a:tc>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H6</a:t>
                      </a:r>
                      <a:endParaRPr/>
                    </a:p>
                  </a:txBody>
                  <a:tcPr marT="45725" marB="45725" marR="91450" marL="91450" anchor="b">
                    <a:lnL cap="flat" cmpd="sng" w="12700">
                      <a:solidFill>
                        <a:srgbClr val="000000"/>
                      </a:solidFill>
                      <a:prstDash val="solid"/>
                      <a:round/>
                      <a:headEnd len="sm" w="sm" type="none"/>
                      <a:tailEnd len="sm" w="sm" type="none"/>
                    </a:lnL>
                  </a:tcPr>
                </a:tc>
                <a:tc gridSpan="2">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American History</a:t>
                      </a:r>
                      <a:endParaRPr/>
                    </a:p>
                  </a:txBody>
                  <a:tcPr marT="45725" marB="45725" marR="91450" marL="91450" anchor="b"/>
                </a:tc>
                <a:tc hMerge="1"/>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4</a:t>
                      </a:r>
                      <a:endParaRPr/>
                    </a:p>
                  </a:txBody>
                  <a:tcPr marT="45725" marB="45725" marR="91450" marL="91450" anchor="b">
                    <a:lnR cap="flat" cmpd="sng" w="12700">
                      <a:solidFill>
                        <a:srgbClr val="000000"/>
                      </a:solidFill>
                      <a:prstDash val="solid"/>
                      <a:round/>
                      <a:headEnd len="sm" w="sm" type="none"/>
                      <a:tailEnd len="sm" w="sm" type="none"/>
                    </a:lnR>
                  </a:tcPr>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11/22/2004</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79</a:t>
                      </a:r>
                      <a:endParaRPr/>
                    </a:p>
                  </a:txBody>
                  <a:tcPr marT="45725" marB="45725" marR="91450" marL="91450" anchor="b"/>
                </a:tc>
                <a:tc>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B</a:t>
                      </a:r>
                      <a:endParaRPr/>
                    </a:p>
                  </a:txBody>
                  <a:tcPr marT="45725" marB="45725" marR="91450" marL="91450" anchor="b">
                    <a:lnR cap="flat" cmpd="sng" w="12700">
                      <a:solidFill>
                        <a:srgbClr val="000000"/>
                      </a:solidFill>
                      <a:prstDash val="solid"/>
                      <a:round/>
                      <a:headEnd len="sm" w="sm" type="none"/>
                      <a:tailEnd len="sm" w="sm" type="none"/>
                    </a:lnR>
                  </a:tcPr>
                </a:tc>
              </a:tr>
              <a:tr h="488950">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103</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Sandra</a:t>
                      </a:r>
                      <a:endParaRPr/>
                    </a:p>
                  </a:txBody>
                  <a:tcPr marT="45725" marB="45725" marR="91450" marL="91450" anchor="b"/>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10/2/1988</a:t>
                      </a:r>
                      <a:endParaRPr/>
                    </a:p>
                  </a:txBody>
                  <a:tcPr marT="45725" marB="45725" marR="91450" marL="91450" anchor="b">
                    <a:lnR cap="flat" cmpd="sng" w="12700">
                      <a:solidFill>
                        <a:srgbClr val="000000"/>
                      </a:solidFill>
                      <a:prstDash val="solid"/>
                      <a:round/>
                      <a:headEnd len="sm" w="sm" type="none"/>
                      <a:tailEnd len="sm" w="sm" type="none"/>
                    </a:lnR>
                  </a:tcPr>
                </a:tc>
                <a:tc>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C3</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ct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Bio Chemistry</a:t>
                      </a:r>
                      <a:endParaRPr/>
                    </a:p>
                  </a:txBody>
                  <a:tcPr marT="45725" marB="45725" marR="91450" marL="91450" anchor="b"/>
                </a:tc>
                <a:tc>
                  <a:txBody>
                    <a:bodyPr/>
                    <a:lstStyle/>
                    <a:p>
                      <a:pPr indent="-190500" lvl="0" marL="190500" marR="0" rtl="0" algn="ct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Basic Chemistry</a:t>
                      </a:r>
                      <a:endParaRPr/>
                    </a:p>
                  </a:txBody>
                  <a:tcPr marT="45725" marB="45725" marR="91450" marL="91450" anchor="b"/>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11</a:t>
                      </a:r>
                      <a:endParaRPr/>
                    </a:p>
                  </a:txBody>
                  <a:tcPr marT="45725" marB="45725" marR="91450" marL="91450" anchor="b">
                    <a:lnR cap="flat" cmpd="sng" w="12700">
                      <a:solidFill>
                        <a:srgbClr val="000000"/>
                      </a:solidFill>
                      <a:prstDash val="solid"/>
                      <a:round/>
                      <a:headEnd len="sm" w="sm" type="none"/>
                      <a:tailEnd len="sm" w="sm" type="none"/>
                    </a:lnR>
                  </a:tcPr>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11/16/2004</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65</a:t>
                      </a:r>
                      <a:endParaRPr/>
                    </a:p>
                  </a:txBody>
                  <a:tcPr marT="45725" marB="45725" marR="91450" marL="91450" anchor="b"/>
                </a:tc>
                <a:tc>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B</a:t>
                      </a:r>
                      <a:endParaRPr/>
                    </a:p>
                  </a:txBody>
                  <a:tcPr marT="45725" marB="45725" marR="91450" marL="91450" anchor="b">
                    <a:lnR cap="flat" cmpd="sng" w="12700">
                      <a:solidFill>
                        <a:srgbClr val="000000"/>
                      </a:solidFill>
                      <a:prstDash val="solid"/>
                      <a:round/>
                      <a:headEnd len="sm" w="sm" type="none"/>
                      <a:tailEnd len="sm" w="sm" type="none"/>
                    </a:lnR>
                  </a:tcPr>
                </a:tc>
              </a:tr>
              <a:tr h="569900">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104</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Evelyn</a:t>
                      </a:r>
                      <a:endParaRPr/>
                    </a:p>
                  </a:txBody>
                  <a:tcPr marT="45725" marB="45725" marR="91450" marL="91450" anchor="b"/>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2/22/1986</a:t>
                      </a:r>
                      <a:endParaRPr/>
                    </a:p>
                  </a:txBody>
                  <a:tcPr marT="45725" marB="45725" marR="91450" marL="91450" anchor="b">
                    <a:lnR cap="flat" cmpd="sng" w="12700">
                      <a:solidFill>
                        <a:srgbClr val="000000"/>
                      </a:solidFill>
                      <a:prstDash val="solid"/>
                      <a:round/>
                      <a:headEnd len="sm" w="sm" type="none"/>
                      <a:tailEnd len="sm" w="sm" type="none"/>
                    </a:lnR>
                  </a:tcPr>
                </a:tc>
                <a:tc>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B3</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ct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Botany</a:t>
                      </a:r>
                      <a:endParaRPr/>
                    </a:p>
                  </a:txBody>
                  <a:tcPr marT="45725" marB="45725" marR="91450" marL="91450" anchor="b"/>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nchor="b"/>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8</a:t>
                      </a:r>
                      <a:endParaRPr/>
                    </a:p>
                  </a:txBody>
                  <a:tcPr marT="45725" marB="45725" marR="91450" marL="91450" anchor="b">
                    <a:lnR cap="flat" cmpd="sng" w="12700">
                      <a:solidFill>
                        <a:srgbClr val="000000"/>
                      </a:solidFill>
                      <a:prstDash val="solid"/>
                      <a:round/>
                      <a:headEnd len="sm" w="sm" type="none"/>
                      <a:tailEnd len="sm" w="sm" type="none"/>
                    </a:lnR>
                  </a:tcPr>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11/26/2004</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77</a:t>
                      </a:r>
                      <a:endParaRPr/>
                    </a:p>
                  </a:txBody>
                  <a:tcPr marT="45725" marB="45725" marR="91450" marL="91450" anchor="b"/>
                </a:tc>
                <a:tc>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B</a:t>
                      </a:r>
                      <a:endParaRPr/>
                    </a:p>
                  </a:txBody>
                  <a:tcPr marT="45725" marB="45725" marR="91450" marL="91450" anchor="b">
                    <a:lnR cap="flat" cmpd="sng" w="12700">
                      <a:solidFill>
                        <a:srgbClr val="000000"/>
                      </a:solidFill>
                      <a:prstDash val="solid"/>
                      <a:round/>
                      <a:headEnd len="sm" w="sm" type="none"/>
                      <a:tailEnd len="sm" w="sm" type="none"/>
                    </a:lnR>
                  </a:tcPr>
                </a:tc>
              </a:tr>
              <a:tr h="366700">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102</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Daniel</a:t>
                      </a:r>
                      <a:endParaRPr/>
                    </a:p>
                  </a:txBody>
                  <a:tcPr marT="45725" marB="45725" marR="91450" marL="91450" anchor="b"/>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11/6/1987</a:t>
                      </a:r>
                      <a:endParaRPr/>
                    </a:p>
                  </a:txBody>
                  <a:tcPr marT="45725" marB="45725" marR="91450" marL="91450" anchor="b">
                    <a:lnR cap="flat" cmpd="sng" w="12700">
                      <a:solidFill>
                        <a:srgbClr val="000000"/>
                      </a:solidFill>
                      <a:prstDash val="solid"/>
                      <a:round/>
                      <a:headEnd len="sm" w="sm" type="none"/>
                      <a:tailEnd len="sm" w="sm" type="none"/>
                    </a:lnR>
                  </a:tcPr>
                </a:tc>
                <a:tc>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P3</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ct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Nuclear Physics</a:t>
                      </a:r>
                      <a:endParaRPr/>
                    </a:p>
                  </a:txBody>
                  <a:tcPr marT="45725" marB="45725" marR="91450" marL="91450" anchor="b"/>
                </a:tc>
                <a:tc>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Basic Physics</a:t>
                      </a:r>
                      <a:endParaRPr/>
                    </a:p>
                  </a:txBody>
                  <a:tcPr marT="45725" marB="45725" marR="91450" marL="91450" anchor="b"/>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13</a:t>
                      </a:r>
                      <a:endParaRPr/>
                    </a:p>
                  </a:txBody>
                  <a:tcPr marT="45725" marB="45725" marR="91450" marL="91450" anchor="b">
                    <a:lnR cap="flat" cmpd="sng" w="12700">
                      <a:solidFill>
                        <a:srgbClr val="000000"/>
                      </a:solidFill>
                      <a:prstDash val="solid"/>
                      <a:round/>
                      <a:headEnd len="sm" w="sm" type="none"/>
                      <a:tailEnd len="sm" w="sm" type="none"/>
                    </a:lnR>
                  </a:tcPr>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11/12/2004</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68</a:t>
                      </a:r>
                      <a:endParaRPr/>
                    </a:p>
                  </a:txBody>
                  <a:tcPr marT="45725" marB="45725" marR="91450" marL="91450" anchor="b"/>
                </a:tc>
                <a:tc>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B</a:t>
                      </a:r>
                      <a:endParaRPr/>
                    </a:p>
                  </a:txBody>
                  <a:tcPr marT="45725" marB="45725" marR="91450" marL="91450" anchor="b">
                    <a:lnR cap="flat" cmpd="sng" w="12700">
                      <a:solidFill>
                        <a:srgbClr val="000000"/>
                      </a:solidFill>
                      <a:prstDash val="solid"/>
                      <a:round/>
                      <a:headEnd len="sm" w="sm" type="none"/>
                      <a:tailEnd len="sm" w="sm" type="none"/>
                    </a:lnR>
                  </a:tcPr>
                </a:tc>
              </a:tr>
              <a:tr h="365125">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105</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Susan</a:t>
                      </a:r>
                      <a:endParaRPr/>
                    </a:p>
                  </a:txBody>
                  <a:tcPr marT="45725" marB="45725" marR="91450" marL="91450" anchor="b"/>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8/31/1985</a:t>
                      </a:r>
                      <a:endParaRPr/>
                    </a:p>
                  </a:txBody>
                  <a:tcPr marT="45725" marB="45725" marR="91450" marL="91450" anchor="b">
                    <a:lnR cap="flat" cmpd="sng" w="12700">
                      <a:solidFill>
                        <a:srgbClr val="000000"/>
                      </a:solidFill>
                      <a:prstDash val="solid"/>
                      <a:round/>
                      <a:headEnd len="sm" w="sm" type="none"/>
                      <a:tailEnd len="sm" w="sm" type="none"/>
                    </a:lnR>
                  </a:tcPr>
                </a:tc>
                <a:tc>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P3</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ct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Nuclear Physics</a:t>
                      </a:r>
                      <a:endParaRPr/>
                    </a:p>
                  </a:txBody>
                  <a:tcPr marT="45725" marB="45725" marR="91450" marL="91450" anchor="b"/>
                </a:tc>
                <a:tc>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Basic Physics</a:t>
                      </a:r>
                      <a:endParaRPr/>
                    </a:p>
                  </a:txBody>
                  <a:tcPr marT="45725" marB="45725" marR="91450" marL="91450" anchor="b"/>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13</a:t>
                      </a:r>
                      <a:endParaRPr/>
                    </a:p>
                  </a:txBody>
                  <a:tcPr marT="45725" marB="45725" marR="91450" marL="91450" anchor="b">
                    <a:lnR cap="flat" cmpd="sng" w="12700">
                      <a:solidFill>
                        <a:srgbClr val="000000"/>
                      </a:solidFill>
                      <a:prstDash val="solid"/>
                      <a:round/>
                      <a:headEnd len="sm" w="sm" type="none"/>
                      <a:tailEnd len="sm" w="sm" type="none"/>
                    </a:lnR>
                  </a:tcPr>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11/12/2004</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89</a:t>
                      </a:r>
                      <a:endParaRPr/>
                    </a:p>
                  </a:txBody>
                  <a:tcPr marT="45725" marB="45725" marR="91450" marL="91450" anchor="b"/>
                </a:tc>
                <a:tc>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A</a:t>
                      </a:r>
                      <a:endParaRPr/>
                    </a:p>
                  </a:txBody>
                  <a:tcPr marT="45725" marB="45725" marR="91450" marL="91450" anchor="b">
                    <a:lnR cap="flat" cmpd="sng" w="12700">
                      <a:solidFill>
                        <a:srgbClr val="000000"/>
                      </a:solidFill>
                      <a:prstDash val="solid"/>
                      <a:round/>
                      <a:headEnd len="sm" w="sm" type="none"/>
                      <a:tailEnd len="sm" w="sm" type="none"/>
                    </a:lnR>
                  </a:tcPr>
                </a:tc>
              </a:tr>
              <a:tr h="569900">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103</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Sandra</a:t>
                      </a:r>
                      <a:endParaRPr/>
                    </a:p>
                  </a:txBody>
                  <a:tcPr marT="45725" marB="45725" marR="91450" marL="91450" anchor="b"/>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10/2/1988</a:t>
                      </a:r>
                      <a:endParaRPr/>
                    </a:p>
                  </a:txBody>
                  <a:tcPr marT="45725" marB="45725" marR="91450" marL="91450" anchor="b">
                    <a:lnR cap="flat" cmpd="sng" w="12700">
                      <a:solidFill>
                        <a:srgbClr val="000000"/>
                      </a:solidFill>
                      <a:prstDash val="solid"/>
                      <a:round/>
                      <a:headEnd len="sm" w="sm" type="none"/>
                      <a:tailEnd len="sm" w="sm" type="none"/>
                    </a:lnR>
                  </a:tcPr>
                </a:tc>
                <a:tc>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B4</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ct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Zoology</a:t>
                      </a:r>
                      <a:endParaRPr/>
                    </a:p>
                  </a:txBody>
                  <a:tcPr marT="45725" marB="45725" marR="91450" marL="91450" anchor="b"/>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nchor="b"/>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5</a:t>
                      </a:r>
                      <a:endParaRPr/>
                    </a:p>
                  </a:txBody>
                  <a:tcPr marT="45725" marB="45725" marR="91450" marL="91450" anchor="b">
                    <a:lnR cap="flat" cmpd="sng" w="12700">
                      <a:solidFill>
                        <a:srgbClr val="000000"/>
                      </a:solidFill>
                      <a:prstDash val="solid"/>
                      <a:round/>
                      <a:headEnd len="sm" w="sm" type="none"/>
                      <a:tailEnd len="sm" w="sm" type="none"/>
                    </a:lnR>
                  </a:tcPr>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11/27/2004</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54</a:t>
                      </a:r>
                      <a:endParaRPr/>
                    </a:p>
                  </a:txBody>
                  <a:tcPr marT="45725" marB="45725" marR="91450" marL="91450" anchor="b"/>
                </a:tc>
                <a:tc>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D</a:t>
                      </a:r>
                      <a:endParaRPr/>
                    </a:p>
                  </a:txBody>
                  <a:tcPr marT="45725" marB="45725" marR="91450" marL="91450" anchor="b">
                    <a:lnR cap="flat" cmpd="sng" w="12700">
                      <a:solidFill>
                        <a:srgbClr val="000000"/>
                      </a:solidFill>
                      <a:prstDash val="solid"/>
                      <a:round/>
                      <a:headEnd len="sm" w="sm" type="none"/>
                      <a:tailEnd len="sm" w="sm" type="none"/>
                    </a:lnR>
                  </a:tcPr>
                </a:tc>
              </a:tr>
              <a:tr h="365125">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105</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Susan</a:t>
                      </a:r>
                      <a:endParaRPr/>
                    </a:p>
                  </a:txBody>
                  <a:tcPr marT="45725" marB="45725" marR="91450" marL="91450" anchor="b"/>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8/31/1985</a:t>
                      </a:r>
                      <a:endParaRPr/>
                    </a:p>
                  </a:txBody>
                  <a:tcPr marT="45725" marB="45725" marR="91450" marL="91450" anchor="b">
                    <a:lnR cap="flat" cmpd="sng" w="12700">
                      <a:solidFill>
                        <a:srgbClr val="000000"/>
                      </a:solidFill>
                      <a:prstDash val="solid"/>
                      <a:round/>
                      <a:headEnd len="sm" w="sm" type="none"/>
                      <a:tailEnd len="sm" w="sm" type="none"/>
                    </a:lnR>
                  </a:tcPr>
                </a:tc>
                <a:tc>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H6</a:t>
                      </a:r>
                      <a:endParaRPr/>
                    </a:p>
                  </a:txBody>
                  <a:tcPr marT="45725" marB="45725" marR="91450" marL="91450" anchor="b">
                    <a:lnL cap="flat" cmpd="sng" w="12700">
                      <a:solidFill>
                        <a:srgbClr val="000000"/>
                      </a:solidFill>
                      <a:prstDash val="solid"/>
                      <a:round/>
                      <a:headEnd len="sm" w="sm" type="none"/>
                      <a:tailEnd len="sm" w="sm" type="none"/>
                    </a:lnL>
                  </a:tcPr>
                </a:tc>
                <a:tc gridSpan="2">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American History</a:t>
                      </a:r>
                      <a:endParaRPr/>
                    </a:p>
                  </a:txBody>
                  <a:tcPr marT="45725" marB="45725" marR="91450" marL="91450" anchor="b"/>
                </a:tc>
                <a:tc hMerge="1"/>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4</a:t>
                      </a:r>
                      <a:endParaRPr/>
                    </a:p>
                  </a:txBody>
                  <a:tcPr marT="45725" marB="45725" marR="91450" marL="91450" anchor="b">
                    <a:lnR cap="flat" cmpd="sng" w="12700">
                      <a:solidFill>
                        <a:srgbClr val="000000"/>
                      </a:solidFill>
                      <a:prstDash val="solid"/>
                      <a:round/>
                      <a:headEnd len="sm" w="sm" type="none"/>
                      <a:tailEnd len="sm" w="sm" type="none"/>
                    </a:lnR>
                  </a:tcPr>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11/22/2004</a:t>
                      </a:r>
                      <a:endParaRPr/>
                    </a:p>
                  </a:txBody>
                  <a:tcPr marT="45725" marB="45725" marR="91450" marL="91450" anchor="b">
                    <a:lnL cap="flat" cmpd="sng" w="12700">
                      <a:solidFill>
                        <a:srgbClr val="000000"/>
                      </a:solidFill>
                      <a:prstDash val="solid"/>
                      <a:round/>
                      <a:headEnd len="sm" w="sm" type="none"/>
                      <a:tailEnd len="sm" w="sm" type="none"/>
                    </a:lnL>
                  </a:tcPr>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87</a:t>
                      </a:r>
                      <a:endParaRPr/>
                    </a:p>
                  </a:txBody>
                  <a:tcPr marT="45725" marB="45725" marR="91450" marL="91450" anchor="b"/>
                </a:tc>
                <a:tc>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A</a:t>
                      </a:r>
                      <a:endParaRPr/>
                    </a:p>
                  </a:txBody>
                  <a:tcPr marT="45725" marB="45725" marR="91450" marL="91450" anchor="b">
                    <a:lnR cap="flat" cmpd="sng" w="12700">
                      <a:solidFill>
                        <a:srgbClr val="000000"/>
                      </a:solidFill>
                      <a:prstDash val="solid"/>
                      <a:round/>
                      <a:headEnd len="sm" w="sm" type="none"/>
                      <a:tailEnd len="sm" w="sm" type="none"/>
                    </a:lnR>
                  </a:tcPr>
                </a:tc>
              </a:tr>
              <a:tr h="487350">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104</a:t>
                      </a:r>
                      <a:endParaRPr/>
                    </a:p>
                  </a:txBody>
                  <a:tcPr marT="45725" marB="45725" marR="91450" marL="91450" anchor="b">
                    <a:lnL cap="flat" cmpd="sng" w="12700">
                      <a:solidFill>
                        <a:srgbClr val="000000"/>
                      </a:solidFill>
                      <a:prstDash val="solid"/>
                      <a:round/>
                      <a:headEnd len="sm" w="sm" type="none"/>
                      <a:tailEnd len="sm" w="sm" type="none"/>
                    </a:lnL>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Evelyn</a:t>
                      </a:r>
                      <a:endParaRPr/>
                    </a:p>
                  </a:txBody>
                  <a:tcPr marT="45725" marB="45725" marR="91450" marL="91450" anchor="b">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2/22/1986</a:t>
                      </a:r>
                      <a:endParaRPr/>
                    </a:p>
                  </a:txBody>
                  <a:tcPr marT="45725" marB="45725" marR="91450" marL="91450" anchor="b">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M4</a:t>
                      </a:r>
                      <a:endParaRPr/>
                    </a:p>
                  </a:txBody>
                  <a:tcPr marT="45725" marB="45725" marR="91450" marL="91450" anchor="b">
                    <a:lnL cap="flat" cmpd="sng" w="12700">
                      <a:solidFill>
                        <a:srgbClr val="000000"/>
                      </a:solidFill>
                      <a:prstDash val="solid"/>
                      <a:round/>
                      <a:headEnd len="sm" w="sm" type="none"/>
                      <a:tailEnd len="sm" w="sm" type="none"/>
                    </a:lnL>
                    <a:lnB cap="flat" cmpd="sng" w="12700">
                      <a:solidFill>
                        <a:srgbClr val="000000"/>
                      </a:solidFill>
                      <a:prstDash val="solid"/>
                      <a:round/>
                      <a:headEnd len="sm" w="sm" type="none"/>
                      <a:tailEnd len="sm" w="sm" type="none"/>
                    </a:lnB>
                  </a:tcPr>
                </a:tc>
                <a:tc>
                  <a:txBody>
                    <a:bodyPr/>
                    <a:lstStyle/>
                    <a:p>
                      <a:pPr indent="-190500" lvl="0" marL="190500" marR="0" rtl="0" algn="ct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Applied Mathematics</a:t>
                      </a:r>
                      <a:endParaRPr/>
                    </a:p>
                  </a:txBody>
                  <a:tcPr marT="45725" marB="45725" marR="91450" marL="91450" anchor="b">
                    <a:lnB cap="flat" cmpd="sng" w="12700">
                      <a:solidFill>
                        <a:srgbClr val="000000"/>
                      </a:solidFill>
                      <a:prstDash val="solid"/>
                      <a:round/>
                      <a:headEnd len="sm" w="sm" type="none"/>
                      <a:tailEnd len="sm" w="sm" type="none"/>
                    </a:lnB>
                  </a:tcPr>
                </a:tc>
                <a:tc>
                  <a:txBody>
                    <a:bodyPr/>
                    <a:lstStyle/>
                    <a:p>
                      <a:pPr indent="-190500" lvl="0" marL="190500" marR="0" rtl="0" algn="ct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Basic Mathematics</a:t>
                      </a:r>
                      <a:endParaRPr/>
                    </a:p>
                  </a:txBody>
                  <a:tcPr marT="45725" marB="45725" marR="91450" marL="91450" anchor="b">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7</a:t>
                      </a:r>
                      <a:endParaRPr/>
                    </a:p>
                  </a:txBody>
                  <a:tcPr marT="45725" marB="45725" marR="91450" marL="91450" anchor="b">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11/11/2004</a:t>
                      </a:r>
                      <a:endParaRPr/>
                    </a:p>
                  </a:txBody>
                  <a:tcPr marT="45725" marB="45725" marR="91450" marL="91450" anchor="b">
                    <a:lnL cap="flat" cmpd="sng" w="12700">
                      <a:solidFill>
                        <a:srgbClr val="000000"/>
                      </a:solidFill>
                      <a:prstDash val="solid"/>
                      <a:round/>
                      <a:headEnd len="sm" w="sm" type="none"/>
                      <a:tailEnd len="sm" w="sm" type="none"/>
                    </a:lnL>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65</a:t>
                      </a:r>
                      <a:endParaRPr/>
                    </a:p>
                  </a:txBody>
                  <a:tcPr marT="45725" marB="45725" marR="91450" marL="91450" anchor="b">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B</a:t>
                      </a:r>
                      <a:endParaRPr/>
                    </a:p>
                  </a:txBody>
                  <a:tcPr marT="45725" marB="45725" marR="91450" marL="91450" anchor="b">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r>
              <a:tr h="54927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nchor="b">
                    <a:lnT cap="flat" cmpd="sng" w="12700">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nchor="b">
                    <a:lnT cap="flat" cmpd="sng" w="12700">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nchor="b">
                    <a:lnT cap="flat" cmpd="sng" w="12700">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nchor="b">
                    <a:lnT cap="flat" cmpd="sng" w="12700">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nchor="b">
                    <a:lnT cap="flat" cmpd="sng" w="12700">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nchor="b">
                    <a:lnT cap="flat" cmpd="sng" w="12700">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nchor="b">
                    <a:lnT cap="flat" cmpd="sng" w="12700">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nchor="b">
                    <a:lnT cap="flat" cmpd="sng" w="12700">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nchor="b">
                    <a:lnT cap="flat" cmpd="sng" w="12700">
                      <a:solidFill>
                        <a:srgbClr val="00000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nchor="b">
                    <a:lnT cap="flat" cmpd="sng" w="12700">
                      <a:solidFill>
                        <a:srgbClr val="000000"/>
                      </a:solidFill>
                      <a:prstDash val="solid"/>
                      <a:round/>
                      <a:headEnd len="sm" w="sm" type="none"/>
                      <a:tailEnd len="sm" w="sm" type="none"/>
                    </a:lnT>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4"/>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198" name="Google Shape;198;p34"/>
          <p:cNvSpPr txBox="1"/>
          <p:nvPr/>
        </p:nvSpPr>
        <p:spPr>
          <a:xfrm>
            <a:off x="609600" y="381000"/>
            <a:ext cx="18415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1200" u="none">
              <a:solidFill>
                <a:schemeClr val="dk1"/>
              </a:solidFill>
              <a:latin typeface="Arial"/>
              <a:ea typeface="Arial"/>
              <a:cs typeface="Arial"/>
              <a:sym typeface="Arial"/>
            </a:endParaRPr>
          </a:p>
        </p:txBody>
      </p:sp>
      <p:sp>
        <p:nvSpPr>
          <p:cNvPr id="199" name="Google Shape;199;p34"/>
          <p:cNvSpPr txBox="1"/>
          <p:nvPr/>
        </p:nvSpPr>
        <p:spPr>
          <a:xfrm>
            <a:off x="152400" y="381000"/>
            <a:ext cx="37338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a:solidFill>
                  <a:schemeClr val="lt1"/>
                </a:solidFill>
                <a:latin typeface="Arial"/>
                <a:ea typeface="Arial"/>
                <a:cs typeface="Arial"/>
                <a:sym typeface="Arial"/>
              </a:rPr>
              <a:t>Table in 1NF</a:t>
            </a:r>
            <a:endParaRPr/>
          </a:p>
        </p:txBody>
      </p:sp>
      <p:sp>
        <p:nvSpPr>
          <p:cNvPr id="200" name="Google Shape;200;p34"/>
          <p:cNvSpPr txBox="1"/>
          <p:nvPr>
            <p:ph idx="4294967295" type="body"/>
          </p:nvPr>
        </p:nvSpPr>
        <p:spPr>
          <a:xfrm>
            <a:off x="228600" y="1219200"/>
            <a:ext cx="8686800" cy="4868862"/>
          </a:xfrm>
          <a:prstGeom prst="rect">
            <a:avLst/>
          </a:prstGeom>
          <a:noFill/>
          <a:ln>
            <a:noFill/>
          </a:ln>
        </p:spPr>
        <p:txBody>
          <a:bodyPr anchorCtr="0" anchor="t" bIns="45700" lIns="0" spcFirstLastPara="1" rIns="91425" wrap="square" tIns="0">
            <a:noAutofit/>
          </a:bodyPr>
          <a:lstStyle/>
          <a:p>
            <a:pPr indent="-342900" lvl="0" marL="342900" marR="0" rtl="0" algn="l">
              <a:lnSpc>
                <a:spcPct val="100000"/>
              </a:lnSpc>
              <a:spcBef>
                <a:spcPts val="0"/>
              </a:spcBef>
              <a:spcAft>
                <a:spcPts val="0"/>
              </a:spcAft>
              <a:buClr>
                <a:srgbClr val="003366"/>
              </a:buClr>
              <a:buSzPts val="2400"/>
              <a:buFont typeface="Noto Sans Symbols"/>
              <a:buNone/>
            </a:pPr>
            <a:r>
              <a:t/>
            </a:r>
            <a:endParaRPr b="1" i="0" sz="2400" u="non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3366"/>
              </a:buClr>
              <a:buSzPts val="2000"/>
              <a:buFont typeface="Noto Sans Symbols"/>
              <a:buNone/>
            </a:pPr>
            <a:r>
              <a:rPr b="1" i="0" lang="en-US" sz="2000" u="none">
                <a:solidFill>
                  <a:schemeClr val="dk1"/>
                </a:solidFill>
                <a:latin typeface="Arial"/>
                <a:ea typeface="Arial"/>
                <a:cs typeface="Arial"/>
                <a:sym typeface="Arial"/>
              </a:rPr>
              <a:t>Student_Course_Result Table in </a:t>
            </a:r>
            <a:r>
              <a:rPr b="1" i="0" lang="en-US" sz="2000" u="sng">
                <a:solidFill>
                  <a:schemeClr val="dk1"/>
                </a:solidFill>
                <a:latin typeface="Arial"/>
                <a:ea typeface="Arial"/>
                <a:cs typeface="Arial"/>
                <a:sym typeface="Arial"/>
                <a:hlinkClick r:id="rId3"/>
              </a:rPr>
              <a:t>First Normal Form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5"/>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206" name="Google Shape;206;p35"/>
          <p:cNvSpPr txBox="1"/>
          <p:nvPr>
            <p:ph idx="4294967295" type="title"/>
          </p:nvPr>
        </p:nvSpPr>
        <p:spPr>
          <a:xfrm>
            <a:off x="152400" y="-82550"/>
            <a:ext cx="7456487" cy="97313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Second Normal Form: 2NF</a:t>
            </a:r>
            <a:endParaRPr/>
          </a:p>
        </p:txBody>
      </p:sp>
      <p:sp>
        <p:nvSpPr>
          <p:cNvPr id="207" name="Google Shape;207;p35"/>
          <p:cNvSpPr txBox="1"/>
          <p:nvPr>
            <p:ph idx="4294967295" type="body"/>
          </p:nvPr>
        </p:nvSpPr>
        <p:spPr>
          <a:xfrm>
            <a:off x="304800" y="1219200"/>
            <a:ext cx="8610600" cy="1447800"/>
          </a:xfrm>
          <a:prstGeom prst="rect">
            <a:avLst/>
          </a:prstGeom>
          <a:solidFill>
            <a:srgbClr val="FFFF66"/>
          </a:solidFill>
          <a:ln>
            <a:noFill/>
          </a:ln>
        </p:spPr>
        <p:txBody>
          <a:bodyPr anchorCtr="0" anchor="t" bIns="45700" lIns="0" spcFirstLastPara="1" rIns="91425" wrap="square" tIns="0">
            <a:noAutofit/>
          </a:bodyPr>
          <a:lstStyle/>
          <a:p>
            <a:pPr indent="-342900" lvl="0" marL="342900" marR="0" rtl="0" algn="l">
              <a:lnSpc>
                <a:spcPct val="100000"/>
              </a:lnSpc>
              <a:spcBef>
                <a:spcPts val="0"/>
              </a:spcBef>
              <a:spcAft>
                <a:spcPts val="0"/>
              </a:spcAft>
              <a:buClr>
                <a:srgbClr val="003366"/>
              </a:buClr>
              <a:buSzPts val="2000"/>
              <a:buFont typeface="Noto Sans Symbols"/>
              <a:buChar char="⮚"/>
            </a:pPr>
            <a:r>
              <a:rPr b="1" i="1" lang="en-US" sz="2000" u="none">
                <a:solidFill>
                  <a:schemeClr val="dk1"/>
                </a:solidFill>
                <a:latin typeface="Arial"/>
                <a:ea typeface="Arial"/>
                <a:cs typeface="Arial"/>
                <a:sym typeface="Arial"/>
              </a:rPr>
              <a:t>A Relation is said to be in Second Normal Form if and only if :</a:t>
            </a:r>
            <a:endParaRPr/>
          </a:p>
          <a:p>
            <a:pPr indent="-325437" lvl="1" marL="669925" marR="0" rtl="0" algn="l">
              <a:lnSpc>
                <a:spcPct val="100000"/>
              </a:lnSpc>
              <a:spcBef>
                <a:spcPts val="400"/>
              </a:spcBef>
              <a:spcAft>
                <a:spcPts val="0"/>
              </a:spcAft>
              <a:buClr>
                <a:srgbClr val="003366"/>
              </a:buClr>
              <a:buSzPts val="2000"/>
              <a:buFont typeface="Noto Sans Symbols"/>
              <a:buChar char="▪"/>
            </a:pPr>
            <a:r>
              <a:rPr b="1" i="1" lang="en-US" sz="2000" u="none" cap="none" strike="noStrike">
                <a:solidFill>
                  <a:schemeClr val="dk1"/>
                </a:solidFill>
                <a:latin typeface="Arial"/>
                <a:ea typeface="Arial"/>
                <a:cs typeface="Arial"/>
                <a:sym typeface="Arial"/>
              </a:rPr>
              <a:t>It is in the First normal form, and </a:t>
            </a:r>
            <a:endParaRPr/>
          </a:p>
          <a:p>
            <a:pPr indent="-325437" lvl="1" marL="669925" marR="0" rtl="0" algn="l">
              <a:lnSpc>
                <a:spcPct val="100000"/>
              </a:lnSpc>
              <a:spcBef>
                <a:spcPts val="400"/>
              </a:spcBef>
              <a:spcAft>
                <a:spcPts val="0"/>
              </a:spcAft>
              <a:buClr>
                <a:srgbClr val="003366"/>
              </a:buClr>
              <a:buSzPts val="2000"/>
              <a:buFont typeface="Noto Sans Symbols"/>
              <a:buChar char="▪"/>
            </a:pPr>
            <a:r>
              <a:rPr b="1" i="1" lang="en-US" sz="2000" u="none" cap="none" strike="noStrike">
                <a:solidFill>
                  <a:schemeClr val="dk1"/>
                </a:solidFill>
                <a:latin typeface="Arial"/>
                <a:ea typeface="Arial"/>
                <a:cs typeface="Arial"/>
                <a:sym typeface="Arial"/>
              </a:rPr>
              <a:t>No partial dependency exists between non-key attributes and key attributes.</a:t>
            </a:r>
            <a:endParaRPr/>
          </a:p>
          <a:p>
            <a:pPr indent="-215900" lvl="0" marL="342900" marR="0" rtl="0" algn="l">
              <a:spcBef>
                <a:spcPts val="400"/>
              </a:spcBef>
              <a:spcAft>
                <a:spcPts val="0"/>
              </a:spcAft>
              <a:buClr>
                <a:srgbClr val="003366"/>
              </a:buClr>
              <a:buSzPts val="2000"/>
              <a:buFont typeface="Noto Sans Symbols"/>
              <a:buNone/>
            </a:pPr>
            <a:r>
              <a:t/>
            </a:r>
            <a:endParaRPr b="1" i="1" sz="2000" u="none" cap="none" strike="noStrike">
              <a:solidFill>
                <a:schemeClr val="dk1"/>
              </a:solidFill>
              <a:latin typeface="Arial"/>
              <a:ea typeface="Arial"/>
              <a:cs typeface="Arial"/>
              <a:sym typeface="Arial"/>
            </a:endParaRPr>
          </a:p>
        </p:txBody>
      </p:sp>
      <p:sp>
        <p:nvSpPr>
          <p:cNvPr id="208" name="Google Shape;208;p35"/>
          <p:cNvSpPr txBox="1"/>
          <p:nvPr/>
        </p:nvSpPr>
        <p:spPr>
          <a:xfrm>
            <a:off x="304800" y="2743200"/>
            <a:ext cx="8153400" cy="11938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114300" lvl="0" marL="0" marR="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 An attribute of a relation R that belongs to the candidate key of R is said to be a   </a:t>
            </a:r>
            <a:r>
              <a:rPr b="1" i="0" lang="en-US" sz="1800" u="none">
                <a:solidFill>
                  <a:schemeClr val="accent2"/>
                </a:solidFill>
                <a:latin typeface="Arial"/>
                <a:ea typeface="Arial"/>
                <a:cs typeface="Arial"/>
                <a:sym typeface="Arial"/>
              </a:rPr>
              <a:t>key attribute</a:t>
            </a:r>
            <a:r>
              <a:rPr b="0" i="0" lang="en-US" sz="1800" u="none">
                <a:solidFill>
                  <a:schemeClr val="dk1"/>
                </a:solidFill>
                <a:latin typeface="Arial"/>
                <a:ea typeface="Arial"/>
                <a:cs typeface="Arial"/>
                <a:sym typeface="Arial"/>
              </a:rPr>
              <a:t> and that which doesn’t is a </a:t>
            </a:r>
            <a:r>
              <a:rPr b="1" i="0" lang="en-US" sz="1800" u="none">
                <a:solidFill>
                  <a:schemeClr val="accent2"/>
                </a:solidFill>
                <a:latin typeface="Arial"/>
                <a:ea typeface="Arial"/>
                <a:cs typeface="Arial"/>
                <a:sym typeface="Arial"/>
              </a:rPr>
              <a:t>non-key attribute</a:t>
            </a:r>
            <a:endParaRPr/>
          </a:p>
          <a:p>
            <a:pPr indent="0" lvl="0" marL="0" marR="0" rtl="0" algn="ctr">
              <a:lnSpc>
                <a:spcPct val="100000"/>
              </a:lnSpc>
              <a:spcBef>
                <a:spcPts val="900"/>
              </a:spcBef>
              <a:spcAft>
                <a:spcPts val="0"/>
              </a:spcAft>
              <a:buNone/>
            </a:pPr>
            <a:r>
              <a:t/>
            </a:r>
            <a:endParaRPr b="1" i="0" sz="1800" u="none">
              <a:solidFill>
                <a:schemeClr val="accent2"/>
              </a:solidFill>
              <a:latin typeface="Arial"/>
              <a:ea typeface="Arial"/>
              <a:cs typeface="Arial"/>
              <a:sym typeface="Arial"/>
            </a:endParaRPr>
          </a:p>
        </p:txBody>
      </p:sp>
      <p:sp>
        <p:nvSpPr>
          <p:cNvPr id="209" name="Google Shape;209;p35"/>
          <p:cNvSpPr txBox="1"/>
          <p:nvPr/>
        </p:nvSpPr>
        <p:spPr>
          <a:xfrm>
            <a:off x="228600" y="4191000"/>
            <a:ext cx="891540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To make a table 2NF compliant, we have to remove all the partial  dependencies</a:t>
            </a:r>
            <a:endParaRPr/>
          </a:p>
        </p:txBody>
      </p:sp>
      <p:sp>
        <p:nvSpPr>
          <p:cNvPr id="210" name="Google Shape;210;p35"/>
          <p:cNvSpPr txBox="1"/>
          <p:nvPr/>
        </p:nvSpPr>
        <p:spPr>
          <a:xfrm>
            <a:off x="990600" y="5105400"/>
            <a:ext cx="7148512" cy="469900"/>
          </a:xfrm>
          <a:prstGeom prst="rect">
            <a:avLst/>
          </a:prstGeom>
          <a:solidFill>
            <a:srgbClr val="FFCC99"/>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1" marL="45720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Note : -  All partial dependencies are eliminated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par>
                          <p:cTn fill="hold">
                            <p:stCondLst>
                              <p:cond delay="1000"/>
                            </p:stCondLst>
                            <p:childTnLst>
                              <p:par>
                                <p:cTn fill="hold" nodeType="afterEffect" presetClass="entr" presetID="10" presetSubtype="0">
                                  <p:stCondLst>
                                    <p:cond delay="150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6"/>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216" name="Google Shape;216;p36"/>
          <p:cNvSpPr txBox="1"/>
          <p:nvPr>
            <p:ph idx="4294967295" type="title"/>
          </p:nvPr>
        </p:nvSpPr>
        <p:spPr>
          <a:xfrm>
            <a:off x="152400" y="-82550"/>
            <a:ext cx="7456487" cy="97313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Key and Non-Key Attributes</a:t>
            </a:r>
            <a:endParaRPr/>
          </a:p>
        </p:txBody>
      </p:sp>
      <p:sp>
        <p:nvSpPr>
          <p:cNvPr id="217" name="Google Shape;217;p36"/>
          <p:cNvSpPr txBox="1"/>
          <p:nvPr>
            <p:ph idx="4294967295" type="body"/>
          </p:nvPr>
        </p:nvSpPr>
        <p:spPr>
          <a:xfrm>
            <a:off x="228600" y="1143000"/>
            <a:ext cx="8305800" cy="587375"/>
          </a:xfrm>
          <a:prstGeom prst="rect">
            <a:avLst/>
          </a:prstGeom>
          <a:noFill/>
          <a:ln>
            <a:noFill/>
          </a:ln>
        </p:spPr>
        <p:txBody>
          <a:bodyPr anchorCtr="0" anchor="t" bIns="45700" lIns="0" spcFirstLastPara="1" rIns="91425" wrap="square" tIns="0">
            <a:noAutofit/>
          </a:bodyPr>
          <a:lstStyle/>
          <a:p>
            <a:pPr indent="-342900" lvl="0" marL="342900" marR="0" rtl="0" algn="l">
              <a:lnSpc>
                <a:spcPct val="100000"/>
              </a:lnSpc>
              <a:spcBef>
                <a:spcPts val="0"/>
              </a:spcBef>
              <a:spcAft>
                <a:spcPts val="0"/>
              </a:spcAft>
              <a:buClr>
                <a:srgbClr val="003366"/>
              </a:buClr>
              <a:buSzPts val="1800"/>
              <a:buFont typeface="Noto Sans Symbols"/>
              <a:buNone/>
            </a:pPr>
            <a:r>
              <a:rPr b="1" i="0" lang="en-US" sz="1800" u="none">
                <a:solidFill>
                  <a:schemeClr val="dk1"/>
                </a:solidFill>
                <a:latin typeface="Arial"/>
                <a:ea typeface="Arial"/>
                <a:cs typeface="Arial"/>
                <a:sym typeface="Arial"/>
              </a:rPr>
              <a:t>Student_Course_Result</a:t>
            </a:r>
            <a:r>
              <a:rPr b="0" i="0" lang="en-US" sz="1600" u="none">
                <a:solidFill>
                  <a:schemeClr val="dk1"/>
                </a:solidFill>
                <a:latin typeface="Arial"/>
                <a:ea typeface="Arial"/>
                <a:cs typeface="Arial"/>
                <a:sym typeface="Arial"/>
              </a:rPr>
              <a:t>(</a:t>
            </a:r>
            <a:r>
              <a:rPr b="1" i="0" lang="en-US" sz="1600" u="sng">
                <a:solidFill>
                  <a:schemeClr val="dk1"/>
                </a:solidFill>
                <a:latin typeface="Arial"/>
                <a:ea typeface="Arial"/>
                <a:cs typeface="Arial"/>
                <a:sym typeface="Arial"/>
              </a:rPr>
              <a:t>Student#, Course#, </a:t>
            </a:r>
            <a:r>
              <a:rPr b="0" i="0" lang="en-US" sz="1600" u="none">
                <a:solidFill>
                  <a:schemeClr val="dk1"/>
                </a:solidFill>
                <a:latin typeface="Arial"/>
                <a:ea typeface="Arial"/>
                <a:cs typeface="Arial"/>
                <a:sym typeface="Arial"/>
              </a:rPr>
              <a:t>StudentName, DateOfBirth, CourseName, PreRequisite, DurationInDays, DateOfExam, Marks, Grade)</a:t>
            </a:r>
            <a:endParaRPr/>
          </a:p>
          <a:p>
            <a:pPr indent="-241300" lvl="0" marL="342900" marR="0" rtl="0" algn="l">
              <a:spcBef>
                <a:spcPts val="320"/>
              </a:spcBef>
              <a:spcAft>
                <a:spcPts val="0"/>
              </a:spcAft>
              <a:buClr>
                <a:srgbClr val="003366"/>
              </a:buClr>
              <a:buSzPts val="1600"/>
              <a:buFont typeface="Noto Sans Symbols"/>
              <a:buNone/>
            </a:pPr>
            <a:r>
              <a:t/>
            </a:r>
            <a:endParaRPr b="0" i="0" sz="1600" u="none">
              <a:solidFill>
                <a:schemeClr val="dk1"/>
              </a:solidFill>
              <a:latin typeface="Arial"/>
              <a:ea typeface="Arial"/>
              <a:cs typeface="Arial"/>
              <a:sym typeface="Arial"/>
            </a:endParaRPr>
          </a:p>
        </p:txBody>
      </p:sp>
      <p:sp>
        <p:nvSpPr>
          <p:cNvPr id="218" name="Google Shape;218;p36"/>
          <p:cNvSpPr txBox="1"/>
          <p:nvPr/>
        </p:nvSpPr>
        <p:spPr>
          <a:xfrm rot="10800000">
            <a:off x="1828799" y="1752599"/>
            <a:ext cx="1589087" cy="1066800"/>
          </a:xfrm>
          <a:prstGeom prst="rect">
            <a:avLst/>
          </a:prstGeom>
          <a:solidFill>
            <a:srgbClr val="A5002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200" u="none">
              <a:solidFill>
                <a:schemeClr val="dk1"/>
              </a:solidFill>
              <a:latin typeface="Arial"/>
              <a:ea typeface="Arial"/>
              <a:cs typeface="Arial"/>
              <a:sym typeface="Arial"/>
            </a:endParaRPr>
          </a:p>
        </p:txBody>
      </p:sp>
      <p:sp>
        <p:nvSpPr>
          <p:cNvPr id="219" name="Google Shape;219;p36"/>
          <p:cNvSpPr txBox="1"/>
          <p:nvPr/>
        </p:nvSpPr>
        <p:spPr>
          <a:xfrm>
            <a:off x="1981200" y="1828800"/>
            <a:ext cx="1249362" cy="365125"/>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Student#</a:t>
            </a:r>
            <a:endParaRPr/>
          </a:p>
        </p:txBody>
      </p:sp>
      <p:sp>
        <p:nvSpPr>
          <p:cNvPr id="220" name="Google Shape;220;p36"/>
          <p:cNvSpPr txBox="1"/>
          <p:nvPr/>
        </p:nvSpPr>
        <p:spPr>
          <a:xfrm>
            <a:off x="1981200" y="2286000"/>
            <a:ext cx="1249362" cy="365125"/>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Course#</a:t>
            </a:r>
            <a:endParaRPr/>
          </a:p>
        </p:txBody>
      </p:sp>
      <p:sp>
        <p:nvSpPr>
          <p:cNvPr id="221" name="Google Shape;221;p36"/>
          <p:cNvSpPr txBox="1"/>
          <p:nvPr/>
        </p:nvSpPr>
        <p:spPr>
          <a:xfrm>
            <a:off x="4865687" y="2057400"/>
            <a:ext cx="2339975" cy="409575"/>
          </a:xfrm>
          <a:prstGeom prst="rect">
            <a:avLst/>
          </a:prstGeom>
          <a:solidFill>
            <a:srgbClr val="339966"/>
          </a:solid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00"/>
              </a:buClr>
              <a:buSzPts val="2000"/>
              <a:buFont typeface="Arial"/>
              <a:buNone/>
            </a:pPr>
            <a:r>
              <a:rPr b="1" i="0" lang="en-US" sz="2000" u="none">
                <a:solidFill>
                  <a:srgbClr val="FFFF00"/>
                </a:solidFill>
                <a:latin typeface="Arial"/>
                <a:ea typeface="Arial"/>
                <a:cs typeface="Arial"/>
                <a:sym typeface="Arial"/>
              </a:rPr>
              <a:t>Is a KEY Attribute</a:t>
            </a:r>
            <a:endParaRPr/>
          </a:p>
        </p:txBody>
      </p:sp>
      <p:sp>
        <p:nvSpPr>
          <p:cNvPr id="222" name="Google Shape;222;p36"/>
          <p:cNvSpPr txBox="1"/>
          <p:nvPr/>
        </p:nvSpPr>
        <p:spPr>
          <a:xfrm>
            <a:off x="4852987" y="3989387"/>
            <a:ext cx="2778125" cy="409575"/>
          </a:xfrm>
          <a:prstGeom prst="rect">
            <a:avLst/>
          </a:prstGeom>
          <a:solidFill>
            <a:srgbClr val="FF6600"/>
          </a:solidFill>
          <a:ln cap="flat" cmpd="sng" w="127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Is NON-KEY Attribute</a:t>
            </a:r>
            <a:endParaRPr/>
          </a:p>
        </p:txBody>
      </p:sp>
      <p:cxnSp>
        <p:nvCxnSpPr>
          <p:cNvPr id="223" name="Google Shape;223;p36"/>
          <p:cNvCxnSpPr/>
          <p:nvPr/>
        </p:nvCxnSpPr>
        <p:spPr>
          <a:xfrm>
            <a:off x="3276600" y="2057400"/>
            <a:ext cx="1524000" cy="152400"/>
          </a:xfrm>
          <a:prstGeom prst="straightConnector1">
            <a:avLst/>
          </a:prstGeom>
          <a:noFill/>
          <a:ln cap="flat" cmpd="sng" w="41275">
            <a:solidFill>
              <a:srgbClr val="FF0000"/>
            </a:solidFill>
            <a:prstDash val="solid"/>
            <a:miter lim="800000"/>
            <a:headEnd len="med" w="med" type="none"/>
            <a:tailEnd len="med" w="med" type="stealth"/>
          </a:ln>
        </p:spPr>
      </p:cxnSp>
      <p:cxnSp>
        <p:nvCxnSpPr>
          <p:cNvPr id="224" name="Google Shape;224;p36"/>
          <p:cNvCxnSpPr/>
          <p:nvPr/>
        </p:nvCxnSpPr>
        <p:spPr>
          <a:xfrm flipH="1" rot="10800000">
            <a:off x="3200400" y="2362200"/>
            <a:ext cx="1524000" cy="152400"/>
          </a:xfrm>
          <a:prstGeom prst="straightConnector1">
            <a:avLst/>
          </a:prstGeom>
          <a:noFill/>
          <a:ln cap="flat" cmpd="sng" w="41275">
            <a:solidFill>
              <a:srgbClr val="FF0000"/>
            </a:solidFill>
            <a:prstDash val="solid"/>
            <a:miter lim="800000"/>
            <a:headEnd len="med" w="med" type="none"/>
            <a:tailEnd len="med" w="med" type="stealth"/>
          </a:ln>
        </p:spPr>
      </p:cxnSp>
      <p:cxnSp>
        <p:nvCxnSpPr>
          <p:cNvPr id="225" name="Google Shape;225;p36"/>
          <p:cNvCxnSpPr/>
          <p:nvPr/>
        </p:nvCxnSpPr>
        <p:spPr>
          <a:xfrm>
            <a:off x="3429000" y="3124200"/>
            <a:ext cx="1447800" cy="973137"/>
          </a:xfrm>
          <a:prstGeom prst="straightConnector1">
            <a:avLst/>
          </a:prstGeom>
          <a:noFill/>
          <a:ln cap="flat" cmpd="sng" w="41275">
            <a:solidFill>
              <a:srgbClr val="FF0000"/>
            </a:solidFill>
            <a:prstDash val="solid"/>
            <a:miter lim="800000"/>
            <a:headEnd len="med" w="med" type="none"/>
            <a:tailEnd len="med" w="med" type="stealth"/>
          </a:ln>
        </p:spPr>
      </p:cxnSp>
      <p:cxnSp>
        <p:nvCxnSpPr>
          <p:cNvPr id="226" name="Google Shape;226;p36"/>
          <p:cNvCxnSpPr/>
          <p:nvPr/>
        </p:nvCxnSpPr>
        <p:spPr>
          <a:xfrm>
            <a:off x="3429000" y="3505200"/>
            <a:ext cx="1447800" cy="609600"/>
          </a:xfrm>
          <a:prstGeom prst="straightConnector1">
            <a:avLst/>
          </a:prstGeom>
          <a:noFill/>
          <a:ln cap="flat" cmpd="sng" w="41275">
            <a:solidFill>
              <a:srgbClr val="FF0000"/>
            </a:solidFill>
            <a:prstDash val="solid"/>
            <a:miter lim="800000"/>
            <a:headEnd len="med" w="med" type="none"/>
            <a:tailEnd len="med" w="med" type="stealth"/>
          </a:ln>
        </p:spPr>
      </p:cxnSp>
      <p:cxnSp>
        <p:nvCxnSpPr>
          <p:cNvPr id="227" name="Google Shape;227;p36"/>
          <p:cNvCxnSpPr/>
          <p:nvPr/>
        </p:nvCxnSpPr>
        <p:spPr>
          <a:xfrm>
            <a:off x="3429000" y="3810000"/>
            <a:ext cx="1295400" cy="304800"/>
          </a:xfrm>
          <a:prstGeom prst="straightConnector1">
            <a:avLst/>
          </a:prstGeom>
          <a:noFill/>
          <a:ln cap="flat" cmpd="sng" w="41275">
            <a:solidFill>
              <a:srgbClr val="FF0000"/>
            </a:solidFill>
            <a:prstDash val="solid"/>
            <a:miter lim="800000"/>
            <a:headEnd len="med" w="med" type="none"/>
            <a:tailEnd len="med" w="med" type="stealth"/>
          </a:ln>
        </p:spPr>
      </p:cxnSp>
      <p:cxnSp>
        <p:nvCxnSpPr>
          <p:cNvPr id="228" name="Google Shape;228;p36"/>
          <p:cNvCxnSpPr/>
          <p:nvPr/>
        </p:nvCxnSpPr>
        <p:spPr>
          <a:xfrm flipH="1" rot="10800000">
            <a:off x="3429000" y="4191000"/>
            <a:ext cx="1295400" cy="76200"/>
          </a:xfrm>
          <a:prstGeom prst="straightConnector1">
            <a:avLst/>
          </a:prstGeom>
          <a:noFill/>
          <a:ln cap="flat" cmpd="sng" w="41275">
            <a:solidFill>
              <a:srgbClr val="FF0000"/>
            </a:solidFill>
            <a:prstDash val="solid"/>
            <a:miter lim="800000"/>
            <a:headEnd len="med" w="med" type="none"/>
            <a:tailEnd len="med" w="med" type="stealth"/>
          </a:ln>
        </p:spPr>
      </p:cxnSp>
      <p:cxnSp>
        <p:nvCxnSpPr>
          <p:cNvPr id="229" name="Google Shape;229;p36"/>
          <p:cNvCxnSpPr/>
          <p:nvPr/>
        </p:nvCxnSpPr>
        <p:spPr>
          <a:xfrm flipH="1" rot="10800000">
            <a:off x="3352800" y="4267200"/>
            <a:ext cx="1447800" cy="685800"/>
          </a:xfrm>
          <a:prstGeom prst="straightConnector1">
            <a:avLst/>
          </a:prstGeom>
          <a:noFill/>
          <a:ln cap="flat" cmpd="sng" w="41275">
            <a:solidFill>
              <a:srgbClr val="FF0000"/>
            </a:solidFill>
            <a:prstDash val="solid"/>
            <a:miter lim="800000"/>
            <a:headEnd len="med" w="med" type="none"/>
            <a:tailEnd len="med" w="med" type="stealth"/>
          </a:ln>
        </p:spPr>
      </p:cxnSp>
      <p:cxnSp>
        <p:nvCxnSpPr>
          <p:cNvPr id="230" name="Google Shape;230;p36"/>
          <p:cNvCxnSpPr/>
          <p:nvPr/>
        </p:nvCxnSpPr>
        <p:spPr>
          <a:xfrm flipH="1" rot="10800000">
            <a:off x="3429000" y="4191000"/>
            <a:ext cx="1219200" cy="381000"/>
          </a:xfrm>
          <a:prstGeom prst="straightConnector1">
            <a:avLst/>
          </a:prstGeom>
          <a:noFill/>
          <a:ln cap="flat" cmpd="sng" w="41275">
            <a:solidFill>
              <a:srgbClr val="FF0000"/>
            </a:solidFill>
            <a:prstDash val="solid"/>
            <a:miter lim="800000"/>
            <a:headEnd len="med" w="med" type="none"/>
            <a:tailEnd len="med" w="med" type="stealth"/>
          </a:ln>
        </p:spPr>
      </p:cxnSp>
      <p:sp>
        <p:nvSpPr>
          <p:cNvPr id="231" name="Google Shape;231;p36"/>
          <p:cNvSpPr txBox="1"/>
          <p:nvPr/>
        </p:nvSpPr>
        <p:spPr>
          <a:xfrm>
            <a:off x="1839912" y="4454525"/>
            <a:ext cx="1554162" cy="274637"/>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FF"/>
              </a:buClr>
              <a:buSzPts val="1600"/>
              <a:buFont typeface="Times New Roman"/>
              <a:buNone/>
            </a:pPr>
            <a:r>
              <a:rPr b="0" i="0" lang="en-US" sz="1600" u="none">
                <a:solidFill>
                  <a:srgbClr val="0000FF"/>
                </a:solidFill>
                <a:latin typeface="Times New Roman"/>
                <a:ea typeface="Times New Roman"/>
                <a:cs typeface="Times New Roman"/>
                <a:sym typeface="Times New Roman"/>
              </a:rPr>
              <a:t>Marks</a:t>
            </a:r>
            <a:endParaRPr/>
          </a:p>
        </p:txBody>
      </p:sp>
      <p:sp>
        <p:nvSpPr>
          <p:cNvPr id="232" name="Google Shape;232;p36"/>
          <p:cNvSpPr txBox="1"/>
          <p:nvPr/>
        </p:nvSpPr>
        <p:spPr>
          <a:xfrm>
            <a:off x="1839912" y="4810125"/>
            <a:ext cx="1554162" cy="274637"/>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FF"/>
              </a:buClr>
              <a:buSzPts val="1600"/>
              <a:buFont typeface="Times New Roman"/>
              <a:buNone/>
            </a:pPr>
            <a:r>
              <a:rPr b="0" i="0" lang="en-US" sz="1600" u="none">
                <a:solidFill>
                  <a:srgbClr val="0000FF"/>
                </a:solidFill>
                <a:latin typeface="Times New Roman"/>
                <a:ea typeface="Times New Roman"/>
                <a:cs typeface="Times New Roman"/>
                <a:sym typeface="Times New Roman"/>
              </a:rPr>
              <a:t>Grade</a:t>
            </a:r>
            <a:endParaRPr/>
          </a:p>
        </p:txBody>
      </p:sp>
      <p:sp>
        <p:nvSpPr>
          <p:cNvPr id="233" name="Google Shape;233;p36"/>
          <p:cNvSpPr txBox="1"/>
          <p:nvPr/>
        </p:nvSpPr>
        <p:spPr>
          <a:xfrm>
            <a:off x="1857375" y="3352800"/>
            <a:ext cx="1554162" cy="274637"/>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FF"/>
              </a:buClr>
              <a:buSzPts val="1600"/>
              <a:buFont typeface="Times New Roman"/>
              <a:buNone/>
            </a:pPr>
            <a:r>
              <a:rPr b="0" i="0" lang="en-US" sz="1600" u="none">
                <a:solidFill>
                  <a:srgbClr val="0000FF"/>
                </a:solidFill>
                <a:latin typeface="Times New Roman"/>
                <a:ea typeface="Times New Roman"/>
                <a:cs typeface="Times New Roman"/>
                <a:sym typeface="Times New Roman"/>
              </a:rPr>
              <a:t>DateOfBirth</a:t>
            </a:r>
            <a:endParaRPr/>
          </a:p>
        </p:txBody>
      </p:sp>
      <p:sp>
        <p:nvSpPr>
          <p:cNvPr id="234" name="Google Shape;234;p36"/>
          <p:cNvSpPr txBox="1"/>
          <p:nvPr/>
        </p:nvSpPr>
        <p:spPr>
          <a:xfrm>
            <a:off x="1863725" y="2971800"/>
            <a:ext cx="1554162" cy="274637"/>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FF"/>
              </a:buClr>
              <a:buSzPts val="1600"/>
              <a:buFont typeface="Times New Roman"/>
              <a:buNone/>
            </a:pPr>
            <a:r>
              <a:rPr b="0" i="0" lang="en-US" sz="1600" u="none">
                <a:solidFill>
                  <a:srgbClr val="0000FF"/>
                </a:solidFill>
                <a:latin typeface="Times New Roman"/>
                <a:ea typeface="Times New Roman"/>
                <a:cs typeface="Times New Roman"/>
                <a:sym typeface="Times New Roman"/>
              </a:rPr>
              <a:t>StudentName</a:t>
            </a:r>
            <a:endParaRPr/>
          </a:p>
        </p:txBody>
      </p:sp>
      <p:sp>
        <p:nvSpPr>
          <p:cNvPr id="235" name="Google Shape;235;p36"/>
          <p:cNvSpPr txBox="1"/>
          <p:nvPr/>
        </p:nvSpPr>
        <p:spPr>
          <a:xfrm>
            <a:off x="1846262" y="3709987"/>
            <a:ext cx="1554162" cy="274637"/>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FF"/>
              </a:buClr>
              <a:buSzPts val="1600"/>
              <a:buFont typeface="Times New Roman"/>
              <a:buNone/>
            </a:pPr>
            <a:r>
              <a:rPr b="0" i="0" lang="en-US" sz="1600" u="none">
                <a:solidFill>
                  <a:srgbClr val="0000FF"/>
                </a:solidFill>
                <a:latin typeface="Times New Roman"/>
                <a:ea typeface="Times New Roman"/>
                <a:cs typeface="Times New Roman"/>
                <a:sym typeface="Times New Roman"/>
              </a:rPr>
              <a:t>CourseName</a:t>
            </a:r>
            <a:endParaRPr/>
          </a:p>
        </p:txBody>
      </p:sp>
      <p:sp>
        <p:nvSpPr>
          <p:cNvPr id="236" name="Google Shape;236;p36"/>
          <p:cNvSpPr txBox="1"/>
          <p:nvPr/>
        </p:nvSpPr>
        <p:spPr>
          <a:xfrm>
            <a:off x="1839912" y="4081462"/>
            <a:ext cx="1554162" cy="274637"/>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FF"/>
              </a:buClr>
              <a:buSzPts val="1600"/>
              <a:buFont typeface="Times New Roman"/>
              <a:buNone/>
            </a:pPr>
            <a:r>
              <a:rPr b="0" i="0" lang="en-US" sz="1600" u="none">
                <a:solidFill>
                  <a:srgbClr val="0000FF"/>
                </a:solidFill>
                <a:latin typeface="Times New Roman"/>
                <a:ea typeface="Times New Roman"/>
                <a:cs typeface="Times New Roman"/>
                <a:sym typeface="Times New Roman"/>
              </a:rPr>
              <a:t>PreRequisite</a:t>
            </a:r>
            <a:endParaRPr/>
          </a:p>
        </p:txBody>
      </p:sp>
      <p:sp>
        <p:nvSpPr>
          <p:cNvPr id="237" name="Google Shape;237;p36"/>
          <p:cNvSpPr txBox="1"/>
          <p:nvPr/>
        </p:nvSpPr>
        <p:spPr>
          <a:xfrm>
            <a:off x="1828800" y="5559425"/>
            <a:ext cx="1554162" cy="274637"/>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FF"/>
              </a:buClr>
              <a:buSzPts val="1600"/>
              <a:buFont typeface="Times New Roman"/>
              <a:buNone/>
            </a:pPr>
            <a:r>
              <a:rPr b="0" i="0" lang="en-US" sz="1600" u="none">
                <a:solidFill>
                  <a:srgbClr val="0000FF"/>
                </a:solidFill>
                <a:latin typeface="Times New Roman"/>
                <a:ea typeface="Times New Roman"/>
                <a:cs typeface="Times New Roman"/>
                <a:sym typeface="Times New Roman"/>
              </a:rPr>
              <a:t>DateOfExam</a:t>
            </a:r>
            <a:endParaRPr/>
          </a:p>
        </p:txBody>
      </p:sp>
      <p:sp>
        <p:nvSpPr>
          <p:cNvPr id="238" name="Google Shape;238;p36"/>
          <p:cNvSpPr txBox="1"/>
          <p:nvPr/>
        </p:nvSpPr>
        <p:spPr>
          <a:xfrm>
            <a:off x="1846262" y="5195887"/>
            <a:ext cx="1554162" cy="274637"/>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FF"/>
              </a:buClr>
              <a:buSzPts val="1600"/>
              <a:buFont typeface="Times New Roman"/>
              <a:buNone/>
            </a:pPr>
            <a:r>
              <a:rPr b="0" i="0" lang="en-US" sz="1600" u="none">
                <a:solidFill>
                  <a:srgbClr val="0000FF"/>
                </a:solidFill>
                <a:latin typeface="Times New Roman"/>
                <a:ea typeface="Times New Roman"/>
                <a:cs typeface="Times New Roman"/>
                <a:sym typeface="Times New Roman"/>
              </a:rPr>
              <a:t>DurationInDays</a:t>
            </a:r>
            <a:endParaRPr/>
          </a:p>
        </p:txBody>
      </p:sp>
      <p:cxnSp>
        <p:nvCxnSpPr>
          <p:cNvPr id="239" name="Google Shape;239;p36"/>
          <p:cNvCxnSpPr/>
          <p:nvPr/>
        </p:nvCxnSpPr>
        <p:spPr>
          <a:xfrm flipH="1" rot="10800000">
            <a:off x="3429000" y="4343400"/>
            <a:ext cx="1295400" cy="990600"/>
          </a:xfrm>
          <a:prstGeom prst="straightConnector1">
            <a:avLst/>
          </a:prstGeom>
          <a:noFill/>
          <a:ln cap="flat" cmpd="sng" w="41275">
            <a:solidFill>
              <a:srgbClr val="FF0000"/>
            </a:solidFill>
            <a:prstDash val="solid"/>
            <a:miter lim="800000"/>
            <a:headEnd len="med" w="med" type="none"/>
            <a:tailEnd len="med" w="med" type="stealth"/>
          </a:ln>
        </p:spPr>
      </p:cxnSp>
      <p:cxnSp>
        <p:nvCxnSpPr>
          <p:cNvPr id="240" name="Google Shape;240;p36"/>
          <p:cNvCxnSpPr/>
          <p:nvPr/>
        </p:nvCxnSpPr>
        <p:spPr>
          <a:xfrm flipH="1" rot="10800000">
            <a:off x="3429000" y="4343400"/>
            <a:ext cx="1295400" cy="1335087"/>
          </a:xfrm>
          <a:prstGeom prst="straightConnector1">
            <a:avLst/>
          </a:prstGeom>
          <a:noFill/>
          <a:ln cap="flat" cmpd="sng" w="41275">
            <a:solidFill>
              <a:srgbClr val="FF0000"/>
            </a:solidFill>
            <a:prstDash val="solid"/>
            <a:miter lim="800000"/>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par>
                          <p:cTn fill="hold">
                            <p:stCondLst>
                              <p:cond delay="5000"/>
                            </p:stCondLst>
                            <p:childTnLst>
                              <p:par>
                                <p:cTn fill="hold" nodeType="afterEffect" presetClass="entr" presetID="2" presetSubtype="4">
                                  <p:stCondLst>
                                    <p:cond delay="0"/>
                                  </p:stCondLst>
                                  <p:childTnLst>
                                    <p:set>
                                      <p:cBhvr>
                                        <p:cTn dur="1" fill="hold">
                                          <p:stCondLst>
                                            <p:cond delay="0"/>
                                          </p:stCondLst>
                                        </p:cTn>
                                        <p:tgtEl>
                                          <p:spTgt spid="218"/>
                                        </p:tgtEl>
                                        <p:attrNameLst>
                                          <p:attrName>style.visibility</p:attrName>
                                        </p:attrNameLst>
                                      </p:cBhvr>
                                      <p:to>
                                        <p:strVal val="visible"/>
                                      </p:to>
                                    </p:set>
                                    <p:anim calcmode="lin" valueType="num">
                                      <p:cBhvr additive="base">
                                        <p:cTn dur="500"/>
                                        <p:tgtEl>
                                          <p:spTgt spid="218"/>
                                        </p:tgtEl>
                                        <p:attrNameLst>
                                          <p:attrName>ppt_y</p:attrName>
                                        </p:attrNameLst>
                                      </p:cBhvr>
                                      <p:tavLst>
                                        <p:tav fmla="" tm="0">
                                          <p:val>
                                            <p:strVal val="#ppt_y+1"/>
                                          </p:val>
                                        </p:tav>
                                        <p:tav fmla="" tm="100000">
                                          <p:val>
                                            <p:strVal val="#ppt_y"/>
                                          </p:val>
                                        </p:tav>
                                      </p:tavLst>
                                    </p:anim>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7"/>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246" name="Google Shape;246;p37"/>
          <p:cNvSpPr txBox="1"/>
          <p:nvPr>
            <p:ph idx="4294967295" type="title"/>
          </p:nvPr>
        </p:nvSpPr>
        <p:spPr>
          <a:xfrm>
            <a:off x="152400" y="-82550"/>
            <a:ext cx="7456487" cy="97313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Second Normal Form</a:t>
            </a:r>
            <a:endParaRPr/>
          </a:p>
        </p:txBody>
      </p:sp>
      <p:sp>
        <p:nvSpPr>
          <p:cNvPr id="247" name="Google Shape;247;p37"/>
          <p:cNvSpPr txBox="1"/>
          <p:nvPr>
            <p:ph idx="4294967295" type="body"/>
          </p:nvPr>
        </p:nvSpPr>
        <p:spPr>
          <a:xfrm>
            <a:off x="152400" y="1187450"/>
            <a:ext cx="8229600" cy="4881562"/>
          </a:xfrm>
          <a:prstGeom prst="rect">
            <a:avLst/>
          </a:prstGeom>
          <a:noFill/>
          <a:ln>
            <a:noFill/>
          </a:ln>
        </p:spPr>
        <p:txBody>
          <a:bodyPr anchorCtr="0" anchor="t" bIns="45700" lIns="0" spcFirstLastPara="1" rIns="91425" wrap="square" tIns="0">
            <a:noAutofit/>
          </a:bodyPr>
          <a:lstStyle/>
          <a:p>
            <a:pPr indent="-342900" lvl="0" marL="342900" marR="0" rtl="0" algn="l">
              <a:lnSpc>
                <a:spcPct val="100000"/>
              </a:lnSpc>
              <a:spcBef>
                <a:spcPts val="0"/>
              </a:spcBef>
              <a:spcAft>
                <a:spcPts val="0"/>
              </a:spcAft>
              <a:buClr>
                <a:srgbClr val="003366"/>
              </a:buClr>
              <a:buSzPts val="2000"/>
              <a:buFont typeface="Noto Sans Symbols"/>
              <a:buChar char="⮚"/>
            </a:pPr>
            <a:r>
              <a:rPr b="0" i="0" lang="en-US" sz="2000" u="none">
                <a:solidFill>
                  <a:schemeClr val="dk1"/>
                </a:solidFill>
                <a:latin typeface="Arial"/>
                <a:ea typeface="Arial"/>
                <a:cs typeface="Arial"/>
                <a:sym typeface="Arial"/>
              </a:rPr>
              <a:t>STUDENT# is key attribute for Student</a:t>
            </a:r>
            <a:endParaRPr/>
          </a:p>
          <a:p>
            <a:pPr indent="-342900" lvl="0" marL="342900" marR="0" rtl="0" algn="l">
              <a:lnSpc>
                <a:spcPct val="100000"/>
              </a:lnSpc>
              <a:spcBef>
                <a:spcPts val="400"/>
              </a:spcBef>
              <a:spcAft>
                <a:spcPts val="0"/>
              </a:spcAft>
              <a:buClr>
                <a:srgbClr val="003366"/>
              </a:buClr>
              <a:buSzPts val="2000"/>
              <a:buFont typeface="Noto Sans Symbols"/>
              <a:buChar char="⮚"/>
            </a:pPr>
            <a:r>
              <a:rPr b="0" i="0" lang="en-US" sz="2000" u="none">
                <a:solidFill>
                  <a:schemeClr val="dk1"/>
                </a:solidFill>
                <a:latin typeface="Arial"/>
                <a:ea typeface="Arial"/>
                <a:cs typeface="Arial"/>
                <a:sym typeface="Arial"/>
              </a:rPr>
              <a:t>COURSE# is key attribute for Course </a:t>
            </a:r>
            <a:endParaRPr/>
          </a:p>
          <a:p>
            <a:pPr indent="-342900" lvl="0" marL="342900" marR="0" rtl="0" algn="l">
              <a:lnSpc>
                <a:spcPct val="100000"/>
              </a:lnSpc>
              <a:spcBef>
                <a:spcPts val="400"/>
              </a:spcBef>
              <a:spcAft>
                <a:spcPts val="0"/>
              </a:spcAft>
              <a:buClr>
                <a:srgbClr val="003366"/>
              </a:buClr>
              <a:buSzPts val="2000"/>
              <a:buFont typeface="Noto Sans Symbols"/>
              <a:buChar char="⮚"/>
            </a:pPr>
            <a:r>
              <a:rPr b="0" i="0" lang="en-US" sz="2000" u="none">
                <a:solidFill>
                  <a:schemeClr val="dk1"/>
                </a:solidFill>
                <a:latin typeface="Arial"/>
                <a:ea typeface="Arial"/>
                <a:cs typeface="Arial"/>
                <a:sym typeface="Arial"/>
              </a:rPr>
              <a:t>STUDENT#  COURSE# together form the composite key attributes for Student_Course_Result  relation. </a:t>
            </a:r>
            <a:endParaRPr/>
          </a:p>
          <a:p>
            <a:pPr indent="-342900" lvl="0" marL="342900" marR="0" rtl="0" algn="l">
              <a:lnSpc>
                <a:spcPct val="100000"/>
              </a:lnSpc>
              <a:spcBef>
                <a:spcPts val="400"/>
              </a:spcBef>
              <a:spcAft>
                <a:spcPts val="0"/>
              </a:spcAft>
              <a:buClr>
                <a:srgbClr val="003366"/>
              </a:buClr>
              <a:buSzPts val="2000"/>
              <a:buFont typeface="Noto Sans Symbols"/>
              <a:buChar char="⮚"/>
            </a:pPr>
            <a:r>
              <a:rPr b="0" i="0" lang="en-US" sz="2000" u="none">
                <a:solidFill>
                  <a:schemeClr val="dk1"/>
                </a:solidFill>
                <a:latin typeface="Arial"/>
                <a:ea typeface="Arial"/>
                <a:cs typeface="Arial"/>
                <a:sym typeface="Arial"/>
              </a:rPr>
              <a:t>Other attributes like StudentName (Student Name), DateOfBirth, CourseName, PreRequisite, DurationInDays, DateOfExam, Marks and Grade are non-key attributes.</a:t>
            </a:r>
            <a:endParaRPr/>
          </a:p>
          <a:p>
            <a:pPr indent="-215900" lvl="0" marL="342900" marR="0" rtl="0" algn="l">
              <a:lnSpc>
                <a:spcPct val="100000"/>
              </a:lnSpc>
              <a:spcBef>
                <a:spcPts val="400"/>
              </a:spcBef>
              <a:spcAft>
                <a:spcPts val="0"/>
              </a:spcAft>
              <a:buClr>
                <a:srgbClr val="003366"/>
              </a:buClr>
              <a:buSzPts val="2000"/>
              <a:buFont typeface="Noto Sans Symbols"/>
              <a:buNone/>
            </a:pPr>
            <a:r>
              <a:t/>
            </a:r>
            <a:endParaRPr b="0" i="0" sz="2000" u="non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rgbClr val="003366"/>
              </a:buClr>
              <a:buSzPts val="2000"/>
              <a:buFont typeface="Noto Sans Symbols"/>
              <a:buNone/>
            </a:pPr>
            <a:r>
              <a:rPr b="1" i="0" lang="en-US" sz="2000" u="none">
                <a:solidFill>
                  <a:schemeClr val="dk1"/>
                </a:solidFill>
                <a:latin typeface="Arial"/>
                <a:ea typeface="Arial"/>
                <a:cs typeface="Arial"/>
                <a:sym typeface="Arial"/>
              </a:rPr>
              <a:t>To make this table 2NF compliant, we have to remove all the partial </a:t>
            </a:r>
            <a:endParaRPr/>
          </a:p>
          <a:p>
            <a:pPr indent="-342900" lvl="0" marL="342900" marR="0" rtl="0" algn="l">
              <a:lnSpc>
                <a:spcPct val="100000"/>
              </a:lnSpc>
              <a:spcBef>
                <a:spcPts val="400"/>
              </a:spcBef>
              <a:spcAft>
                <a:spcPts val="0"/>
              </a:spcAft>
              <a:buClr>
                <a:srgbClr val="003366"/>
              </a:buClr>
              <a:buSzPts val="2000"/>
              <a:buFont typeface="Noto Sans Symbols"/>
              <a:buNone/>
            </a:pPr>
            <a:r>
              <a:rPr b="1" i="0" lang="en-US" sz="2000" u="none">
                <a:solidFill>
                  <a:schemeClr val="dk1"/>
                </a:solidFill>
                <a:latin typeface="Arial"/>
                <a:ea typeface="Arial"/>
                <a:cs typeface="Arial"/>
                <a:sym typeface="Arial"/>
              </a:rPr>
              <a:t>Dependencies. </a:t>
            </a:r>
            <a:endParaRPr/>
          </a:p>
          <a:p>
            <a:pPr indent="-342900" lvl="0" marL="342900" marR="0" rtl="0" algn="l">
              <a:lnSpc>
                <a:spcPct val="100000"/>
              </a:lnSpc>
              <a:spcBef>
                <a:spcPts val="360"/>
              </a:spcBef>
              <a:spcAft>
                <a:spcPts val="0"/>
              </a:spcAft>
              <a:buClr>
                <a:srgbClr val="003366"/>
              </a:buClr>
              <a:buSzPts val="1800"/>
              <a:buFont typeface="Noto Sans Symbols"/>
              <a:buNone/>
            </a:pPr>
            <a:r>
              <a:rPr b="1" i="0" lang="en-US" sz="1800" u="none">
                <a:solidFill>
                  <a:schemeClr val="accent2"/>
                </a:solidFill>
                <a:latin typeface="Arial"/>
                <a:ea typeface="Arial"/>
                <a:cs typeface="Arial"/>
                <a:sym typeface="Arial"/>
              </a:rPr>
              <a:t>Student #, Course#</a:t>
            </a:r>
            <a:r>
              <a:rPr b="1" i="0" lang="en-US" sz="1800" u="none">
                <a:solidFill>
                  <a:schemeClr val="dk1"/>
                </a:solidFill>
                <a:latin typeface="Arial"/>
                <a:ea typeface="Arial"/>
                <a:cs typeface="Arial"/>
                <a:sym typeface="Arial"/>
              </a:rPr>
              <a:t> -&gt;</a:t>
            </a:r>
            <a:r>
              <a:rPr b="0" i="0" lang="en-US" sz="1800" u="none">
                <a:solidFill>
                  <a:schemeClr val="dk1"/>
                </a:solidFill>
                <a:latin typeface="Arial"/>
                <a:ea typeface="Arial"/>
                <a:cs typeface="Arial"/>
                <a:sym typeface="Arial"/>
              </a:rPr>
              <a:t> Marks, Grade</a:t>
            </a:r>
            <a:endParaRPr/>
          </a:p>
          <a:p>
            <a:pPr indent="-342900" lvl="0" marL="342900" marR="0" rtl="0" algn="l">
              <a:lnSpc>
                <a:spcPct val="100000"/>
              </a:lnSpc>
              <a:spcBef>
                <a:spcPts val="360"/>
              </a:spcBef>
              <a:spcAft>
                <a:spcPts val="0"/>
              </a:spcAft>
              <a:buClr>
                <a:srgbClr val="003366"/>
              </a:buClr>
              <a:buSzPts val="1800"/>
              <a:buFont typeface="Noto Sans Symbols"/>
              <a:buNone/>
            </a:pPr>
            <a:r>
              <a:rPr b="1" i="0" lang="en-US" sz="1800" u="none">
                <a:solidFill>
                  <a:schemeClr val="accent2"/>
                </a:solidFill>
                <a:latin typeface="Arial"/>
                <a:ea typeface="Arial"/>
                <a:cs typeface="Arial"/>
                <a:sym typeface="Arial"/>
              </a:rPr>
              <a:t>Student#</a:t>
            </a:r>
            <a:r>
              <a:rPr b="1" i="0" lang="en-US" sz="1800" u="none">
                <a:solidFill>
                  <a:schemeClr val="dk1"/>
                </a:solidFill>
                <a:latin typeface="Arial"/>
                <a:ea typeface="Arial"/>
                <a:cs typeface="Arial"/>
                <a:sym typeface="Arial"/>
              </a:rPr>
              <a:t> -&gt; </a:t>
            </a:r>
            <a:r>
              <a:rPr b="0" i="0" lang="en-US" sz="1800" u="none">
                <a:solidFill>
                  <a:schemeClr val="dk1"/>
                </a:solidFill>
                <a:latin typeface="Arial"/>
                <a:ea typeface="Arial"/>
                <a:cs typeface="Arial"/>
                <a:sym typeface="Arial"/>
              </a:rPr>
              <a:t>StudentName, DateOfBirth, </a:t>
            </a:r>
            <a:endParaRPr/>
          </a:p>
          <a:p>
            <a:pPr indent="-342900" lvl="0" marL="342900" marR="0" rtl="0" algn="l">
              <a:lnSpc>
                <a:spcPct val="100000"/>
              </a:lnSpc>
              <a:spcBef>
                <a:spcPts val="360"/>
              </a:spcBef>
              <a:spcAft>
                <a:spcPts val="0"/>
              </a:spcAft>
              <a:buClr>
                <a:srgbClr val="003366"/>
              </a:buClr>
              <a:buSzPts val="1800"/>
              <a:buFont typeface="Noto Sans Symbols"/>
              <a:buNone/>
            </a:pPr>
            <a:r>
              <a:rPr b="1" i="0" lang="en-US" sz="1800" u="none">
                <a:solidFill>
                  <a:schemeClr val="accent2"/>
                </a:solidFill>
                <a:latin typeface="Arial"/>
                <a:ea typeface="Arial"/>
                <a:cs typeface="Arial"/>
                <a:sym typeface="Arial"/>
              </a:rPr>
              <a:t>Course#</a:t>
            </a:r>
            <a:r>
              <a:rPr b="1" i="0" lang="en-US" sz="1800" u="none">
                <a:solidFill>
                  <a:schemeClr val="dk1"/>
                </a:solidFill>
                <a:latin typeface="Arial"/>
                <a:ea typeface="Arial"/>
                <a:cs typeface="Arial"/>
                <a:sym typeface="Arial"/>
              </a:rPr>
              <a:t> -&gt;</a:t>
            </a:r>
            <a:r>
              <a:rPr b="0" i="0" lang="en-US" sz="1800" u="none">
                <a:solidFill>
                  <a:schemeClr val="dk1"/>
                </a:solidFill>
                <a:latin typeface="Arial"/>
                <a:ea typeface="Arial"/>
                <a:cs typeface="Arial"/>
                <a:sym typeface="Arial"/>
              </a:rPr>
              <a:t> CourseName, PreRequisite, DurationInDays, DateOfExam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animEffect filter="fade" transition="in">
                                      <p:cBhvr>
                                        <p:cTn dur="1000"/>
                                        <p:tgtEl>
                                          <p:spTgt spid="2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1" st="1"/>
                                            </p:txEl>
                                          </p:spTgt>
                                        </p:tgtEl>
                                        <p:attrNameLst>
                                          <p:attrName>style.visibility</p:attrName>
                                        </p:attrNameLst>
                                      </p:cBhvr>
                                      <p:to>
                                        <p:strVal val="visible"/>
                                      </p:to>
                                    </p:set>
                                    <p:animEffect filter="fade" transition="in">
                                      <p:cBhvr>
                                        <p:cTn dur="1000"/>
                                        <p:tgtEl>
                                          <p:spTgt spid="2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2" st="2"/>
                                            </p:txEl>
                                          </p:spTgt>
                                        </p:tgtEl>
                                        <p:attrNameLst>
                                          <p:attrName>style.visibility</p:attrName>
                                        </p:attrNameLst>
                                      </p:cBhvr>
                                      <p:to>
                                        <p:strVal val="visible"/>
                                      </p:to>
                                    </p:set>
                                    <p:animEffect filter="fade" transition="in">
                                      <p:cBhvr>
                                        <p:cTn dur="1000"/>
                                        <p:tgtEl>
                                          <p:spTgt spid="2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3" st="3"/>
                                            </p:txEl>
                                          </p:spTgt>
                                        </p:tgtEl>
                                        <p:attrNameLst>
                                          <p:attrName>style.visibility</p:attrName>
                                        </p:attrNameLst>
                                      </p:cBhvr>
                                      <p:to>
                                        <p:strVal val="visible"/>
                                      </p:to>
                                    </p:set>
                                    <p:animEffect filter="fade" transition="in">
                                      <p:cBhvr>
                                        <p:cTn dur="1000"/>
                                        <p:tgtEl>
                                          <p:spTgt spid="2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4" st="4"/>
                                            </p:txEl>
                                          </p:spTgt>
                                        </p:tgtEl>
                                        <p:attrNameLst>
                                          <p:attrName>style.visibility</p:attrName>
                                        </p:attrNameLst>
                                      </p:cBhvr>
                                      <p:to>
                                        <p:strVal val="visible"/>
                                      </p:to>
                                    </p:set>
                                    <p:animEffect filter="fade" transition="in">
                                      <p:cBhvr>
                                        <p:cTn dur="1000"/>
                                        <p:tgtEl>
                                          <p:spTgt spid="2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5" st="5"/>
                                            </p:txEl>
                                          </p:spTgt>
                                        </p:tgtEl>
                                        <p:attrNameLst>
                                          <p:attrName>style.visibility</p:attrName>
                                        </p:attrNameLst>
                                      </p:cBhvr>
                                      <p:to>
                                        <p:strVal val="visible"/>
                                      </p:to>
                                    </p:set>
                                    <p:animEffect filter="fade" transition="in">
                                      <p:cBhvr>
                                        <p:cTn dur="1000"/>
                                        <p:tgtEl>
                                          <p:spTgt spid="24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6" st="6"/>
                                            </p:txEl>
                                          </p:spTgt>
                                        </p:tgtEl>
                                        <p:attrNameLst>
                                          <p:attrName>style.visibility</p:attrName>
                                        </p:attrNameLst>
                                      </p:cBhvr>
                                      <p:to>
                                        <p:strVal val="visible"/>
                                      </p:to>
                                    </p:set>
                                    <p:animEffect filter="fade" transition="in">
                                      <p:cBhvr>
                                        <p:cTn dur="1000"/>
                                        <p:tgtEl>
                                          <p:spTgt spid="24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7" st="7"/>
                                            </p:txEl>
                                          </p:spTgt>
                                        </p:tgtEl>
                                        <p:attrNameLst>
                                          <p:attrName>style.visibility</p:attrName>
                                        </p:attrNameLst>
                                      </p:cBhvr>
                                      <p:to>
                                        <p:strVal val="visible"/>
                                      </p:to>
                                    </p:set>
                                    <p:animEffect filter="fade" transition="in">
                                      <p:cBhvr>
                                        <p:cTn dur="1000"/>
                                        <p:tgtEl>
                                          <p:spTgt spid="24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8" st="8"/>
                                            </p:txEl>
                                          </p:spTgt>
                                        </p:tgtEl>
                                        <p:attrNameLst>
                                          <p:attrName>style.visibility</p:attrName>
                                        </p:attrNameLst>
                                      </p:cBhvr>
                                      <p:to>
                                        <p:strVal val="visible"/>
                                      </p:to>
                                    </p:set>
                                    <p:animEffect filter="fade" transition="in">
                                      <p:cBhvr>
                                        <p:cTn dur="1000"/>
                                        <p:tgtEl>
                                          <p:spTgt spid="24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9" st="9"/>
                                            </p:txEl>
                                          </p:spTgt>
                                        </p:tgtEl>
                                        <p:attrNameLst>
                                          <p:attrName>style.visibility</p:attrName>
                                        </p:attrNameLst>
                                      </p:cBhvr>
                                      <p:to>
                                        <p:strVal val="visible"/>
                                      </p:to>
                                    </p:set>
                                    <p:animEffect filter="fade" transition="in">
                                      <p:cBhvr>
                                        <p:cTn dur="1000"/>
                                        <p:tgtEl>
                                          <p:spTgt spid="247">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8"/>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253" name="Google Shape;253;p38"/>
          <p:cNvSpPr txBox="1"/>
          <p:nvPr>
            <p:ph idx="4294967295" type="title"/>
          </p:nvPr>
        </p:nvSpPr>
        <p:spPr>
          <a:xfrm>
            <a:off x="304800" y="228600"/>
            <a:ext cx="8574087" cy="512762"/>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Second Normal Form</a:t>
            </a:r>
            <a:endParaRPr/>
          </a:p>
        </p:txBody>
      </p:sp>
      <p:grpSp>
        <p:nvGrpSpPr>
          <p:cNvPr id="254" name="Google Shape;254;p38"/>
          <p:cNvGrpSpPr/>
          <p:nvPr/>
        </p:nvGrpSpPr>
        <p:grpSpPr>
          <a:xfrm>
            <a:off x="457200" y="1219200"/>
            <a:ext cx="3962400" cy="1219200"/>
            <a:chOff x="288" y="576"/>
            <a:chExt cx="2496" cy="768"/>
          </a:xfrm>
        </p:grpSpPr>
        <p:sp>
          <p:nvSpPr>
            <p:cNvPr id="255" name="Google Shape;255;p38"/>
            <p:cNvSpPr txBox="1"/>
            <p:nvPr/>
          </p:nvSpPr>
          <p:spPr>
            <a:xfrm>
              <a:off x="288" y="576"/>
              <a:ext cx="2496" cy="768"/>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200" u="none">
                <a:solidFill>
                  <a:schemeClr val="dk1"/>
                </a:solidFill>
                <a:latin typeface="Arial"/>
                <a:ea typeface="Arial"/>
                <a:cs typeface="Arial"/>
                <a:sym typeface="Arial"/>
              </a:endParaRPr>
            </a:p>
          </p:txBody>
        </p:sp>
        <p:sp>
          <p:nvSpPr>
            <p:cNvPr id="256" name="Google Shape;256;p38"/>
            <p:cNvSpPr txBox="1"/>
            <p:nvPr/>
          </p:nvSpPr>
          <p:spPr>
            <a:xfrm>
              <a:off x="480" y="674"/>
              <a:ext cx="560" cy="247"/>
            </a:xfrm>
            <a:prstGeom prst="rect">
              <a:avLst/>
            </a:prstGeom>
            <a:solidFill>
              <a:srgbClr val="FFFF00"/>
            </a:solidFill>
            <a:ln cap="flat" cmpd="sng" w="254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S#,C#</a:t>
              </a:r>
              <a:endParaRPr/>
            </a:p>
          </p:txBody>
        </p:sp>
        <p:sp>
          <p:nvSpPr>
            <p:cNvPr id="257" name="Google Shape;257;p38"/>
            <p:cNvSpPr txBox="1"/>
            <p:nvPr/>
          </p:nvSpPr>
          <p:spPr>
            <a:xfrm>
              <a:off x="1815" y="690"/>
              <a:ext cx="576" cy="247"/>
            </a:xfrm>
            <a:prstGeom prst="rect">
              <a:avLst/>
            </a:prstGeom>
            <a:solidFill>
              <a:srgbClr val="FFFF00"/>
            </a:solidFill>
            <a:ln cap="flat" cmpd="sng" w="254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Marks</a:t>
              </a:r>
              <a:endParaRPr/>
            </a:p>
          </p:txBody>
        </p:sp>
        <p:cxnSp>
          <p:nvCxnSpPr>
            <p:cNvPr id="258" name="Google Shape;258;p38"/>
            <p:cNvCxnSpPr/>
            <p:nvPr/>
          </p:nvCxnSpPr>
          <p:spPr>
            <a:xfrm>
              <a:off x="1104" y="792"/>
              <a:ext cx="528" cy="0"/>
            </a:xfrm>
            <a:prstGeom prst="straightConnector1">
              <a:avLst/>
            </a:prstGeom>
            <a:noFill/>
            <a:ln cap="flat" cmpd="sng" w="41275">
              <a:solidFill>
                <a:srgbClr val="FF0000"/>
              </a:solidFill>
              <a:prstDash val="solid"/>
              <a:miter lim="800000"/>
              <a:headEnd len="med" w="med" type="none"/>
              <a:tailEnd len="med" w="med" type="stealth"/>
            </a:ln>
          </p:spPr>
        </p:cxnSp>
        <p:sp>
          <p:nvSpPr>
            <p:cNvPr id="259" name="Google Shape;259;p38"/>
            <p:cNvSpPr txBox="1"/>
            <p:nvPr/>
          </p:nvSpPr>
          <p:spPr>
            <a:xfrm>
              <a:off x="489" y="1043"/>
              <a:ext cx="560" cy="247"/>
            </a:xfrm>
            <a:prstGeom prst="rect">
              <a:avLst/>
            </a:prstGeom>
            <a:solidFill>
              <a:srgbClr val="FFFF00"/>
            </a:solidFill>
            <a:ln cap="flat" cmpd="sng" w="254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S#,C#</a:t>
              </a:r>
              <a:endParaRPr/>
            </a:p>
          </p:txBody>
        </p:sp>
        <p:sp>
          <p:nvSpPr>
            <p:cNvPr id="260" name="Google Shape;260;p38"/>
            <p:cNvSpPr txBox="1"/>
            <p:nvPr/>
          </p:nvSpPr>
          <p:spPr>
            <a:xfrm>
              <a:off x="1824" y="1059"/>
              <a:ext cx="576" cy="247"/>
            </a:xfrm>
            <a:prstGeom prst="rect">
              <a:avLst/>
            </a:prstGeom>
            <a:solidFill>
              <a:srgbClr val="FFFF00"/>
            </a:solidFill>
            <a:ln cap="flat" cmpd="sng" w="254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Grade</a:t>
              </a:r>
              <a:endParaRPr/>
            </a:p>
          </p:txBody>
        </p:sp>
        <p:cxnSp>
          <p:nvCxnSpPr>
            <p:cNvPr id="261" name="Google Shape;261;p38"/>
            <p:cNvCxnSpPr/>
            <p:nvPr/>
          </p:nvCxnSpPr>
          <p:spPr>
            <a:xfrm>
              <a:off x="1145" y="1167"/>
              <a:ext cx="528" cy="0"/>
            </a:xfrm>
            <a:prstGeom prst="straightConnector1">
              <a:avLst/>
            </a:prstGeom>
            <a:noFill/>
            <a:ln cap="flat" cmpd="sng" w="41275">
              <a:solidFill>
                <a:srgbClr val="FF0000"/>
              </a:solidFill>
              <a:prstDash val="solid"/>
              <a:miter lim="800000"/>
              <a:headEnd len="med" w="med" type="none"/>
              <a:tailEnd len="med" w="med" type="stealth"/>
            </a:ln>
          </p:spPr>
        </p:cxnSp>
      </p:grpSp>
      <p:grpSp>
        <p:nvGrpSpPr>
          <p:cNvPr id="262" name="Google Shape;262;p38"/>
          <p:cNvGrpSpPr/>
          <p:nvPr/>
        </p:nvGrpSpPr>
        <p:grpSpPr>
          <a:xfrm>
            <a:off x="457200" y="2438400"/>
            <a:ext cx="3962400" cy="1371600"/>
            <a:chOff x="336" y="1728"/>
            <a:chExt cx="2496" cy="864"/>
          </a:xfrm>
        </p:grpSpPr>
        <p:sp>
          <p:nvSpPr>
            <p:cNvPr id="263" name="Google Shape;263;p38"/>
            <p:cNvSpPr txBox="1"/>
            <p:nvPr/>
          </p:nvSpPr>
          <p:spPr>
            <a:xfrm>
              <a:off x="480" y="1848"/>
              <a:ext cx="560" cy="247"/>
            </a:xfrm>
            <a:prstGeom prst="rect">
              <a:avLst/>
            </a:prstGeom>
            <a:solidFill>
              <a:srgbClr val="FFFF00"/>
            </a:solidFill>
            <a:ln cap="flat" cmpd="sng" w="254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S#</a:t>
              </a:r>
              <a:endParaRPr/>
            </a:p>
          </p:txBody>
        </p:sp>
        <p:sp>
          <p:nvSpPr>
            <p:cNvPr id="264" name="Google Shape;264;p38"/>
            <p:cNvSpPr txBox="1"/>
            <p:nvPr/>
          </p:nvSpPr>
          <p:spPr>
            <a:xfrm>
              <a:off x="1815" y="1853"/>
              <a:ext cx="960" cy="247"/>
            </a:xfrm>
            <a:prstGeom prst="rect">
              <a:avLst/>
            </a:prstGeom>
            <a:solidFill>
              <a:srgbClr val="FFFF00"/>
            </a:solidFill>
            <a:ln cap="flat" cmpd="sng" w="254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StudentName</a:t>
              </a:r>
              <a:endParaRPr/>
            </a:p>
          </p:txBody>
        </p:sp>
        <p:cxnSp>
          <p:nvCxnSpPr>
            <p:cNvPr id="265" name="Google Shape;265;p38"/>
            <p:cNvCxnSpPr/>
            <p:nvPr/>
          </p:nvCxnSpPr>
          <p:spPr>
            <a:xfrm>
              <a:off x="1136" y="1994"/>
              <a:ext cx="528" cy="0"/>
            </a:xfrm>
            <a:prstGeom prst="straightConnector1">
              <a:avLst/>
            </a:prstGeom>
            <a:noFill/>
            <a:ln cap="flat" cmpd="sng" w="41275">
              <a:solidFill>
                <a:srgbClr val="FF0000"/>
              </a:solidFill>
              <a:prstDash val="solid"/>
              <a:miter lim="800000"/>
              <a:headEnd len="med" w="med" type="none"/>
              <a:tailEnd len="med" w="med" type="stealth"/>
            </a:ln>
          </p:spPr>
        </p:cxnSp>
        <p:sp>
          <p:nvSpPr>
            <p:cNvPr id="266" name="Google Shape;266;p38"/>
            <p:cNvSpPr txBox="1"/>
            <p:nvPr/>
          </p:nvSpPr>
          <p:spPr>
            <a:xfrm>
              <a:off x="480" y="2196"/>
              <a:ext cx="560" cy="247"/>
            </a:xfrm>
            <a:prstGeom prst="rect">
              <a:avLst/>
            </a:prstGeom>
            <a:solidFill>
              <a:srgbClr val="FFFF00"/>
            </a:solidFill>
            <a:ln cap="flat" cmpd="sng" w="254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S#</a:t>
              </a:r>
              <a:endParaRPr/>
            </a:p>
          </p:txBody>
        </p:sp>
        <p:sp>
          <p:nvSpPr>
            <p:cNvPr id="267" name="Google Shape;267;p38"/>
            <p:cNvSpPr txBox="1"/>
            <p:nvPr/>
          </p:nvSpPr>
          <p:spPr>
            <a:xfrm>
              <a:off x="1815" y="2201"/>
              <a:ext cx="576" cy="247"/>
            </a:xfrm>
            <a:prstGeom prst="rect">
              <a:avLst/>
            </a:prstGeom>
            <a:solidFill>
              <a:srgbClr val="FFFF00"/>
            </a:solidFill>
            <a:ln cap="flat" cmpd="sng" w="254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DOB</a:t>
              </a:r>
              <a:endParaRPr/>
            </a:p>
          </p:txBody>
        </p:sp>
        <p:cxnSp>
          <p:nvCxnSpPr>
            <p:cNvPr id="268" name="Google Shape;268;p38"/>
            <p:cNvCxnSpPr/>
            <p:nvPr/>
          </p:nvCxnSpPr>
          <p:spPr>
            <a:xfrm>
              <a:off x="1136" y="2342"/>
              <a:ext cx="528" cy="0"/>
            </a:xfrm>
            <a:prstGeom prst="straightConnector1">
              <a:avLst/>
            </a:prstGeom>
            <a:noFill/>
            <a:ln cap="flat" cmpd="sng" w="41275">
              <a:solidFill>
                <a:srgbClr val="FF0000"/>
              </a:solidFill>
              <a:prstDash val="solid"/>
              <a:miter lim="800000"/>
              <a:headEnd len="med" w="med" type="none"/>
              <a:tailEnd len="med" w="med" type="stealth"/>
            </a:ln>
          </p:spPr>
        </p:cxnSp>
        <p:sp>
          <p:nvSpPr>
            <p:cNvPr id="269" name="Google Shape;269;p38"/>
            <p:cNvSpPr txBox="1"/>
            <p:nvPr/>
          </p:nvSpPr>
          <p:spPr>
            <a:xfrm>
              <a:off x="336" y="1728"/>
              <a:ext cx="2496" cy="864"/>
            </a:xfrm>
            <a:prstGeom prst="rect">
              <a:avLst/>
            </a:prstGeom>
            <a:solidFill>
              <a:srgbClr val="FFFF99">
                <a:alpha val="0"/>
              </a:srgbClr>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200" u="none">
                <a:solidFill>
                  <a:schemeClr val="dk1"/>
                </a:solidFill>
                <a:latin typeface="Arial"/>
                <a:ea typeface="Arial"/>
                <a:cs typeface="Arial"/>
                <a:sym typeface="Arial"/>
              </a:endParaRPr>
            </a:p>
          </p:txBody>
        </p:sp>
      </p:grpSp>
      <p:sp>
        <p:nvSpPr>
          <p:cNvPr id="270" name="Google Shape;270;p38"/>
          <p:cNvSpPr txBox="1"/>
          <p:nvPr/>
        </p:nvSpPr>
        <p:spPr>
          <a:xfrm>
            <a:off x="4648200" y="1219200"/>
            <a:ext cx="4092575" cy="1212850"/>
          </a:xfrm>
          <a:prstGeom prst="rect">
            <a:avLst/>
          </a:prstGeom>
          <a:noFill/>
          <a:ln cap="flat" cmpd="sng" w="254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CC"/>
              </a:buClr>
              <a:buSzPts val="2400"/>
              <a:buFont typeface="Arial"/>
              <a:buNone/>
            </a:pPr>
            <a:r>
              <a:rPr b="1" i="0" lang="en-US" sz="2400" u="none">
                <a:solidFill>
                  <a:srgbClr val="0066CC"/>
                </a:solidFill>
                <a:latin typeface="Arial"/>
                <a:ea typeface="Arial"/>
                <a:cs typeface="Arial"/>
                <a:sym typeface="Arial"/>
              </a:rPr>
              <a:t>Fully Functionally dependent on composite Primary key</a:t>
            </a:r>
            <a:endParaRPr/>
          </a:p>
        </p:txBody>
      </p:sp>
      <p:sp>
        <p:nvSpPr>
          <p:cNvPr id="271" name="Google Shape;271;p38"/>
          <p:cNvSpPr txBox="1"/>
          <p:nvPr/>
        </p:nvSpPr>
        <p:spPr>
          <a:xfrm>
            <a:off x="4724400" y="2667000"/>
            <a:ext cx="4092575" cy="847725"/>
          </a:xfrm>
          <a:prstGeom prst="rect">
            <a:avLst/>
          </a:prstGeom>
          <a:noFill/>
          <a:ln cap="flat" cmpd="sng" w="254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CC"/>
              </a:buClr>
              <a:buSzPts val="2400"/>
              <a:buFont typeface="Arial"/>
              <a:buNone/>
            </a:pPr>
            <a:r>
              <a:rPr b="1" i="0" lang="en-US" sz="2400" u="none">
                <a:solidFill>
                  <a:srgbClr val="0066CC"/>
                </a:solidFill>
                <a:latin typeface="Arial"/>
                <a:ea typeface="Arial"/>
                <a:cs typeface="Arial"/>
                <a:sym typeface="Arial"/>
              </a:rPr>
              <a:t>Partial Dependency with respect to the Primary Key</a:t>
            </a:r>
            <a:endParaRPr/>
          </a:p>
        </p:txBody>
      </p:sp>
      <p:sp>
        <p:nvSpPr>
          <p:cNvPr id="272" name="Google Shape;272;p38"/>
          <p:cNvSpPr txBox="1"/>
          <p:nvPr/>
        </p:nvSpPr>
        <p:spPr>
          <a:xfrm>
            <a:off x="4727575" y="4475162"/>
            <a:ext cx="4092575" cy="847725"/>
          </a:xfrm>
          <a:prstGeom prst="rect">
            <a:avLst/>
          </a:prstGeom>
          <a:noFill/>
          <a:ln cap="flat" cmpd="sng" w="254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CC"/>
              </a:buClr>
              <a:buSzPts val="2400"/>
              <a:buFont typeface="Arial"/>
              <a:buNone/>
            </a:pPr>
            <a:r>
              <a:rPr b="1" i="0" lang="en-US" sz="2400" u="none">
                <a:solidFill>
                  <a:srgbClr val="0066CC"/>
                </a:solidFill>
                <a:latin typeface="Arial"/>
                <a:ea typeface="Arial"/>
                <a:cs typeface="Arial"/>
                <a:sym typeface="Arial"/>
              </a:rPr>
              <a:t>Partial Dependency with respect to the Primary Key</a:t>
            </a:r>
            <a:endParaRPr/>
          </a:p>
        </p:txBody>
      </p:sp>
      <p:sp>
        <p:nvSpPr>
          <p:cNvPr id="273" name="Google Shape;273;p38"/>
          <p:cNvSpPr txBox="1"/>
          <p:nvPr/>
        </p:nvSpPr>
        <p:spPr>
          <a:xfrm>
            <a:off x="711200" y="5703887"/>
            <a:ext cx="889000" cy="392112"/>
          </a:xfrm>
          <a:prstGeom prst="rect">
            <a:avLst/>
          </a:prstGeom>
          <a:solidFill>
            <a:srgbClr val="FFFF00"/>
          </a:solidFill>
          <a:ln cap="flat" cmpd="sng" w="254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C#</a:t>
            </a:r>
            <a:endParaRPr/>
          </a:p>
        </p:txBody>
      </p:sp>
      <p:sp>
        <p:nvSpPr>
          <p:cNvPr id="274" name="Google Shape;274;p38"/>
          <p:cNvSpPr txBox="1"/>
          <p:nvPr/>
        </p:nvSpPr>
        <p:spPr>
          <a:xfrm>
            <a:off x="2616200" y="5703887"/>
            <a:ext cx="1600200" cy="392112"/>
          </a:xfrm>
          <a:prstGeom prst="rect">
            <a:avLst/>
          </a:prstGeom>
          <a:solidFill>
            <a:srgbClr val="FFFF00"/>
          </a:solidFill>
          <a:ln cap="flat" cmpd="sng" w="254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DateOfExam</a:t>
            </a:r>
            <a:endParaRPr/>
          </a:p>
        </p:txBody>
      </p:sp>
      <p:cxnSp>
        <p:nvCxnSpPr>
          <p:cNvPr id="275" name="Google Shape;275;p38"/>
          <p:cNvCxnSpPr/>
          <p:nvPr/>
        </p:nvCxnSpPr>
        <p:spPr>
          <a:xfrm>
            <a:off x="1778000" y="5856287"/>
            <a:ext cx="838200" cy="0"/>
          </a:xfrm>
          <a:prstGeom prst="straightConnector1">
            <a:avLst/>
          </a:prstGeom>
          <a:noFill/>
          <a:ln cap="flat" cmpd="sng" w="41275">
            <a:solidFill>
              <a:srgbClr val="FF0000"/>
            </a:solidFill>
            <a:prstDash val="solid"/>
            <a:miter lim="800000"/>
            <a:headEnd len="med" w="med" type="none"/>
            <a:tailEnd len="med" w="med" type="stealth"/>
          </a:ln>
        </p:spPr>
      </p:cxnSp>
      <p:sp>
        <p:nvSpPr>
          <p:cNvPr id="276" name="Google Shape;276;p38"/>
          <p:cNvSpPr txBox="1"/>
          <p:nvPr/>
        </p:nvSpPr>
        <p:spPr>
          <a:xfrm>
            <a:off x="609600" y="3813175"/>
            <a:ext cx="889000" cy="392112"/>
          </a:xfrm>
          <a:prstGeom prst="rect">
            <a:avLst/>
          </a:prstGeom>
          <a:solidFill>
            <a:srgbClr val="FFFF00"/>
          </a:solidFill>
          <a:ln cap="flat" cmpd="sng" w="254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C#</a:t>
            </a:r>
            <a:endParaRPr/>
          </a:p>
        </p:txBody>
      </p:sp>
      <p:sp>
        <p:nvSpPr>
          <p:cNvPr id="277" name="Google Shape;277;p38"/>
          <p:cNvSpPr txBox="1"/>
          <p:nvPr/>
        </p:nvSpPr>
        <p:spPr>
          <a:xfrm>
            <a:off x="2728912" y="3825875"/>
            <a:ext cx="1447800" cy="392112"/>
          </a:xfrm>
          <a:prstGeom prst="rect">
            <a:avLst/>
          </a:prstGeom>
          <a:solidFill>
            <a:srgbClr val="FFFF00"/>
          </a:solidFill>
          <a:ln cap="flat" cmpd="sng" w="254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CourseName</a:t>
            </a:r>
            <a:endParaRPr/>
          </a:p>
        </p:txBody>
      </p:sp>
      <p:cxnSp>
        <p:nvCxnSpPr>
          <p:cNvPr id="278" name="Google Shape;278;p38"/>
          <p:cNvCxnSpPr/>
          <p:nvPr/>
        </p:nvCxnSpPr>
        <p:spPr>
          <a:xfrm>
            <a:off x="1651000" y="3951287"/>
            <a:ext cx="838200" cy="0"/>
          </a:xfrm>
          <a:prstGeom prst="straightConnector1">
            <a:avLst/>
          </a:prstGeom>
          <a:noFill/>
          <a:ln cap="flat" cmpd="sng" w="41275">
            <a:solidFill>
              <a:srgbClr val="FF0000"/>
            </a:solidFill>
            <a:prstDash val="solid"/>
            <a:miter lim="800000"/>
            <a:headEnd len="med" w="med" type="none"/>
            <a:tailEnd len="med" w="med" type="stealth"/>
          </a:ln>
        </p:spPr>
      </p:cxnSp>
      <p:sp>
        <p:nvSpPr>
          <p:cNvPr id="279" name="Google Shape;279;p38"/>
          <p:cNvSpPr txBox="1"/>
          <p:nvPr/>
        </p:nvSpPr>
        <p:spPr>
          <a:xfrm>
            <a:off x="609600" y="4408487"/>
            <a:ext cx="889000" cy="392112"/>
          </a:xfrm>
          <a:prstGeom prst="rect">
            <a:avLst/>
          </a:prstGeom>
          <a:solidFill>
            <a:srgbClr val="FFFF00"/>
          </a:solidFill>
          <a:ln cap="flat" cmpd="sng" w="254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C#</a:t>
            </a:r>
            <a:endParaRPr/>
          </a:p>
        </p:txBody>
      </p:sp>
      <p:sp>
        <p:nvSpPr>
          <p:cNvPr id="280" name="Google Shape;280;p38"/>
          <p:cNvSpPr txBox="1"/>
          <p:nvPr/>
        </p:nvSpPr>
        <p:spPr>
          <a:xfrm>
            <a:off x="2728912" y="4421187"/>
            <a:ext cx="1385887" cy="392112"/>
          </a:xfrm>
          <a:prstGeom prst="rect">
            <a:avLst/>
          </a:prstGeom>
          <a:solidFill>
            <a:srgbClr val="FFFF00"/>
          </a:solidFill>
          <a:ln cap="flat" cmpd="sng" w="254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Prerequisite</a:t>
            </a:r>
            <a:endParaRPr/>
          </a:p>
        </p:txBody>
      </p:sp>
      <p:cxnSp>
        <p:nvCxnSpPr>
          <p:cNvPr id="281" name="Google Shape;281;p38"/>
          <p:cNvCxnSpPr/>
          <p:nvPr/>
        </p:nvCxnSpPr>
        <p:spPr>
          <a:xfrm>
            <a:off x="1651000" y="4560887"/>
            <a:ext cx="838200" cy="0"/>
          </a:xfrm>
          <a:prstGeom prst="straightConnector1">
            <a:avLst/>
          </a:prstGeom>
          <a:noFill/>
          <a:ln cap="flat" cmpd="sng" w="41275">
            <a:solidFill>
              <a:srgbClr val="FF0000"/>
            </a:solidFill>
            <a:prstDash val="solid"/>
            <a:miter lim="800000"/>
            <a:headEnd len="med" w="med" type="none"/>
            <a:tailEnd len="med" w="med" type="stealth"/>
          </a:ln>
        </p:spPr>
      </p:cxnSp>
      <p:sp>
        <p:nvSpPr>
          <p:cNvPr id="282" name="Google Shape;282;p38"/>
          <p:cNvSpPr txBox="1"/>
          <p:nvPr/>
        </p:nvSpPr>
        <p:spPr>
          <a:xfrm>
            <a:off x="685800" y="5029200"/>
            <a:ext cx="889000" cy="390525"/>
          </a:xfrm>
          <a:prstGeom prst="rect">
            <a:avLst/>
          </a:prstGeom>
          <a:solidFill>
            <a:srgbClr val="FFFF00"/>
          </a:solidFill>
          <a:ln cap="flat" cmpd="sng" w="254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C#</a:t>
            </a:r>
            <a:endParaRPr/>
          </a:p>
        </p:txBody>
      </p:sp>
      <p:sp>
        <p:nvSpPr>
          <p:cNvPr id="283" name="Google Shape;283;p38"/>
          <p:cNvSpPr txBox="1"/>
          <p:nvPr/>
        </p:nvSpPr>
        <p:spPr>
          <a:xfrm>
            <a:off x="2805112" y="5041900"/>
            <a:ext cx="1081087" cy="390525"/>
          </a:xfrm>
          <a:prstGeom prst="rect">
            <a:avLst/>
          </a:prstGeom>
          <a:solidFill>
            <a:srgbClr val="FFFF00"/>
          </a:solidFill>
          <a:ln cap="flat" cmpd="sng" w="254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Duration</a:t>
            </a:r>
            <a:endParaRPr/>
          </a:p>
        </p:txBody>
      </p:sp>
      <p:cxnSp>
        <p:nvCxnSpPr>
          <p:cNvPr id="284" name="Google Shape;284;p38"/>
          <p:cNvCxnSpPr/>
          <p:nvPr/>
        </p:nvCxnSpPr>
        <p:spPr>
          <a:xfrm>
            <a:off x="1727200" y="5257800"/>
            <a:ext cx="838200" cy="0"/>
          </a:xfrm>
          <a:prstGeom prst="straightConnector1">
            <a:avLst/>
          </a:prstGeom>
          <a:noFill/>
          <a:ln cap="flat" cmpd="sng" w="41275">
            <a:solidFill>
              <a:srgbClr val="FF0000"/>
            </a:solidFill>
            <a:prstDash val="solid"/>
            <a:miter lim="800000"/>
            <a:headEnd len="med" w="med" type="none"/>
            <a:tailEnd len="med" w="med" type="stealth"/>
          </a:ln>
        </p:spPr>
      </p:cxnSp>
      <p:sp>
        <p:nvSpPr>
          <p:cNvPr id="285" name="Google Shape;285;p38"/>
          <p:cNvSpPr txBox="1"/>
          <p:nvPr/>
        </p:nvSpPr>
        <p:spPr>
          <a:xfrm>
            <a:off x="457200" y="3810000"/>
            <a:ext cx="3962400" cy="2438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2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9"/>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291" name="Google Shape;291;p39"/>
          <p:cNvSpPr txBox="1"/>
          <p:nvPr>
            <p:ph idx="4294967295" type="title"/>
          </p:nvPr>
        </p:nvSpPr>
        <p:spPr>
          <a:xfrm>
            <a:off x="314325" y="249237"/>
            <a:ext cx="8574087" cy="512762"/>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Second Normal Form -  Tables in 2 NF</a:t>
            </a:r>
            <a:endParaRPr/>
          </a:p>
        </p:txBody>
      </p:sp>
      <p:graphicFrame>
        <p:nvGraphicFramePr>
          <p:cNvPr id="292" name="Google Shape;292;p39"/>
          <p:cNvGraphicFramePr/>
          <p:nvPr/>
        </p:nvGraphicFramePr>
        <p:xfrm>
          <a:off x="228600" y="1219200"/>
          <a:ext cx="3000000" cy="3000000"/>
        </p:xfrm>
        <a:graphic>
          <a:graphicData uri="http://schemas.openxmlformats.org/drawingml/2006/table">
            <a:tbl>
              <a:tblPr>
                <a:noFill/>
                <a:tableStyleId>{33717CDB-960E-4C1E-8D38-9A496A184761}</a:tableStyleId>
              </a:tblPr>
              <a:tblGrid>
                <a:gridCol w="1219200"/>
                <a:gridCol w="1676400"/>
                <a:gridCol w="1447800"/>
              </a:tblGrid>
              <a:tr h="433375">
                <a:tc gridSpan="3">
                  <a:txBody>
                    <a:bodyPr/>
                    <a:lstStyle/>
                    <a:p>
                      <a:pPr indent="-190500" lvl="0" marL="19050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STUDENT TABLE</a:t>
                      </a:r>
                      <a:endParaRPr/>
                    </a:p>
                  </a:txBody>
                  <a:tcPr marT="45725" marB="45725" marR="91450" marL="91450" anchor="b">
                    <a:lnB cap="flat" cmpd="sng" w="12700">
                      <a:solidFill>
                        <a:srgbClr val="000000"/>
                      </a:solidFill>
                      <a:prstDash val="solid"/>
                      <a:round/>
                      <a:headEnd len="sm" w="sm" type="none"/>
                      <a:tailEnd len="sm" w="sm" type="none"/>
                    </a:lnB>
                  </a:tcPr>
                </a:tc>
                <a:tc hMerge="1"/>
                <a:tc hMerge="1"/>
              </a:tr>
              <a:tr h="739775">
                <a:tc>
                  <a:txBody>
                    <a:bodyPr/>
                    <a:lstStyle/>
                    <a:p>
                      <a:pPr indent="-190500" lvl="0" marL="190500" marR="0" rtl="0" algn="ctr">
                        <a:lnSpc>
                          <a:spcPct val="100000"/>
                        </a:lnSpc>
                        <a:spcBef>
                          <a:spcPts val="0"/>
                        </a:spcBef>
                        <a:spcAft>
                          <a:spcPts val="0"/>
                        </a:spcAft>
                        <a:buClr>
                          <a:srgbClr val="FFFFFF"/>
                        </a:buClr>
                        <a:buSzPts val="1800"/>
                        <a:buFont typeface="Arial"/>
                        <a:buNone/>
                      </a:pPr>
                      <a:r>
                        <a:rPr b="1" i="0" lang="en-US" sz="1800" u="none">
                          <a:solidFill>
                            <a:srgbClr val="FFFFFF"/>
                          </a:solidFill>
                          <a:latin typeface="Arial"/>
                          <a:ea typeface="Arial"/>
                          <a:cs typeface="Arial"/>
                          <a:sym typeface="Arial"/>
                        </a:rPr>
                        <a:t>Student#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c>
                  <a:txBody>
                    <a:bodyPr/>
                    <a:lstStyle/>
                    <a:p>
                      <a:pPr indent="-190500" lvl="0" marL="190500" marR="0" rtl="0" algn="ctr">
                        <a:lnSpc>
                          <a:spcPct val="100000"/>
                        </a:lnSpc>
                        <a:spcBef>
                          <a:spcPts val="0"/>
                        </a:spcBef>
                        <a:spcAft>
                          <a:spcPts val="0"/>
                        </a:spcAft>
                        <a:buClr>
                          <a:srgbClr val="FFFFFF"/>
                        </a:buClr>
                        <a:buSzPts val="1800"/>
                        <a:buFont typeface="Arial"/>
                        <a:buNone/>
                      </a:pPr>
                      <a:r>
                        <a:rPr b="1" i="0" lang="en-US" sz="1800" u="none">
                          <a:solidFill>
                            <a:srgbClr val="FFFFFF"/>
                          </a:solidFill>
                          <a:latin typeface="Arial"/>
                          <a:ea typeface="Arial"/>
                          <a:cs typeface="Arial"/>
                          <a:sym typeface="Arial"/>
                        </a:rPr>
                        <a:t>StudentName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c>
                  <a:txBody>
                    <a:bodyPr/>
                    <a:lstStyle/>
                    <a:p>
                      <a:pPr indent="-190500" lvl="0" marL="190500" marR="0" rtl="0" algn="ctr">
                        <a:lnSpc>
                          <a:spcPct val="100000"/>
                        </a:lnSpc>
                        <a:spcBef>
                          <a:spcPts val="0"/>
                        </a:spcBef>
                        <a:spcAft>
                          <a:spcPts val="0"/>
                        </a:spcAft>
                        <a:buClr>
                          <a:srgbClr val="FFFFFF"/>
                        </a:buClr>
                        <a:buSzPts val="1800"/>
                        <a:buFont typeface="Arial"/>
                        <a:buNone/>
                      </a:pPr>
                      <a:r>
                        <a:rPr b="1" i="0" lang="en-US" sz="1800" u="none">
                          <a:solidFill>
                            <a:srgbClr val="FFFFFF"/>
                          </a:solidFill>
                          <a:latin typeface="Arial"/>
                          <a:ea typeface="Arial"/>
                          <a:cs typeface="Arial"/>
                          <a:sym typeface="Arial"/>
                        </a:rPr>
                        <a:t>DateofBirth</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r>
              <a:tr h="434975">
                <a:tc>
                  <a:txBody>
                    <a:bodyPr/>
                    <a:lstStyle/>
                    <a:p>
                      <a:pPr indent="-190500" lvl="0" marL="190500" marR="0" rtl="0" algn="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101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Davis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04-Nov-1986</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3375">
                <a:tc>
                  <a:txBody>
                    <a:bodyPr/>
                    <a:lstStyle/>
                    <a:p>
                      <a:pPr indent="-190500" lvl="0" marL="190500" marR="0" rtl="0" algn="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102</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Daniel</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06-Nov-1987</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1800">
                <a:tc>
                  <a:txBody>
                    <a:bodyPr/>
                    <a:lstStyle/>
                    <a:p>
                      <a:pPr indent="-190500" lvl="0" marL="190500" marR="0" rtl="0" algn="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103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Sandra</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02-Oct-1988</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4975">
                <a:tc>
                  <a:txBody>
                    <a:bodyPr/>
                    <a:lstStyle/>
                    <a:p>
                      <a:pPr indent="-190500" lvl="0" marL="190500" marR="0" rtl="0" algn="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104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Evelyn</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22-Feb-1986</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3375">
                <a:tc>
                  <a:txBody>
                    <a:bodyPr/>
                    <a:lstStyle/>
                    <a:p>
                      <a:pPr indent="-190500" lvl="0" marL="190500" marR="0" rtl="0" algn="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105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Susan</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31-Aug-1985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9575">
                <a:tc>
                  <a:txBody>
                    <a:bodyPr/>
                    <a:lstStyle/>
                    <a:p>
                      <a:pPr indent="-190500" lvl="0" marL="190500" marR="0" rtl="0" algn="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106</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Mike</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04-Feb-1987</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1800">
                <a:tc>
                  <a:txBody>
                    <a:bodyPr/>
                    <a:lstStyle/>
                    <a:p>
                      <a:pPr indent="-190500" lvl="0" marL="190500" marR="0" rtl="0" algn="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107</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Juliet</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09-Nov-1986</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4975">
                <a:tc>
                  <a:txBody>
                    <a:bodyPr/>
                    <a:lstStyle/>
                    <a:p>
                      <a:pPr indent="-190500" lvl="0" marL="190500" marR="0" rtl="0" algn="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108</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Tom</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07-Oct-1986</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3375">
                <a:tc>
                  <a:txBody>
                    <a:bodyPr/>
                    <a:lstStyle/>
                    <a:p>
                      <a:pPr indent="-190500" lvl="0" marL="190500" marR="0" rtl="0" algn="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109</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Catherine</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06-Jun-1984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293" name="Google Shape;293;p39"/>
          <p:cNvGraphicFramePr/>
          <p:nvPr/>
        </p:nvGraphicFramePr>
        <p:xfrm>
          <a:off x="4648200" y="838200"/>
          <a:ext cx="3000000" cy="3000000"/>
        </p:xfrm>
        <a:graphic>
          <a:graphicData uri="http://schemas.openxmlformats.org/drawingml/2006/table">
            <a:tbl>
              <a:tblPr>
                <a:noFill/>
                <a:tableStyleId>{33717CDB-960E-4C1E-8D38-9A496A184761}</a:tableStyleId>
              </a:tblPr>
              <a:tblGrid>
                <a:gridCol w="838200"/>
                <a:gridCol w="1257300"/>
                <a:gridCol w="555625"/>
                <a:gridCol w="668325"/>
                <a:gridCol w="947725"/>
              </a:tblGrid>
              <a:tr h="944550">
                <a:tc>
                  <a:txBody>
                    <a:bodyPr/>
                    <a:lstStyle/>
                    <a:p>
                      <a:pPr indent="0" lvl="0" marL="0" marR="0" rtl="0" algn="ctr">
                        <a:lnSpc>
                          <a:spcPct val="100000"/>
                        </a:lnSpc>
                        <a:spcBef>
                          <a:spcPts val="0"/>
                        </a:spcBef>
                        <a:spcAft>
                          <a:spcPts val="0"/>
                        </a:spcAft>
                        <a:buClr>
                          <a:srgbClr val="FFFFFF"/>
                        </a:buClr>
                        <a:buSzPts val="1400"/>
                        <a:buFont typeface="Arial"/>
                        <a:buNone/>
                      </a:pPr>
                      <a:r>
                        <a:rPr b="1" i="0" lang="en-US" sz="1400" u="none">
                          <a:solidFill>
                            <a:srgbClr val="FFFFFF"/>
                          </a:solidFill>
                          <a:latin typeface="Arial"/>
                          <a:ea typeface="Arial"/>
                          <a:cs typeface="Arial"/>
                          <a:sym typeface="Arial"/>
                        </a:rPr>
                        <a:t>Course#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FFFFFF"/>
                        </a:buClr>
                        <a:buSzPts val="1400"/>
                        <a:buFont typeface="Arial"/>
                        <a:buNone/>
                      </a:pPr>
                      <a:r>
                        <a:rPr b="1" i="0" lang="en-US" sz="1400" u="none">
                          <a:solidFill>
                            <a:srgbClr val="FFFFFF"/>
                          </a:solidFill>
                          <a:latin typeface="Arial"/>
                          <a:ea typeface="Arial"/>
                          <a:cs typeface="Arial"/>
                          <a:sym typeface="Arial"/>
                        </a:rPr>
                        <a:t>Course Name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FFFFFF"/>
                        </a:buClr>
                        <a:buSzPts val="1400"/>
                        <a:buFont typeface="Arial"/>
                        <a:buNone/>
                      </a:pPr>
                      <a:r>
                        <a:rPr b="1" i="0" lang="en-US" sz="1400" u="none">
                          <a:solidFill>
                            <a:srgbClr val="FFFFFF"/>
                          </a:solidFill>
                          <a:latin typeface="Arial"/>
                          <a:ea typeface="Arial"/>
                          <a:cs typeface="Arial"/>
                          <a:sym typeface="Arial"/>
                        </a:rPr>
                        <a:t>Pre Requisite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FFFFFF"/>
                        </a:buClr>
                        <a:buSzPts val="1400"/>
                        <a:buFont typeface="Arial"/>
                        <a:buNone/>
                      </a:pPr>
                      <a:r>
                        <a:rPr b="1" i="0" lang="en-US" sz="1400" u="none">
                          <a:solidFill>
                            <a:srgbClr val="FFFFFF"/>
                          </a:solidFill>
                          <a:latin typeface="Arial"/>
                          <a:ea typeface="Arial"/>
                          <a:cs typeface="Arial"/>
                          <a:sym typeface="Arial"/>
                        </a:rPr>
                        <a:t>Duration </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FFFFFF"/>
                        </a:buClr>
                        <a:buSzPts val="1400"/>
                        <a:buFont typeface="Arial"/>
                        <a:buNone/>
                      </a:pPr>
                      <a:r>
                        <a:rPr b="1" i="0" lang="en-US" sz="1400" u="none">
                          <a:solidFill>
                            <a:srgbClr val="FFFFFF"/>
                          </a:solidFill>
                          <a:latin typeface="Arial"/>
                          <a:ea typeface="Arial"/>
                          <a:cs typeface="Arial"/>
                          <a:sym typeface="Arial"/>
                        </a:rPr>
                        <a:t>Date Of Exam</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r>
              <a:tr h="519100">
                <a:tc>
                  <a:txBody>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M1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Basic Mathematics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11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11-Nov-04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7525">
                <a:tc>
                  <a:txBody>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M4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Applied Mathematics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M1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7</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11-Nov-04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7525">
                <a:tc>
                  <a:txBody>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H6</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American History</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22-Nov-04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9100">
                <a:tc>
                  <a:txBody>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C1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Basic Chemistry</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16-Nov-04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7525">
                <a:tc>
                  <a:txBody>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C3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Bio Chemistry</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C1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11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16-Nov-04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9100">
                <a:tc>
                  <a:txBody>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B3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Botany</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8</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26-Nov-04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7525">
                <a:tc>
                  <a:txBody>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P1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Basic Physics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8</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12-Nov-04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52450">
                <a:tc>
                  <a:txBody>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P3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Nuclear Physics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P1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13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12-Nov-04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7525">
                <a:tc>
                  <a:txBody>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B4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Zoology</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27-Nov-04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94" name="Google Shape;294;p39"/>
          <p:cNvSpPr txBox="1"/>
          <p:nvPr/>
        </p:nvSpPr>
        <p:spPr>
          <a:xfrm>
            <a:off x="5181600" y="990600"/>
            <a:ext cx="23622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1200" u="none">
              <a:solidFill>
                <a:schemeClr val="dk1"/>
              </a:solidFill>
              <a:latin typeface="Arial"/>
              <a:ea typeface="Arial"/>
              <a:cs typeface="Arial"/>
              <a:sym typeface="Arial"/>
            </a:endParaRPr>
          </a:p>
        </p:txBody>
      </p:sp>
      <p:sp>
        <p:nvSpPr>
          <p:cNvPr id="295" name="Google Shape;295;p39"/>
          <p:cNvSpPr txBox="1"/>
          <p:nvPr/>
        </p:nvSpPr>
        <p:spPr>
          <a:xfrm>
            <a:off x="5638800" y="533400"/>
            <a:ext cx="2590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COURSE TABLE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0"/>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301" name="Google Shape;301;p40"/>
          <p:cNvSpPr txBox="1"/>
          <p:nvPr>
            <p:ph idx="4294967295" type="title"/>
          </p:nvPr>
        </p:nvSpPr>
        <p:spPr>
          <a:xfrm>
            <a:off x="152400" y="-82550"/>
            <a:ext cx="7456487" cy="97313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Second Normal form – Tables in 2 NF</a:t>
            </a:r>
            <a:endParaRPr/>
          </a:p>
        </p:txBody>
      </p:sp>
      <p:graphicFrame>
        <p:nvGraphicFramePr>
          <p:cNvPr id="302" name="Google Shape;302;p40"/>
          <p:cNvGraphicFramePr/>
          <p:nvPr/>
        </p:nvGraphicFramePr>
        <p:xfrm>
          <a:off x="1846262" y="1195387"/>
          <a:ext cx="3000000" cy="3000000"/>
        </p:xfrm>
        <a:graphic>
          <a:graphicData uri="http://schemas.openxmlformats.org/drawingml/2006/table">
            <a:tbl>
              <a:tblPr>
                <a:noFill/>
                <a:tableStyleId>{33717CDB-960E-4C1E-8D38-9A496A184761}</a:tableStyleId>
              </a:tblPr>
              <a:tblGrid>
                <a:gridCol w="1354125"/>
                <a:gridCol w="1274750"/>
                <a:gridCol w="1347775"/>
                <a:gridCol w="942975"/>
              </a:tblGrid>
              <a:tr h="595300">
                <a:tc>
                  <a:txBody>
                    <a:bodyPr/>
                    <a:lstStyle/>
                    <a:p>
                      <a:pPr indent="0" lvl="0" marL="0" marR="0" rtl="0" algn="l">
                        <a:lnSpc>
                          <a:spcPct val="100000"/>
                        </a:lnSpc>
                        <a:spcBef>
                          <a:spcPts val="0"/>
                        </a:spcBef>
                        <a:spcAft>
                          <a:spcPts val="0"/>
                        </a:spcAft>
                        <a:buClr>
                          <a:srgbClr val="FFFFFF"/>
                        </a:buClr>
                        <a:buSzPts val="2000"/>
                        <a:buFont typeface="Arial"/>
                        <a:buNone/>
                      </a:pPr>
                      <a:r>
                        <a:rPr b="1" i="0" lang="en-US" sz="2000" u="none">
                          <a:solidFill>
                            <a:srgbClr val="FFFFFF"/>
                          </a:solidFill>
                          <a:latin typeface="Arial"/>
                          <a:ea typeface="Arial"/>
                          <a:cs typeface="Arial"/>
                          <a:sym typeface="Arial"/>
                        </a:rPr>
                        <a:t>Student#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c>
                  <a:txBody>
                    <a:bodyPr/>
                    <a:lstStyle/>
                    <a:p>
                      <a:pPr indent="0" lvl="0" marL="0" marR="0" rtl="0" algn="just">
                        <a:lnSpc>
                          <a:spcPct val="100000"/>
                        </a:lnSpc>
                        <a:spcBef>
                          <a:spcPts val="0"/>
                        </a:spcBef>
                        <a:spcAft>
                          <a:spcPts val="0"/>
                        </a:spcAft>
                        <a:buClr>
                          <a:srgbClr val="FFFFFF"/>
                        </a:buClr>
                        <a:buSzPts val="2000"/>
                        <a:buFont typeface="Arial"/>
                        <a:buNone/>
                      </a:pPr>
                      <a:r>
                        <a:rPr b="1" i="0" lang="en-US" sz="2000" u="none">
                          <a:solidFill>
                            <a:srgbClr val="FFFFFF"/>
                          </a:solidFill>
                          <a:latin typeface="Arial"/>
                          <a:ea typeface="Arial"/>
                          <a:cs typeface="Arial"/>
                          <a:sym typeface="Arial"/>
                        </a:rPr>
                        <a:t>Course#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c>
                  <a:txBody>
                    <a:bodyPr/>
                    <a:lstStyle/>
                    <a:p>
                      <a:pPr indent="0" lvl="0" marL="0" marR="0" rtl="0" algn="just">
                        <a:lnSpc>
                          <a:spcPct val="100000"/>
                        </a:lnSpc>
                        <a:spcBef>
                          <a:spcPts val="0"/>
                        </a:spcBef>
                        <a:spcAft>
                          <a:spcPts val="0"/>
                        </a:spcAft>
                        <a:buClr>
                          <a:srgbClr val="FFFFFF"/>
                        </a:buClr>
                        <a:buSzPts val="2000"/>
                        <a:buFont typeface="Arial"/>
                        <a:buNone/>
                      </a:pPr>
                      <a:r>
                        <a:rPr b="1" i="0" lang="en-US" sz="2000" u="none">
                          <a:solidFill>
                            <a:srgbClr val="FFFFFF"/>
                          </a:solidFill>
                          <a:latin typeface="Arial"/>
                          <a:ea typeface="Arial"/>
                          <a:cs typeface="Arial"/>
                          <a:sym typeface="Arial"/>
                        </a:rPr>
                        <a:t>Marks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c>
                  <a:txBody>
                    <a:bodyPr/>
                    <a:lstStyle/>
                    <a:p>
                      <a:pPr indent="0" lvl="0" marL="0" marR="0" rtl="0" algn="just">
                        <a:lnSpc>
                          <a:spcPct val="100000"/>
                        </a:lnSpc>
                        <a:spcBef>
                          <a:spcPts val="0"/>
                        </a:spcBef>
                        <a:spcAft>
                          <a:spcPts val="0"/>
                        </a:spcAft>
                        <a:buClr>
                          <a:srgbClr val="FFFFFF"/>
                        </a:buClr>
                        <a:buSzPts val="2000"/>
                        <a:buFont typeface="Arial"/>
                        <a:buNone/>
                      </a:pPr>
                      <a:r>
                        <a:rPr b="1" i="0" lang="en-US" sz="2000" u="none">
                          <a:solidFill>
                            <a:srgbClr val="FFFFFF"/>
                          </a:solidFill>
                          <a:latin typeface="Arial"/>
                          <a:ea typeface="Arial"/>
                          <a:cs typeface="Arial"/>
                          <a:sym typeface="Arial"/>
                        </a:rPr>
                        <a:t>Grade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r>
              <a:tr h="428625">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82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7025">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62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7025">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H6</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79</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7025">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65</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8625">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77</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7025">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68</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7025">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105</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89</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8625">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54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5450">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105</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H6</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87</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8625">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65</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03" name="Google Shape;303;p40"/>
          <p:cNvSpPr txBox="1"/>
          <p:nvPr/>
        </p:nvSpPr>
        <p:spPr>
          <a:xfrm>
            <a:off x="304800" y="1066800"/>
            <a:ext cx="1166812"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Report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23"/>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89" name="Google Shape;89;p23"/>
          <p:cNvSpPr txBox="1"/>
          <p:nvPr>
            <p:ph idx="4294967295" type="title"/>
          </p:nvPr>
        </p:nvSpPr>
        <p:spPr>
          <a:xfrm>
            <a:off x="152400" y="-82550"/>
            <a:ext cx="7456487" cy="701675"/>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What is Normalization?</a:t>
            </a:r>
            <a:endParaRPr/>
          </a:p>
        </p:txBody>
      </p:sp>
      <p:sp>
        <p:nvSpPr>
          <p:cNvPr id="90" name="Google Shape;90;p23"/>
          <p:cNvSpPr txBox="1"/>
          <p:nvPr>
            <p:ph idx="4294967295" type="body"/>
          </p:nvPr>
        </p:nvSpPr>
        <p:spPr>
          <a:xfrm>
            <a:off x="381000" y="685800"/>
            <a:ext cx="8534400" cy="5432425"/>
          </a:xfrm>
          <a:prstGeom prst="rect">
            <a:avLst/>
          </a:prstGeom>
          <a:noFill/>
          <a:ln>
            <a:noFill/>
          </a:ln>
        </p:spPr>
        <p:txBody>
          <a:bodyPr anchorCtr="0" anchor="t" bIns="45700" lIns="0" spcFirstLastPara="1" rIns="91425" wrap="square" tIns="0">
            <a:noAutofit/>
          </a:bodyPr>
          <a:lstStyle/>
          <a:p>
            <a:pPr indent="-215900" lvl="0" marL="342900" marR="0" rtl="0" algn="l">
              <a:lnSpc>
                <a:spcPct val="90000"/>
              </a:lnSpc>
              <a:spcBef>
                <a:spcPts val="0"/>
              </a:spcBef>
              <a:spcAft>
                <a:spcPts val="0"/>
              </a:spcAft>
              <a:buClr>
                <a:srgbClr val="003366"/>
              </a:buClr>
              <a:buSzPts val="2000"/>
              <a:buFont typeface="Noto Sans Symbols"/>
              <a:buNone/>
            </a:pPr>
            <a:r>
              <a:t/>
            </a:r>
            <a:endParaRPr b="0" i="0" sz="2000" u="none">
              <a:solidFill>
                <a:schemeClr val="dk1"/>
              </a:solidFill>
              <a:latin typeface="Arial"/>
              <a:ea typeface="Arial"/>
              <a:cs typeface="Arial"/>
              <a:sym typeface="Arial"/>
            </a:endParaRPr>
          </a:p>
          <a:p>
            <a:pPr indent="-342900" lvl="0" marL="342900" marR="0" rtl="0" algn="l">
              <a:lnSpc>
                <a:spcPct val="90000"/>
              </a:lnSpc>
              <a:spcBef>
                <a:spcPts val="400"/>
              </a:spcBef>
              <a:spcAft>
                <a:spcPts val="0"/>
              </a:spcAft>
              <a:buClr>
                <a:srgbClr val="003366"/>
              </a:buClr>
              <a:buSzPts val="2000"/>
              <a:buFont typeface="Noto Sans Symbols"/>
              <a:buChar char="⮚"/>
            </a:pPr>
            <a:r>
              <a:rPr b="0" i="0" lang="en-US" sz="2000" u="none">
                <a:solidFill>
                  <a:schemeClr val="dk1"/>
                </a:solidFill>
                <a:latin typeface="Arial"/>
                <a:ea typeface="Arial"/>
                <a:cs typeface="Arial"/>
                <a:sym typeface="Arial"/>
              </a:rPr>
              <a:t>Database designed based on the E-R model may have some amount of </a:t>
            </a:r>
            <a:endParaRPr/>
          </a:p>
          <a:p>
            <a:pPr indent="-285750" lvl="1" marL="742950" marR="0" rtl="0" algn="l">
              <a:lnSpc>
                <a:spcPct val="90000"/>
              </a:lnSpc>
              <a:spcBef>
                <a:spcPts val="400"/>
              </a:spcBef>
              <a:spcAft>
                <a:spcPts val="0"/>
              </a:spcAft>
              <a:buClr>
                <a:srgbClr val="003366"/>
              </a:buClr>
              <a:buSzPts val="2000"/>
              <a:buFont typeface="Noto Sans Symbols"/>
              <a:buChar char="▪"/>
            </a:pPr>
            <a:r>
              <a:rPr b="0" i="0" lang="en-US" sz="2000" u="none" cap="none" strike="noStrike">
                <a:solidFill>
                  <a:schemeClr val="dk1"/>
                </a:solidFill>
                <a:latin typeface="Arial"/>
                <a:ea typeface="Arial"/>
                <a:cs typeface="Arial"/>
                <a:sym typeface="Arial"/>
              </a:rPr>
              <a:t>Inconsistency</a:t>
            </a:r>
            <a:endParaRPr/>
          </a:p>
          <a:p>
            <a:pPr indent="-285750" lvl="1" marL="742950" marR="0" rtl="0" algn="l">
              <a:lnSpc>
                <a:spcPct val="90000"/>
              </a:lnSpc>
              <a:spcBef>
                <a:spcPts val="400"/>
              </a:spcBef>
              <a:spcAft>
                <a:spcPts val="0"/>
              </a:spcAft>
              <a:buClr>
                <a:srgbClr val="003366"/>
              </a:buClr>
              <a:buSzPts val="2000"/>
              <a:buFont typeface="Noto Sans Symbols"/>
              <a:buChar char="▪"/>
            </a:pPr>
            <a:r>
              <a:rPr b="0" i="0" lang="en-US" sz="2000" u="none" cap="none" strike="noStrike">
                <a:solidFill>
                  <a:schemeClr val="dk1"/>
                </a:solidFill>
                <a:latin typeface="Arial"/>
                <a:ea typeface="Arial"/>
                <a:cs typeface="Arial"/>
                <a:sym typeface="Arial"/>
              </a:rPr>
              <a:t>Uncertainty</a:t>
            </a:r>
            <a:endParaRPr/>
          </a:p>
          <a:p>
            <a:pPr indent="-285750" lvl="1" marL="742950" marR="0" rtl="0" algn="l">
              <a:lnSpc>
                <a:spcPct val="90000"/>
              </a:lnSpc>
              <a:spcBef>
                <a:spcPts val="400"/>
              </a:spcBef>
              <a:spcAft>
                <a:spcPts val="0"/>
              </a:spcAft>
              <a:buClr>
                <a:srgbClr val="003366"/>
              </a:buClr>
              <a:buSzPts val="2000"/>
              <a:buFont typeface="Noto Sans Symbols"/>
              <a:buChar char="▪"/>
            </a:pPr>
            <a:r>
              <a:rPr b="0" i="0" lang="en-US" sz="2000" u="none" cap="none" strike="noStrike">
                <a:solidFill>
                  <a:schemeClr val="dk1"/>
                </a:solidFill>
                <a:latin typeface="Arial"/>
                <a:ea typeface="Arial"/>
                <a:cs typeface="Arial"/>
                <a:sym typeface="Arial"/>
              </a:rPr>
              <a:t>Redundancy</a:t>
            </a:r>
            <a:endParaRPr/>
          </a:p>
          <a:p>
            <a:pPr indent="-158750" lvl="1" marL="742950" marR="0" rtl="0" algn="l">
              <a:lnSpc>
                <a:spcPct val="90000"/>
              </a:lnSpc>
              <a:spcBef>
                <a:spcPts val="400"/>
              </a:spcBef>
              <a:spcAft>
                <a:spcPts val="0"/>
              </a:spcAft>
              <a:buClr>
                <a:srgbClr val="003366"/>
              </a:buClr>
              <a:buSzPts val="2000"/>
              <a:buFont typeface="Noto Sans Symbols"/>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90000"/>
              </a:lnSpc>
              <a:spcBef>
                <a:spcPts val="400"/>
              </a:spcBef>
              <a:spcAft>
                <a:spcPts val="0"/>
              </a:spcAft>
              <a:buClr>
                <a:srgbClr val="003366"/>
              </a:buClr>
              <a:buSzPts val="2000"/>
              <a:buFont typeface="Noto Sans Symbols"/>
              <a:buNone/>
            </a:pPr>
            <a:r>
              <a:rPr b="0" i="0" lang="en-US" sz="2000" u="none">
                <a:solidFill>
                  <a:schemeClr val="dk1"/>
                </a:solidFill>
                <a:latin typeface="Arial"/>
                <a:ea typeface="Arial"/>
                <a:cs typeface="Arial"/>
                <a:sym typeface="Arial"/>
              </a:rPr>
              <a:t>To eliminate these draw backs some </a:t>
            </a:r>
            <a:r>
              <a:rPr b="1" i="0" lang="en-US" sz="2000" u="none">
                <a:solidFill>
                  <a:srgbClr val="A50021"/>
                </a:solidFill>
                <a:latin typeface="Arial"/>
                <a:ea typeface="Arial"/>
                <a:cs typeface="Arial"/>
                <a:sym typeface="Arial"/>
              </a:rPr>
              <a:t>refinement</a:t>
            </a:r>
            <a:r>
              <a:rPr b="0" i="0" lang="en-US" sz="2000" u="none">
                <a:solidFill>
                  <a:schemeClr val="dk1"/>
                </a:solidFill>
                <a:latin typeface="Arial"/>
                <a:ea typeface="Arial"/>
                <a:cs typeface="Arial"/>
                <a:sym typeface="Arial"/>
              </a:rPr>
              <a:t> has to be done on the database. </a:t>
            </a:r>
            <a:endParaRPr/>
          </a:p>
          <a:p>
            <a:pPr indent="-342900" lvl="0" marL="342900" marR="0" rtl="0" algn="l">
              <a:lnSpc>
                <a:spcPct val="90000"/>
              </a:lnSpc>
              <a:spcBef>
                <a:spcPts val="400"/>
              </a:spcBef>
              <a:spcAft>
                <a:spcPts val="0"/>
              </a:spcAft>
              <a:buClr>
                <a:srgbClr val="003366"/>
              </a:buClr>
              <a:buSzPts val="2000"/>
              <a:buFont typeface="Noto Sans Symbols"/>
              <a:buNone/>
            </a:pPr>
            <a:r>
              <a:rPr b="0" i="0" lang="en-US" sz="2000" u="none">
                <a:solidFill>
                  <a:schemeClr val="dk1"/>
                </a:solidFill>
                <a:latin typeface="Arial"/>
                <a:ea typeface="Arial"/>
                <a:cs typeface="Arial"/>
                <a:sym typeface="Arial"/>
              </a:rPr>
              <a:t>This </a:t>
            </a:r>
            <a:r>
              <a:rPr b="1" i="0" lang="en-US" sz="2000" u="none">
                <a:solidFill>
                  <a:srgbClr val="A50021"/>
                </a:solidFill>
                <a:latin typeface="Arial"/>
                <a:ea typeface="Arial"/>
                <a:cs typeface="Arial"/>
                <a:sym typeface="Arial"/>
              </a:rPr>
              <a:t>Refinement</a:t>
            </a:r>
            <a:r>
              <a:rPr b="0" i="0" lang="en-US" sz="2000" u="none">
                <a:solidFill>
                  <a:srgbClr val="A50021"/>
                </a:solidFill>
                <a:latin typeface="Arial"/>
                <a:ea typeface="Arial"/>
                <a:cs typeface="Arial"/>
                <a:sym typeface="Arial"/>
              </a:rPr>
              <a:t> </a:t>
            </a:r>
            <a:r>
              <a:rPr b="0" i="0" lang="en-US" sz="2000" u="none">
                <a:solidFill>
                  <a:schemeClr val="dk1"/>
                </a:solidFill>
                <a:latin typeface="Arial"/>
                <a:ea typeface="Arial"/>
                <a:cs typeface="Arial"/>
                <a:sym typeface="Arial"/>
              </a:rPr>
              <a:t>process is called </a:t>
            </a:r>
            <a:r>
              <a:rPr b="1" i="0" lang="en-US" sz="2000" u="none">
                <a:solidFill>
                  <a:schemeClr val="dk1"/>
                </a:solidFill>
                <a:latin typeface="Arial"/>
                <a:ea typeface="Arial"/>
                <a:cs typeface="Arial"/>
                <a:sym typeface="Arial"/>
              </a:rPr>
              <a:t>Normalization</a:t>
            </a:r>
            <a:endParaRPr/>
          </a:p>
          <a:p>
            <a:pPr indent="-285750" lvl="1" marL="742950" marR="0" rtl="0" algn="l">
              <a:lnSpc>
                <a:spcPct val="90000"/>
              </a:lnSpc>
              <a:spcBef>
                <a:spcPts val="480"/>
              </a:spcBef>
              <a:spcAft>
                <a:spcPts val="0"/>
              </a:spcAft>
              <a:buClr>
                <a:srgbClr val="003366"/>
              </a:buClr>
              <a:buSzPts val="2400"/>
              <a:buFont typeface="Noto Sans Symbols"/>
              <a:buChar char="●"/>
            </a:pPr>
            <a:r>
              <a:rPr b="0" i="0" lang="en-US" sz="2400" u="none" cap="none" strike="noStrike">
                <a:solidFill>
                  <a:schemeClr val="dk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Defined as a step-by-step process of decomposing a complex relation into       a simple and stable data structure.</a:t>
            </a:r>
            <a:endParaRPr/>
          </a:p>
          <a:p>
            <a:pPr indent="-285750" lvl="1" marL="742950" marR="0" rtl="0" algn="l">
              <a:lnSpc>
                <a:spcPct val="90000"/>
              </a:lnSpc>
              <a:spcBef>
                <a:spcPts val="400"/>
              </a:spcBef>
              <a:spcAft>
                <a:spcPts val="0"/>
              </a:spcAft>
              <a:buClr>
                <a:srgbClr val="003366"/>
              </a:buClr>
              <a:buSzPts val="2000"/>
              <a:buFont typeface="Noto Sans Symbols"/>
              <a:buChar char="●"/>
            </a:pPr>
            <a:r>
              <a:rPr b="0" i="0" lang="en-US" sz="2000" u="none" cap="none" strike="noStrike">
                <a:solidFill>
                  <a:schemeClr val="dk1"/>
                </a:solidFill>
                <a:latin typeface="Arial"/>
                <a:ea typeface="Arial"/>
                <a:cs typeface="Arial"/>
                <a:sym typeface="Arial"/>
              </a:rPr>
              <a:t> The formal process that can be followed to achieve a good database design</a:t>
            </a:r>
            <a:endParaRPr/>
          </a:p>
          <a:p>
            <a:pPr indent="-285750" lvl="1" marL="742950" marR="0" rtl="0" algn="l">
              <a:lnSpc>
                <a:spcPct val="90000"/>
              </a:lnSpc>
              <a:spcBef>
                <a:spcPts val="400"/>
              </a:spcBef>
              <a:spcAft>
                <a:spcPts val="0"/>
              </a:spcAft>
              <a:buClr>
                <a:srgbClr val="003366"/>
              </a:buClr>
              <a:buSzPts val="2000"/>
              <a:buFont typeface="Noto Sans Symbols"/>
              <a:buChar char="●"/>
            </a:pPr>
            <a:r>
              <a:rPr b="0" i="0" lang="en-US" sz="2000" u="none" cap="none" strike="noStrike">
                <a:solidFill>
                  <a:schemeClr val="dk1"/>
                </a:solidFill>
                <a:latin typeface="Arial"/>
                <a:ea typeface="Arial"/>
                <a:cs typeface="Arial"/>
                <a:sym typeface="Arial"/>
              </a:rPr>
              <a:t> Also used to check that an existing design is of good quality </a:t>
            </a:r>
            <a:endParaRPr/>
          </a:p>
          <a:p>
            <a:pPr indent="-285750" lvl="1" marL="742950" marR="0" rtl="0" algn="l">
              <a:lnSpc>
                <a:spcPct val="90000"/>
              </a:lnSpc>
              <a:spcBef>
                <a:spcPts val="400"/>
              </a:spcBef>
              <a:spcAft>
                <a:spcPts val="0"/>
              </a:spcAft>
              <a:buClr>
                <a:srgbClr val="003366"/>
              </a:buClr>
              <a:buSzPts val="2000"/>
              <a:buFont typeface="Noto Sans Symbols"/>
              <a:buChar char="●"/>
            </a:pPr>
            <a:r>
              <a:rPr b="0" i="0" lang="en-US" sz="2000" u="none" cap="none" strike="noStrike">
                <a:solidFill>
                  <a:schemeClr val="dk1"/>
                </a:solidFill>
                <a:latin typeface="Arial"/>
                <a:ea typeface="Arial"/>
                <a:cs typeface="Arial"/>
                <a:sym typeface="Arial"/>
              </a:rPr>
              <a:t> The different stages of normalization are known as “normal forms”</a:t>
            </a:r>
            <a:endParaRPr/>
          </a:p>
          <a:p>
            <a:pPr indent="-285750" lvl="1" marL="742950" marR="0" rtl="0" algn="l">
              <a:lnSpc>
                <a:spcPct val="90000"/>
              </a:lnSpc>
              <a:spcBef>
                <a:spcPts val="400"/>
              </a:spcBef>
              <a:spcAft>
                <a:spcPts val="0"/>
              </a:spcAft>
              <a:buClr>
                <a:srgbClr val="003366"/>
              </a:buClr>
              <a:buSzPts val="2000"/>
              <a:buFont typeface="Noto Sans Symbols"/>
              <a:buChar char="●"/>
            </a:pPr>
            <a:r>
              <a:rPr b="0" i="0" lang="en-US" sz="2000" u="none" cap="none" strike="noStrike">
                <a:solidFill>
                  <a:schemeClr val="dk1"/>
                </a:solidFill>
                <a:latin typeface="Arial"/>
                <a:ea typeface="Arial"/>
                <a:cs typeface="Arial"/>
                <a:sym typeface="Arial"/>
              </a:rPr>
              <a:t> To accomplish normalization we need to understand the concept of Functional  Dependencies.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500"/>
                                        <p:tgtEl>
                                          <p:spTgt spid="8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07" name="Shape 307"/>
        <p:cNvGrpSpPr/>
        <p:nvPr/>
      </p:nvGrpSpPr>
      <p:grpSpPr>
        <a:xfrm>
          <a:off x="0" y="0"/>
          <a:ext cx="0" cy="0"/>
          <a:chOff x="0" y="0"/>
          <a:chExt cx="0" cy="0"/>
        </a:xfrm>
      </p:grpSpPr>
      <p:sp>
        <p:nvSpPr>
          <p:cNvPr id="308" name="Google Shape;308;p41"/>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309" name="Google Shape;309;p41"/>
          <p:cNvSpPr txBox="1"/>
          <p:nvPr>
            <p:ph idx="4294967295" type="title"/>
          </p:nvPr>
        </p:nvSpPr>
        <p:spPr>
          <a:xfrm>
            <a:off x="304800" y="228600"/>
            <a:ext cx="8574087" cy="512762"/>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Second Normal Form -  Tables in 2 NF</a:t>
            </a:r>
            <a:endParaRPr/>
          </a:p>
        </p:txBody>
      </p:sp>
      <p:graphicFrame>
        <p:nvGraphicFramePr>
          <p:cNvPr id="310" name="Google Shape;310;p41"/>
          <p:cNvGraphicFramePr/>
          <p:nvPr/>
        </p:nvGraphicFramePr>
        <p:xfrm>
          <a:off x="228600" y="1143000"/>
          <a:ext cx="3000000" cy="3000000"/>
        </p:xfrm>
        <a:graphic>
          <a:graphicData uri="http://schemas.openxmlformats.org/drawingml/2006/table">
            <a:tbl>
              <a:tblPr>
                <a:noFill/>
                <a:tableStyleId>{33717CDB-960E-4C1E-8D38-9A496A184761}</a:tableStyleId>
              </a:tblPr>
              <a:tblGrid>
                <a:gridCol w="1219200"/>
                <a:gridCol w="1143000"/>
                <a:gridCol w="1828800"/>
              </a:tblGrid>
              <a:tr h="396875">
                <a:tc gridSpan="3">
                  <a:txBody>
                    <a:bodyPr/>
                    <a:lstStyle/>
                    <a:p>
                      <a:pPr indent="-190500" lvl="0" marL="19050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STUDENT TABLE</a:t>
                      </a:r>
                      <a:endParaRPr/>
                    </a:p>
                  </a:txBody>
                  <a:tcPr marT="45725" marB="45725" marR="91450" marL="91450" anchor="b">
                    <a:lnB cap="flat" cmpd="sng" w="12700">
                      <a:solidFill>
                        <a:srgbClr val="000000"/>
                      </a:solidFill>
                      <a:prstDash val="solid"/>
                      <a:round/>
                      <a:headEnd len="sm" w="sm" type="none"/>
                      <a:tailEnd len="sm" w="sm" type="none"/>
                    </a:lnB>
                  </a:tcPr>
                </a:tc>
                <a:tc hMerge="1"/>
                <a:tc hMerge="1"/>
              </a:tr>
              <a:tr h="639750">
                <a:tc>
                  <a:txBody>
                    <a:bodyPr/>
                    <a:lstStyle/>
                    <a:p>
                      <a:pPr indent="-190500" lvl="0" marL="190500" marR="0" rtl="0" algn="ctr">
                        <a:lnSpc>
                          <a:spcPct val="100000"/>
                        </a:lnSpc>
                        <a:spcBef>
                          <a:spcPts val="0"/>
                        </a:spcBef>
                        <a:spcAft>
                          <a:spcPts val="0"/>
                        </a:spcAft>
                        <a:buClr>
                          <a:srgbClr val="FFFFFF"/>
                        </a:buClr>
                        <a:buSzPts val="1800"/>
                        <a:buFont typeface="Arial"/>
                        <a:buNone/>
                      </a:pPr>
                      <a:r>
                        <a:rPr b="1" i="0" lang="en-US" sz="1800" u="none">
                          <a:solidFill>
                            <a:srgbClr val="FFFFFF"/>
                          </a:solidFill>
                          <a:latin typeface="Arial"/>
                          <a:ea typeface="Arial"/>
                          <a:cs typeface="Arial"/>
                          <a:sym typeface="Arial"/>
                        </a:rPr>
                        <a:t>Student#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c>
                  <a:txBody>
                    <a:bodyPr/>
                    <a:lstStyle/>
                    <a:p>
                      <a:pPr indent="-190500" lvl="0" marL="190500" marR="0" rtl="0" algn="ctr">
                        <a:lnSpc>
                          <a:spcPct val="100000"/>
                        </a:lnSpc>
                        <a:spcBef>
                          <a:spcPts val="0"/>
                        </a:spcBef>
                        <a:spcAft>
                          <a:spcPts val="0"/>
                        </a:spcAft>
                        <a:buClr>
                          <a:srgbClr val="FFFFFF"/>
                        </a:buClr>
                        <a:buSzPts val="1800"/>
                        <a:buFont typeface="Arial"/>
                        <a:buNone/>
                      </a:pPr>
                      <a:r>
                        <a:rPr b="1" i="0" lang="en-US" sz="1800" u="none">
                          <a:solidFill>
                            <a:srgbClr val="FFFFFF"/>
                          </a:solidFill>
                          <a:latin typeface="Arial"/>
                          <a:ea typeface="Arial"/>
                          <a:cs typeface="Arial"/>
                          <a:sym typeface="Arial"/>
                        </a:rPr>
                        <a:t>StudentName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c>
                  <a:txBody>
                    <a:bodyPr/>
                    <a:lstStyle/>
                    <a:p>
                      <a:pPr indent="-190500" lvl="0" marL="190500" marR="0" rtl="0" algn="ctr">
                        <a:lnSpc>
                          <a:spcPct val="100000"/>
                        </a:lnSpc>
                        <a:spcBef>
                          <a:spcPts val="0"/>
                        </a:spcBef>
                        <a:spcAft>
                          <a:spcPts val="0"/>
                        </a:spcAft>
                        <a:buClr>
                          <a:srgbClr val="FFFFFF"/>
                        </a:buClr>
                        <a:buSzPts val="1800"/>
                        <a:buFont typeface="Arial"/>
                        <a:buNone/>
                      </a:pPr>
                      <a:r>
                        <a:rPr b="1" i="0" lang="en-US" sz="1800" u="none">
                          <a:solidFill>
                            <a:srgbClr val="FFFFFF"/>
                          </a:solidFill>
                          <a:latin typeface="Arial"/>
                          <a:ea typeface="Arial"/>
                          <a:cs typeface="Arial"/>
                          <a:sym typeface="Arial"/>
                        </a:rPr>
                        <a:t>DateofBirth</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r>
              <a:tr h="431800">
                <a:tc>
                  <a:txBody>
                    <a:bodyPr/>
                    <a:lstStyle/>
                    <a:p>
                      <a:pPr indent="-190500" lvl="0" marL="190500" marR="0" rtl="0" algn="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101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Davis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04-Nov-1986</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1800">
                <a:tc>
                  <a:txBody>
                    <a:bodyPr/>
                    <a:lstStyle/>
                    <a:p>
                      <a:pPr indent="-190500" lvl="0" marL="190500" marR="0" rtl="0" algn="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102</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Daniel</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06-Nov-1987</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0200">
                <a:tc>
                  <a:txBody>
                    <a:bodyPr/>
                    <a:lstStyle/>
                    <a:p>
                      <a:pPr indent="-190500" lvl="0" marL="190500" marR="0" rtl="0" algn="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103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Sandra</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02-Oct-1988</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1800">
                <a:tc>
                  <a:txBody>
                    <a:bodyPr/>
                    <a:lstStyle/>
                    <a:p>
                      <a:pPr indent="-190500" lvl="0" marL="190500" marR="0" rtl="0" algn="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104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Evelyn</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22-Feb-1986</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1800">
                <a:tc>
                  <a:txBody>
                    <a:bodyPr/>
                    <a:lstStyle/>
                    <a:p>
                      <a:pPr indent="-190500" lvl="0" marL="190500" marR="0" rtl="0" algn="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105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Susan</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31-Aug-1985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7975">
                <a:tc>
                  <a:txBody>
                    <a:bodyPr/>
                    <a:lstStyle/>
                    <a:p>
                      <a:pPr indent="-190500" lvl="0" marL="190500" marR="0" rtl="0" algn="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106</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Mike</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04-Feb-1987</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0200">
                <a:tc>
                  <a:txBody>
                    <a:bodyPr/>
                    <a:lstStyle/>
                    <a:p>
                      <a:pPr indent="-190500" lvl="0" marL="190500" marR="0" rtl="0" algn="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107</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Juliet</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09-Nov-1986</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1800">
                <a:tc>
                  <a:txBody>
                    <a:bodyPr/>
                    <a:lstStyle/>
                    <a:p>
                      <a:pPr indent="-190500" lvl="0" marL="190500" marR="0" rtl="0" algn="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108</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Tom</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07-Oct-1986</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1800">
                <a:tc>
                  <a:txBody>
                    <a:bodyPr/>
                    <a:lstStyle/>
                    <a:p>
                      <a:pPr indent="-190500" lvl="0" marL="190500" marR="0" rtl="0" algn="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109</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Catherine</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06-Jun-1984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311" name="Google Shape;311;p41"/>
          <p:cNvGraphicFramePr/>
          <p:nvPr/>
        </p:nvGraphicFramePr>
        <p:xfrm>
          <a:off x="4572000" y="762000"/>
          <a:ext cx="3000000" cy="3000000"/>
        </p:xfrm>
        <a:graphic>
          <a:graphicData uri="http://schemas.openxmlformats.org/drawingml/2006/table">
            <a:tbl>
              <a:tblPr>
                <a:noFill/>
                <a:tableStyleId>{33717CDB-960E-4C1E-8D38-9A496A184761}</a:tableStyleId>
              </a:tblPr>
              <a:tblGrid>
                <a:gridCol w="723900"/>
                <a:gridCol w="1689100"/>
                <a:gridCol w="965200"/>
                <a:gridCol w="965200"/>
              </a:tblGrid>
              <a:tr h="396875">
                <a:tc gridSpan="4">
                  <a:txBody>
                    <a:bodyPr/>
                    <a:lstStyle/>
                    <a:p>
                      <a:pPr indent="-190500" lvl="0" marL="19050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COURSE TABLE</a:t>
                      </a:r>
                      <a:endParaRPr/>
                    </a:p>
                  </a:txBody>
                  <a:tcPr marT="45725" marB="45725" marR="91450" marL="91450" anchor="b">
                    <a:lnB cap="flat" cmpd="sng" w="12700">
                      <a:solidFill>
                        <a:srgbClr val="000000"/>
                      </a:solidFill>
                      <a:prstDash val="solid"/>
                      <a:round/>
                      <a:headEnd len="sm" w="sm" type="none"/>
                      <a:tailEnd len="sm" w="sm" type="none"/>
                    </a:lnB>
                  </a:tcPr>
                </a:tc>
                <a:tc hMerge="1"/>
                <a:tc hMerge="1"/>
                <a:tc hMerge="1"/>
              </a:tr>
              <a:tr h="730250">
                <a:tc>
                  <a:txBody>
                    <a:bodyPr/>
                    <a:lstStyle/>
                    <a:p>
                      <a:pPr indent="-190500" lvl="0" marL="190500" marR="0" rtl="0" algn="ctr">
                        <a:lnSpc>
                          <a:spcPct val="100000"/>
                        </a:lnSpc>
                        <a:spcBef>
                          <a:spcPts val="0"/>
                        </a:spcBef>
                        <a:spcAft>
                          <a:spcPts val="0"/>
                        </a:spcAft>
                        <a:buClr>
                          <a:srgbClr val="FFFFFF"/>
                        </a:buClr>
                        <a:buSzPts val="1400"/>
                        <a:buFont typeface="Arial"/>
                        <a:buNone/>
                      </a:pPr>
                      <a:r>
                        <a:rPr b="1" i="0" lang="en-US" sz="1400" u="none">
                          <a:solidFill>
                            <a:srgbClr val="FFFFFF"/>
                          </a:solidFill>
                          <a:latin typeface="Arial"/>
                          <a:ea typeface="Arial"/>
                          <a:cs typeface="Arial"/>
                          <a:sym typeface="Arial"/>
                        </a:rPr>
                        <a:t>Course</a:t>
                      </a:r>
                      <a:r>
                        <a:rPr b="1" i="0" lang="en-US" sz="1800" u="none">
                          <a:solidFill>
                            <a:srgbClr val="FFFFFF"/>
                          </a:solidFill>
                          <a:latin typeface="Arial"/>
                          <a:ea typeface="Arial"/>
                          <a:cs typeface="Arial"/>
                          <a:sym typeface="Arial"/>
                        </a:rPr>
                        <a: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c>
                  <a:txBody>
                    <a:bodyPr/>
                    <a:lstStyle/>
                    <a:p>
                      <a:pPr indent="-190500" lvl="0" marL="190500" marR="0" rtl="0" algn="ctr">
                        <a:lnSpc>
                          <a:spcPct val="100000"/>
                        </a:lnSpc>
                        <a:spcBef>
                          <a:spcPts val="0"/>
                        </a:spcBef>
                        <a:spcAft>
                          <a:spcPts val="0"/>
                        </a:spcAft>
                        <a:buClr>
                          <a:srgbClr val="FFFFFF"/>
                        </a:buClr>
                        <a:buSzPts val="1400"/>
                        <a:buFont typeface="Arial"/>
                        <a:buNone/>
                      </a:pPr>
                      <a:r>
                        <a:rPr b="1" i="0" lang="en-US" sz="1400" u="none">
                          <a:solidFill>
                            <a:srgbClr val="FFFFFF"/>
                          </a:solidFill>
                          <a:latin typeface="Arial"/>
                          <a:ea typeface="Arial"/>
                          <a:cs typeface="Arial"/>
                          <a:sym typeface="Arial"/>
                        </a:rPr>
                        <a:t>Course</a:t>
                      </a:r>
                      <a:endParaRPr b="1" i="0" sz="1400" u="none">
                        <a:solidFill>
                          <a:schemeClr val="dk1"/>
                        </a:solidFill>
                        <a:latin typeface="Times New Roman"/>
                        <a:ea typeface="Times New Roman"/>
                        <a:cs typeface="Times New Roman"/>
                        <a:sym typeface="Times New Roman"/>
                      </a:endParaRPr>
                    </a:p>
                    <a:p>
                      <a:pPr indent="-190500" lvl="0" marL="190500" marR="0" rtl="0" algn="ctr">
                        <a:lnSpc>
                          <a:spcPct val="100000"/>
                        </a:lnSpc>
                        <a:spcBef>
                          <a:spcPts val="0"/>
                        </a:spcBef>
                        <a:spcAft>
                          <a:spcPts val="0"/>
                        </a:spcAft>
                        <a:buClr>
                          <a:srgbClr val="FFFFFF"/>
                        </a:buClr>
                        <a:buSzPts val="1400"/>
                        <a:buFont typeface="Arial"/>
                        <a:buNone/>
                      </a:pPr>
                      <a:r>
                        <a:rPr b="1" i="0" lang="en-US" sz="1400" u="none">
                          <a:solidFill>
                            <a:srgbClr val="FFFFFF"/>
                          </a:solidFill>
                          <a:latin typeface="Arial"/>
                          <a:ea typeface="Arial"/>
                          <a:cs typeface="Arial"/>
                          <a:sym typeface="Arial"/>
                        </a:rPr>
                        <a:t>Name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c>
                  <a:txBody>
                    <a:bodyPr/>
                    <a:lstStyle/>
                    <a:p>
                      <a:pPr indent="-190500" lvl="0" marL="190500" marR="0" rtl="0" algn="ctr">
                        <a:lnSpc>
                          <a:spcPct val="100000"/>
                        </a:lnSpc>
                        <a:spcBef>
                          <a:spcPts val="0"/>
                        </a:spcBef>
                        <a:spcAft>
                          <a:spcPts val="0"/>
                        </a:spcAft>
                        <a:buClr>
                          <a:srgbClr val="FFFFFF"/>
                        </a:buClr>
                        <a:buSzPts val="1400"/>
                        <a:buFont typeface="Arial"/>
                        <a:buNone/>
                      </a:pPr>
                      <a:r>
                        <a:rPr b="1" i="0" lang="en-US" sz="1400" u="none">
                          <a:solidFill>
                            <a:srgbClr val="FFFFFF"/>
                          </a:solidFill>
                          <a:latin typeface="Arial"/>
                          <a:ea typeface="Arial"/>
                          <a:cs typeface="Arial"/>
                          <a:sym typeface="Arial"/>
                        </a:rPr>
                        <a:t>Pre</a:t>
                      </a:r>
                      <a:endParaRPr b="1" i="0" sz="1400" u="none">
                        <a:solidFill>
                          <a:schemeClr val="dk1"/>
                        </a:solidFill>
                        <a:latin typeface="Times New Roman"/>
                        <a:ea typeface="Times New Roman"/>
                        <a:cs typeface="Times New Roman"/>
                        <a:sym typeface="Times New Roman"/>
                      </a:endParaRPr>
                    </a:p>
                    <a:p>
                      <a:pPr indent="-190500" lvl="0" marL="190500" marR="0" rtl="0" algn="ctr">
                        <a:lnSpc>
                          <a:spcPct val="100000"/>
                        </a:lnSpc>
                        <a:spcBef>
                          <a:spcPts val="0"/>
                        </a:spcBef>
                        <a:spcAft>
                          <a:spcPts val="0"/>
                        </a:spcAft>
                        <a:buClr>
                          <a:srgbClr val="FFFFFF"/>
                        </a:buClr>
                        <a:buSzPts val="1400"/>
                        <a:buFont typeface="Arial"/>
                        <a:buNone/>
                      </a:pPr>
                      <a:r>
                        <a:rPr b="1" i="0" lang="en-US" sz="1400" u="none">
                          <a:solidFill>
                            <a:srgbClr val="FFFFFF"/>
                          </a:solidFill>
                          <a:latin typeface="Arial"/>
                          <a:ea typeface="Arial"/>
                          <a:cs typeface="Arial"/>
                          <a:sym typeface="Arial"/>
                        </a:rPr>
                        <a:t>Requisite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c>
                  <a:txBody>
                    <a:bodyPr/>
                    <a:lstStyle/>
                    <a:p>
                      <a:pPr indent="-190500" lvl="0" marL="190500" marR="0" rtl="0" algn="ctr">
                        <a:lnSpc>
                          <a:spcPct val="100000"/>
                        </a:lnSpc>
                        <a:spcBef>
                          <a:spcPts val="0"/>
                        </a:spcBef>
                        <a:spcAft>
                          <a:spcPts val="0"/>
                        </a:spcAft>
                        <a:buClr>
                          <a:srgbClr val="FFFFFF"/>
                        </a:buClr>
                        <a:buSzPts val="1400"/>
                        <a:buFont typeface="Arial"/>
                        <a:buNone/>
                      </a:pPr>
                      <a:r>
                        <a:rPr b="1" i="0" lang="en-US" sz="1400" u="none">
                          <a:solidFill>
                            <a:srgbClr val="FFFFFF"/>
                          </a:solidFill>
                          <a:latin typeface="Arial"/>
                          <a:ea typeface="Arial"/>
                          <a:cs typeface="Arial"/>
                          <a:sym typeface="Arial"/>
                        </a:rPr>
                        <a:t>Duration</a:t>
                      </a:r>
                      <a:endParaRPr b="1" i="0" sz="1400" u="none">
                        <a:solidFill>
                          <a:schemeClr val="dk1"/>
                        </a:solidFill>
                        <a:latin typeface="Times New Roman"/>
                        <a:ea typeface="Times New Roman"/>
                        <a:cs typeface="Times New Roman"/>
                        <a:sym typeface="Times New Roman"/>
                      </a:endParaRPr>
                    </a:p>
                    <a:p>
                      <a:pPr indent="-190500" lvl="0" marL="190500" marR="0" rtl="0" algn="ctr">
                        <a:lnSpc>
                          <a:spcPct val="100000"/>
                        </a:lnSpc>
                        <a:spcBef>
                          <a:spcPts val="0"/>
                        </a:spcBef>
                        <a:spcAft>
                          <a:spcPts val="0"/>
                        </a:spcAft>
                        <a:buClr>
                          <a:srgbClr val="FFFFFF"/>
                        </a:buClr>
                        <a:buSzPts val="1400"/>
                        <a:buFont typeface="Arial"/>
                        <a:buNone/>
                      </a:pPr>
                      <a:r>
                        <a:rPr b="1" i="0" lang="en-US" sz="1400" u="none">
                          <a:solidFill>
                            <a:srgbClr val="FFFFFF"/>
                          </a:solidFill>
                          <a:latin typeface="Arial"/>
                          <a:ea typeface="Arial"/>
                          <a:cs typeface="Arial"/>
                          <a:sym typeface="Arial"/>
                        </a:rPr>
                        <a:t>InDays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r>
              <a:tr h="592125">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M1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Basic Mathematics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11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79425">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M4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Applied Mathematics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M1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7</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79425">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H6</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American History</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79425">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C1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Basic Chemistry</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1800">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C3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Bio Chemistry</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C1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11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4950">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B3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Botany</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8</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4975">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P1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Basic Physics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8</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79425">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P3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Nuclear Physics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P1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13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4950">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B4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Zoology</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15" name="Shape 315"/>
        <p:cNvGrpSpPr/>
        <p:nvPr/>
      </p:nvGrpSpPr>
      <p:grpSpPr>
        <a:xfrm>
          <a:off x="0" y="0"/>
          <a:ext cx="0" cy="0"/>
          <a:chOff x="0" y="0"/>
          <a:chExt cx="0" cy="0"/>
        </a:xfrm>
      </p:grpSpPr>
      <p:sp>
        <p:nvSpPr>
          <p:cNvPr id="316" name="Google Shape;316;p42"/>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317" name="Google Shape;317;p42"/>
          <p:cNvSpPr txBox="1"/>
          <p:nvPr>
            <p:ph idx="4294967295" type="title"/>
          </p:nvPr>
        </p:nvSpPr>
        <p:spPr>
          <a:xfrm>
            <a:off x="152400" y="-82550"/>
            <a:ext cx="7456487" cy="97313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Second Normal form – Tables in 2 NF</a:t>
            </a:r>
            <a:endParaRPr/>
          </a:p>
        </p:txBody>
      </p:sp>
      <p:graphicFrame>
        <p:nvGraphicFramePr>
          <p:cNvPr id="318" name="Google Shape;318;p42"/>
          <p:cNvGraphicFramePr/>
          <p:nvPr/>
        </p:nvGraphicFramePr>
        <p:xfrm>
          <a:off x="2286000" y="1752600"/>
          <a:ext cx="3000000" cy="3000000"/>
        </p:xfrm>
        <a:graphic>
          <a:graphicData uri="http://schemas.openxmlformats.org/drawingml/2006/table">
            <a:tbl>
              <a:tblPr>
                <a:noFill/>
                <a:tableStyleId>{33717CDB-960E-4C1E-8D38-9A496A184761}</a:tableStyleId>
              </a:tblPr>
              <a:tblGrid>
                <a:gridCol w="1485900"/>
                <a:gridCol w="1239825"/>
                <a:gridCol w="1250950"/>
                <a:gridCol w="942975"/>
              </a:tblGrid>
              <a:tr h="552450">
                <a:tc>
                  <a:txBody>
                    <a:bodyPr/>
                    <a:lstStyle/>
                    <a:p>
                      <a:pPr indent="0" lvl="0" marL="0" marR="0" rtl="0" algn="l">
                        <a:lnSpc>
                          <a:spcPct val="100000"/>
                        </a:lnSpc>
                        <a:spcBef>
                          <a:spcPts val="0"/>
                        </a:spcBef>
                        <a:spcAft>
                          <a:spcPts val="0"/>
                        </a:spcAft>
                        <a:buClr>
                          <a:srgbClr val="FFFFFF"/>
                        </a:buClr>
                        <a:buSzPts val="2000"/>
                        <a:buFont typeface="Arial"/>
                        <a:buNone/>
                      </a:pPr>
                      <a:r>
                        <a:rPr b="1" i="0" lang="en-US" sz="2000" u="none">
                          <a:solidFill>
                            <a:srgbClr val="FFFFFF"/>
                          </a:solidFill>
                          <a:latin typeface="Arial"/>
                          <a:ea typeface="Arial"/>
                          <a:cs typeface="Arial"/>
                          <a:sym typeface="Arial"/>
                        </a:rPr>
                        <a:t>Student#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c>
                  <a:txBody>
                    <a:bodyPr/>
                    <a:lstStyle/>
                    <a:p>
                      <a:pPr indent="0" lvl="0" marL="0" marR="0" rtl="0" algn="just">
                        <a:lnSpc>
                          <a:spcPct val="100000"/>
                        </a:lnSpc>
                        <a:spcBef>
                          <a:spcPts val="0"/>
                        </a:spcBef>
                        <a:spcAft>
                          <a:spcPts val="0"/>
                        </a:spcAft>
                        <a:buClr>
                          <a:srgbClr val="FFFFFF"/>
                        </a:buClr>
                        <a:buSzPts val="2000"/>
                        <a:buFont typeface="Arial"/>
                        <a:buNone/>
                      </a:pPr>
                      <a:r>
                        <a:rPr b="1" i="0" lang="en-US" sz="2000" u="none">
                          <a:solidFill>
                            <a:srgbClr val="FFFFFF"/>
                          </a:solidFill>
                          <a:latin typeface="Arial"/>
                          <a:ea typeface="Arial"/>
                          <a:cs typeface="Arial"/>
                          <a:sym typeface="Arial"/>
                        </a:rPr>
                        <a:t>Course#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c>
                  <a:txBody>
                    <a:bodyPr/>
                    <a:lstStyle/>
                    <a:p>
                      <a:pPr indent="0" lvl="0" marL="0" marR="0" rtl="0" algn="just">
                        <a:lnSpc>
                          <a:spcPct val="100000"/>
                        </a:lnSpc>
                        <a:spcBef>
                          <a:spcPts val="0"/>
                        </a:spcBef>
                        <a:spcAft>
                          <a:spcPts val="0"/>
                        </a:spcAft>
                        <a:buClr>
                          <a:srgbClr val="FFFFFF"/>
                        </a:buClr>
                        <a:buSzPts val="2000"/>
                        <a:buFont typeface="Arial"/>
                        <a:buNone/>
                      </a:pPr>
                      <a:r>
                        <a:rPr b="1" i="0" lang="en-US" sz="2000" u="none">
                          <a:solidFill>
                            <a:srgbClr val="FFFFFF"/>
                          </a:solidFill>
                          <a:latin typeface="Arial"/>
                          <a:ea typeface="Arial"/>
                          <a:cs typeface="Arial"/>
                          <a:sym typeface="Arial"/>
                        </a:rPr>
                        <a:t>Marks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c>
                  <a:txBody>
                    <a:bodyPr/>
                    <a:lstStyle/>
                    <a:p>
                      <a:pPr indent="0" lvl="0" marL="0" marR="0" rtl="0" algn="just">
                        <a:lnSpc>
                          <a:spcPct val="100000"/>
                        </a:lnSpc>
                        <a:spcBef>
                          <a:spcPts val="0"/>
                        </a:spcBef>
                        <a:spcAft>
                          <a:spcPts val="0"/>
                        </a:spcAft>
                        <a:buClr>
                          <a:srgbClr val="FFFFFF"/>
                        </a:buClr>
                        <a:buSzPts val="2000"/>
                        <a:buFont typeface="Arial"/>
                        <a:buNone/>
                      </a:pPr>
                      <a:r>
                        <a:rPr b="1" i="0" lang="en-US" sz="2000" u="none">
                          <a:solidFill>
                            <a:srgbClr val="FFFFFF"/>
                          </a:solidFill>
                          <a:latin typeface="Arial"/>
                          <a:ea typeface="Arial"/>
                          <a:cs typeface="Arial"/>
                          <a:sym typeface="Arial"/>
                        </a:rPr>
                        <a:t>Grade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r>
              <a:tr h="396875">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82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62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H6</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79</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65</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77</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68</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105</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89</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54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105</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H6</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87</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65</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19" name="Google Shape;319;p42"/>
          <p:cNvSpPr txBox="1"/>
          <p:nvPr/>
        </p:nvSpPr>
        <p:spPr>
          <a:xfrm>
            <a:off x="1981200" y="1295400"/>
            <a:ext cx="198120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Report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3"/>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325" name="Google Shape;325;p43"/>
          <p:cNvSpPr txBox="1"/>
          <p:nvPr>
            <p:ph idx="4294967295" type="title"/>
          </p:nvPr>
        </p:nvSpPr>
        <p:spPr>
          <a:xfrm>
            <a:off x="304800" y="304800"/>
            <a:ext cx="8574087" cy="762000"/>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Second Normal form – Tables in 2 NF</a:t>
            </a:r>
            <a:r>
              <a:rPr b="1" i="0" lang="en-US" sz="2800" u="none" cap="none" strike="noStrike">
                <a:solidFill>
                  <a:schemeClr val="lt1"/>
                </a:solidFill>
                <a:latin typeface="Arial"/>
                <a:ea typeface="Arial"/>
                <a:cs typeface="Arial"/>
                <a:sym typeface="Arial"/>
              </a:rPr>
              <a:t> </a:t>
            </a:r>
            <a:br>
              <a:rPr b="1" i="0" lang="en-US" sz="2800" u="none" cap="none" strike="noStrike">
                <a:solidFill>
                  <a:schemeClr val="lt1"/>
                </a:solidFill>
                <a:latin typeface="Arial"/>
                <a:ea typeface="Arial"/>
                <a:cs typeface="Arial"/>
                <a:sym typeface="Arial"/>
              </a:rPr>
            </a:br>
            <a:br>
              <a:rPr b="1" i="0" lang="en-US" sz="2400" u="none" cap="none" strike="noStrike">
                <a:solidFill>
                  <a:schemeClr val="lt1"/>
                </a:solidFill>
                <a:latin typeface="Arial"/>
                <a:ea typeface="Arial"/>
                <a:cs typeface="Arial"/>
                <a:sym typeface="Arial"/>
              </a:rPr>
            </a:br>
            <a:endParaRPr/>
          </a:p>
        </p:txBody>
      </p:sp>
      <p:graphicFrame>
        <p:nvGraphicFramePr>
          <p:cNvPr id="326" name="Google Shape;326;p43"/>
          <p:cNvGraphicFramePr/>
          <p:nvPr/>
        </p:nvGraphicFramePr>
        <p:xfrm>
          <a:off x="3017837" y="1724025"/>
          <a:ext cx="3000000" cy="3000000"/>
        </p:xfrm>
        <a:graphic>
          <a:graphicData uri="http://schemas.openxmlformats.org/drawingml/2006/table">
            <a:tbl>
              <a:tblPr>
                <a:noFill/>
                <a:tableStyleId>{33717CDB-960E-4C1E-8D38-9A496A184761}</a:tableStyleId>
              </a:tblPr>
              <a:tblGrid>
                <a:gridCol w="1522400"/>
                <a:gridCol w="1730375"/>
              </a:tblGrid>
              <a:tr h="398450">
                <a:tc>
                  <a:txBody>
                    <a:bodyPr/>
                    <a:lstStyle/>
                    <a:p>
                      <a:pPr indent="-190500" lvl="0" marL="190500" marR="0" rtl="0" algn="just">
                        <a:lnSpc>
                          <a:spcPct val="100000"/>
                        </a:lnSpc>
                        <a:spcBef>
                          <a:spcPts val="0"/>
                        </a:spcBef>
                        <a:spcAft>
                          <a:spcPts val="0"/>
                        </a:spcAft>
                        <a:buClr>
                          <a:srgbClr val="FFFFFF"/>
                        </a:buClr>
                        <a:buSzPts val="2000"/>
                        <a:buFont typeface="Arial"/>
                        <a:buNone/>
                      </a:pPr>
                      <a:r>
                        <a:rPr b="1" i="0" lang="en-US" sz="2000" u="none">
                          <a:solidFill>
                            <a:srgbClr val="FFFFFF"/>
                          </a:solidFill>
                          <a:latin typeface="Arial"/>
                          <a:ea typeface="Arial"/>
                          <a:cs typeface="Arial"/>
                          <a:sym typeface="Arial"/>
                        </a:rPr>
                        <a:t>Course#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c>
                  <a:txBody>
                    <a:bodyPr/>
                    <a:lstStyle/>
                    <a:p>
                      <a:pPr indent="-190500" lvl="0" marL="190500" marR="0" rtl="0" algn="just">
                        <a:lnSpc>
                          <a:spcPct val="100000"/>
                        </a:lnSpc>
                        <a:spcBef>
                          <a:spcPts val="0"/>
                        </a:spcBef>
                        <a:spcAft>
                          <a:spcPts val="0"/>
                        </a:spcAft>
                        <a:buClr>
                          <a:srgbClr val="FFFFFF"/>
                        </a:buClr>
                        <a:buSzPts val="2000"/>
                        <a:buFont typeface="Arial"/>
                        <a:buNone/>
                      </a:pPr>
                      <a:r>
                        <a:rPr b="1" i="0" lang="en-US" sz="2000" u="none">
                          <a:solidFill>
                            <a:srgbClr val="FFFFFF"/>
                          </a:solidFill>
                          <a:latin typeface="Arial"/>
                          <a:ea typeface="Arial"/>
                          <a:cs typeface="Arial"/>
                          <a:sym typeface="Arial"/>
                        </a:rPr>
                        <a:t>DateOfExam</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r>
              <a:tr h="622300">
                <a:tc>
                  <a:txBody>
                    <a:bodyPr/>
                    <a:lstStyle/>
                    <a:p>
                      <a:pPr indent="-190500" lvl="0" marL="19050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11-Nov-04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0700">
                <a:tc>
                  <a:txBody>
                    <a:bodyPr/>
                    <a:lstStyle/>
                    <a:p>
                      <a:pPr indent="-190500" lvl="0" marL="19050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H6</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22-Nov-04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2300">
                <a:tc>
                  <a:txBody>
                    <a:bodyPr/>
                    <a:lstStyle/>
                    <a:p>
                      <a:pPr indent="-190500" lvl="0" marL="19050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16-Nov-04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0700">
                <a:tc>
                  <a:txBody>
                    <a:bodyPr/>
                    <a:lstStyle/>
                    <a:p>
                      <a:pPr indent="-190500" lvl="0" marL="19050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26-Nov-04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3875">
                <a:tc>
                  <a:txBody>
                    <a:bodyPr/>
                    <a:lstStyle/>
                    <a:p>
                      <a:pPr indent="-190500" lvl="0" marL="19050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12-Nov-04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0700">
                <a:tc>
                  <a:txBody>
                    <a:bodyPr/>
                    <a:lstStyle/>
                    <a:p>
                      <a:pPr indent="-190500" lvl="0" marL="19050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27-Nov-04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27" name="Google Shape;327;p43"/>
          <p:cNvSpPr txBox="1"/>
          <p:nvPr/>
        </p:nvSpPr>
        <p:spPr>
          <a:xfrm>
            <a:off x="3200400" y="1295400"/>
            <a:ext cx="2709862"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Exam_Date Table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4"/>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333" name="Google Shape;333;p44"/>
          <p:cNvSpPr txBox="1"/>
          <p:nvPr>
            <p:ph idx="4294967295" type="title"/>
          </p:nvPr>
        </p:nvSpPr>
        <p:spPr>
          <a:xfrm>
            <a:off x="152400" y="-82550"/>
            <a:ext cx="7456487" cy="97313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Third Normal Form: 3 NF</a:t>
            </a:r>
            <a:endParaRPr/>
          </a:p>
        </p:txBody>
      </p:sp>
      <p:sp>
        <p:nvSpPr>
          <p:cNvPr id="334" name="Google Shape;334;p44"/>
          <p:cNvSpPr txBox="1"/>
          <p:nvPr/>
        </p:nvSpPr>
        <p:spPr>
          <a:xfrm>
            <a:off x="381000" y="1143000"/>
            <a:ext cx="8229600" cy="1466850"/>
          </a:xfrm>
          <a:prstGeom prst="rect">
            <a:avLst/>
          </a:prstGeom>
          <a:solidFill>
            <a:srgbClr val="FFFF6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1" lang="en-US" sz="1800" u="none">
                <a:solidFill>
                  <a:schemeClr val="dk1"/>
                </a:solidFill>
                <a:latin typeface="Arial"/>
                <a:ea typeface="Arial"/>
                <a:cs typeface="Arial"/>
                <a:sym typeface="Arial"/>
              </a:rPr>
              <a:t>A relation R is said to be in the Third Normal Form (3NF) if and only if </a:t>
            </a:r>
            <a:endParaRPr/>
          </a:p>
          <a:p>
            <a:pPr indent="-177165" lvl="1" marL="457200" marR="0" rtl="0" algn="l">
              <a:lnSpc>
                <a:spcPct val="100000"/>
              </a:lnSpc>
              <a:spcBef>
                <a:spcPts val="900"/>
              </a:spcBef>
              <a:spcAft>
                <a:spcPts val="0"/>
              </a:spcAft>
              <a:buClr>
                <a:schemeClr val="dk1"/>
              </a:buClr>
              <a:buSzPts val="2790"/>
              <a:buFont typeface="Noto Sans Symbols"/>
              <a:buChar char="−"/>
            </a:pPr>
            <a:r>
              <a:rPr b="1" i="1" lang="en-US" sz="1800" u="none" cap="none" strike="noStrike">
                <a:solidFill>
                  <a:schemeClr val="dk1"/>
                </a:solidFill>
                <a:latin typeface="Arial"/>
                <a:ea typeface="Arial"/>
                <a:cs typeface="Arial"/>
                <a:sym typeface="Arial"/>
              </a:rPr>
              <a:t>  It is in 2NF and</a:t>
            </a:r>
            <a:endParaRPr/>
          </a:p>
          <a:p>
            <a:pPr indent="-177165" lvl="1" marL="457200" marR="0" rtl="0" algn="l">
              <a:lnSpc>
                <a:spcPct val="100000"/>
              </a:lnSpc>
              <a:spcBef>
                <a:spcPts val="900"/>
              </a:spcBef>
              <a:spcAft>
                <a:spcPts val="0"/>
              </a:spcAft>
              <a:buClr>
                <a:schemeClr val="dk1"/>
              </a:buClr>
              <a:buSzPts val="2790"/>
              <a:buFont typeface="Noto Sans Symbols"/>
              <a:buChar char="−"/>
            </a:pPr>
            <a:r>
              <a:rPr b="1" i="1" lang="en-US" sz="1800" u="none" cap="none" strike="noStrike">
                <a:solidFill>
                  <a:schemeClr val="dk1"/>
                </a:solidFill>
                <a:latin typeface="Arial"/>
                <a:ea typeface="Arial"/>
                <a:cs typeface="Arial"/>
                <a:sym typeface="Arial"/>
              </a:rPr>
              <a:t> No transitive dependency exists between non-key attributes and key  attributes. </a:t>
            </a:r>
            <a:endParaRPr/>
          </a:p>
        </p:txBody>
      </p:sp>
      <p:sp>
        <p:nvSpPr>
          <p:cNvPr id="335" name="Google Shape;335;p44"/>
          <p:cNvSpPr txBox="1"/>
          <p:nvPr/>
        </p:nvSpPr>
        <p:spPr>
          <a:xfrm>
            <a:off x="304800" y="2895600"/>
            <a:ext cx="5257800" cy="2701925"/>
          </a:xfrm>
          <a:prstGeom prst="rect">
            <a:avLst/>
          </a:prstGeom>
          <a:noFill/>
          <a:ln>
            <a:noFill/>
          </a:ln>
        </p:spPr>
        <p:txBody>
          <a:bodyPr anchorCtr="0" anchor="t"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In Report Table STUDENT# and COURSE# </a:t>
            </a:r>
            <a:endParaRPr/>
          </a:p>
          <a:p>
            <a:pPr indent="0" lvl="0" marL="0" marR="0" rtl="0" algn="l">
              <a:lnSpc>
                <a:spcPct val="100000"/>
              </a:lnSpc>
              <a:spcBef>
                <a:spcPts val="9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are the key attributes.</a:t>
            </a:r>
            <a:endParaRPr/>
          </a:p>
          <a:p>
            <a:pPr indent="-114300" lvl="0" marL="0" marR="0" rtl="0" algn="l">
              <a:lnSpc>
                <a:spcPct val="100000"/>
              </a:lnSpc>
              <a:spcBef>
                <a:spcPts val="90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 All other attributes, except grade are non-partially, non-transitively  dependent on key attributes. </a:t>
            </a:r>
            <a:endParaRPr/>
          </a:p>
          <a:p>
            <a:pPr indent="-152400" lvl="0" marL="0" marR="0" rtl="0" algn="l">
              <a:lnSpc>
                <a:spcPct val="100000"/>
              </a:lnSpc>
              <a:spcBef>
                <a:spcPts val="120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 </a:t>
            </a:r>
            <a:r>
              <a:rPr b="1" i="0" lang="en-US" sz="2400" u="none">
                <a:solidFill>
                  <a:schemeClr val="dk1"/>
                </a:solidFill>
                <a:latin typeface="Arial"/>
                <a:ea typeface="Arial"/>
                <a:cs typeface="Arial"/>
                <a:sym typeface="Arial"/>
              </a:rPr>
              <a:t> </a:t>
            </a:r>
            <a:r>
              <a:rPr b="1" i="0" lang="en-US" sz="1800" u="none">
                <a:solidFill>
                  <a:schemeClr val="accent2"/>
                </a:solidFill>
                <a:latin typeface="Arial"/>
                <a:ea typeface="Arial"/>
                <a:cs typeface="Arial"/>
                <a:sym typeface="Arial"/>
              </a:rPr>
              <a:t>Student#, Course# </a:t>
            </a:r>
            <a:r>
              <a:rPr b="1" i="0" lang="en-US" sz="1800" u="none">
                <a:solidFill>
                  <a:schemeClr val="dk1"/>
                </a:solidFill>
                <a:latin typeface="Arial"/>
                <a:ea typeface="Arial"/>
                <a:cs typeface="Arial"/>
                <a:sym typeface="Arial"/>
              </a:rPr>
              <a:t>- &gt; </a:t>
            </a:r>
            <a:r>
              <a:rPr b="0" i="0" lang="en-US" sz="1800" u="none">
                <a:solidFill>
                  <a:schemeClr val="dk1"/>
                </a:solidFill>
                <a:latin typeface="Arial"/>
                <a:ea typeface="Arial"/>
                <a:cs typeface="Arial"/>
                <a:sym typeface="Arial"/>
              </a:rPr>
              <a:t>Marks</a:t>
            </a:r>
            <a:endParaRPr/>
          </a:p>
          <a:p>
            <a:pPr indent="-114300" lvl="0" marL="0" marR="0" rtl="0" algn="l">
              <a:lnSpc>
                <a:spcPct val="100000"/>
              </a:lnSpc>
              <a:spcBef>
                <a:spcPts val="90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   </a:t>
            </a:r>
            <a:r>
              <a:rPr b="1" i="0" lang="en-US" sz="1800" u="none">
                <a:solidFill>
                  <a:schemeClr val="accent2"/>
                </a:solidFill>
                <a:latin typeface="Arial"/>
                <a:ea typeface="Arial"/>
                <a:cs typeface="Arial"/>
                <a:sym typeface="Arial"/>
              </a:rPr>
              <a:t>Marks</a:t>
            </a:r>
            <a:r>
              <a:rPr b="1" i="0" lang="en-US" sz="1800" u="none">
                <a:solidFill>
                  <a:schemeClr val="dk1"/>
                </a:solidFill>
                <a:latin typeface="Arial"/>
                <a:ea typeface="Arial"/>
                <a:cs typeface="Arial"/>
                <a:sym typeface="Arial"/>
              </a:rPr>
              <a:t> -&gt;</a:t>
            </a:r>
            <a:r>
              <a:rPr b="0" i="0" lang="en-US" sz="1800" u="none">
                <a:solidFill>
                  <a:schemeClr val="dk1"/>
                </a:solidFill>
                <a:latin typeface="Arial"/>
                <a:ea typeface="Arial"/>
                <a:cs typeface="Arial"/>
                <a:sym typeface="Arial"/>
              </a:rPr>
              <a:t> Grade</a:t>
            </a:r>
            <a:endParaRPr/>
          </a:p>
        </p:txBody>
      </p:sp>
      <p:sp>
        <p:nvSpPr>
          <p:cNvPr id="336" name="Google Shape;336;p44"/>
          <p:cNvSpPr txBox="1"/>
          <p:nvPr/>
        </p:nvSpPr>
        <p:spPr>
          <a:xfrm>
            <a:off x="5105400" y="2667000"/>
            <a:ext cx="3657600" cy="1295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200" u="none">
              <a:solidFill>
                <a:schemeClr val="dk1"/>
              </a:solidFill>
              <a:latin typeface="Arial"/>
              <a:ea typeface="Arial"/>
              <a:cs typeface="Arial"/>
              <a:sym typeface="Arial"/>
            </a:endParaRPr>
          </a:p>
        </p:txBody>
      </p:sp>
      <p:sp>
        <p:nvSpPr>
          <p:cNvPr id="337" name="Google Shape;337;p44"/>
          <p:cNvSpPr txBox="1"/>
          <p:nvPr/>
        </p:nvSpPr>
        <p:spPr>
          <a:xfrm>
            <a:off x="5467350" y="2743200"/>
            <a:ext cx="1041400" cy="392112"/>
          </a:xfrm>
          <a:prstGeom prst="rect">
            <a:avLst/>
          </a:prstGeom>
          <a:solidFill>
            <a:srgbClr val="FFFF00"/>
          </a:solidFill>
          <a:ln cap="flat" cmpd="sng" w="254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S#,C#</a:t>
            </a:r>
            <a:endParaRPr/>
          </a:p>
        </p:txBody>
      </p:sp>
      <p:sp>
        <p:nvSpPr>
          <p:cNvPr id="338" name="Google Shape;338;p44"/>
          <p:cNvSpPr txBox="1"/>
          <p:nvPr/>
        </p:nvSpPr>
        <p:spPr>
          <a:xfrm>
            <a:off x="5514975" y="3429000"/>
            <a:ext cx="990600" cy="392112"/>
          </a:xfrm>
          <a:prstGeom prst="rect">
            <a:avLst/>
          </a:prstGeom>
          <a:solidFill>
            <a:srgbClr val="FFFF00"/>
          </a:solidFill>
          <a:ln cap="flat" cmpd="sng" w="254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S#,C#</a:t>
            </a:r>
            <a:endParaRPr/>
          </a:p>
        </p:txBody>
      </p:sp>
      <p:cxnSp>
        <p:nvCxnSpPr>
          <p:cNvPr id="339" name="Google Shape;339;p44"/>
          <p:cNvCxnSpPr/>
          <p:nvPr/>
        </p:nvCxnSpPr>
        <p:spPr>
          <a:xfrm>
            <a:off x="6553200" y="2895600"/>
            <a:ext cx="838200" cy="0"/>
          </a:xfrm>
          <a:prstGeom prst="straightConnector1">
            <a:avLst/>
          </a:prstGeom>
          <a:noFill/>
          <a:ln cap="flat" cmpd="sng" w="41275">
            <a:solidFill>
              <a:srgbClr val="FF0000"/>
            </a:solidFill>
            <a:prstDash val="solid"/>
            <a:miter lim="800000"/>
            <a:headEnd len="med" w="med" type="none"/>
            <a:tailEnd len="med" w="med" type="stealth"/>
          </a:ln>
        </p:spPr>
      </p:cxnSp>
      <p:cxnSp>
        <p:nvCxnSpPr>
          <p:cNvPr id="340" name="Google Shape;340;p44"/>
          <p:cNvCxnSpPr/>
          <p:nvPr/>
        </p:nvCxnSpPr>
        <p:spPr>
          <a:xfrm>
            <a:off x="6553200" y="3581400"/>
            <a:ext cx="838200" cy="0"/>
          </a:xfrm>
          <a:prstGeom prst="straightConnector1">
            <a:avLst/>
          </a:prstGeom>
          <a:noFill/>
          <a:ln cap="flat" cmpd="sng" w="41275">
            <a:solidFill>
              <a:srgbClr val="FF0000"/>
            </a:solidFill>
            <a:prstDash val="solid"/>
            <a:miter lim="800000"/>
            <a:headEnd len="med" w="med" type="none"/>
            <a:tailEnd len="med" w="med" type="stealth"/>
          </a:ln>
        </p:spPr>
      </p:cxnSp>
      <p:sp>
        <p:nvSpPr>
          <p:cNvPr id="341" name="Google Shape;341;p44"/>
          <p:cNvSpPr txBox="1"/>
          <p:nvPr/>
        </p:nvSpPr>
        <p:spPr>
          <a:xfrm>
            <a:off x="7543800" y="2743200"/>
            <a:ext cx="914400" cy="392112"/>
          </a:xfrm>
          <a:prstGeom prst="rect">
            <a:avLst/>
          </a:prstGeom>
          <a:solidFill>
            <a:srgbClr val="FFFF00"/>
          </a:solidFill>
          <a:ln cap="flat" cmpd="sng" w="254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Marks</a:t>
            </a:r>
            <a:endParaRPr/>
          </a:p>
        </p:txBody>
      </p:sp>
      <p:sp>
        <p:nvSpPr>
          <p:cNvPr id="342" name="Google Shape;342;p44"/>
          <p:cNvSpPr txBox="1"/>
          <p:nvPr/>
        </p:nvSpPr>
        <p:spPr>
          <a:xfrm>
            <a:off x="7543800" y="3352800"/>
            <a:ext cx="914400" cy="392112"/>
          </a:xfrm>
          <a:prstGeom prst="rect">
            <a:avLst/>
          </a:prstGeom>
          <a:solidFill>
            <a:srgbClr val="FFFF00"/>
          </a:solidFill>
          <a:ln cap="flat" cmpd="sng" w="254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Grade</a:t>
            </a:r>
            <a:endParaRPr/>
          </a:p>
        </p:txBody>
      </p:sp>
      <p:sp>
        <p:nvSpPr>
          <p:cNvPr id="343" name="Google Shape;343;p44"/>
          <p:cNvSpPr txBox="1"/>
          <p:nvPr/>
        </p:nvSpPr>
        <p:spPr>
          <a:xfrm>
            <a:off x="4800600" y="4495800"/>
            <a:ext cx="838200" cy="392112"/>
          </a:xfrm>
          <a:prstGeom prst="rect">
            <a:avLst/>
          </a:prstGeom>
          <a:solidFill>
            <a:srgbClr val="FFFF00"/>
          </a:solidFill>
          <a:ln cap="flat" cmpd="sng" w="254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S#,C#</a:t>
            </a:r>
            <a:endParaRPr/>
          </a:p>
        </p:txBody>
      </p:sp>
      <p:sp>
        <p:nvSpPr>
          <p:cNvPr id="344" name="Google Shape;344;p44"/>
          <p:cNvSpPr txBox="1"/>
          <p:nvPr/>
        </p:nvSpPr>
        <p:spPr>
          <a:xfrm>
            <a:off x="6400800" y="4495800"/>
            <a:ext cx="914400" cy="392112"/>
          </a:xfrm>
          <a:prstGeom prst="rect">
            <a:avLst/>
          </a:prstGeom>
          <a:solidFill>
            <a:srgbClr val="FFFF00"/>
          </a:solidFill>
          <a:ln cap="flat" cmpd="sng" w="254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Marks</a:t>
            </a:r>
            <a:endParaRPr/>
          </a:p>
        </p:txBody>
      </p:sp>
      <p:cxnSp>
        <p:nvCxnSpPr>
          <p:cNvPr id="345" name="Google Shape;345;p44"/>
          <p:cNvCxnSpPr/>
          <p:nvPr/>
        </p:nvCxnSpPr>
        <p:spPr>
          <a:xfrm>
            <a:off x="5638800" y="4724400"/>
            <a:ext cx="609600" cy="15875"/>
          </a:xfrm>
          <a:prstGeom prst="straightConnector1">
            <a:avLst/>
          </a:prstGeom>
          <a:noFill/>
          <a:ln cap="flat" cmpd="sng" w="41275">
            <a:solidFill>
              <a:srgbClr val="FF0000"/>
            </a:solidFill>
            <a:prstDash val="solid"/>
            <a:miter lim="800000"/>
            <a:headEnd len="med" w="med" type="none"/>
            <a:tailEnd len="med" w="med" type="stealth"/>
          </a:ln>
        </p:spPr>
      </p:cxnSp>
      <p:cxnSp>
        <p:nvCxnSpPr>
          <p:cNvPr id="346" name="Google Shape;346;p44"/>
          <p:cNvCxnSpPr/>
          <p:nvPr/>
        </p:nvCxnSpPr>
        <p:spPr>
          <a:xfrm>
            <a:off x="7315200" y="4724400"/>
            <a:ext cx="609600" cy="15875"/>
          </a:xfrm>
          <a:prstGeom prst="straightConnector1">
            <a:avLst/>
          </a:prstGeom>
          <a:noFill/>
          <a:ln cap="flat" cmpd="sng" w="41275">
            <a:solidFill>
              <a:srgbClr val="FF0000"/>
            </a:solidFill>
            <a:prstDash val="solid"/>
            <a:miter lim="800000"/>
            <a:headEnd len="med" w="med" type="none"/>
            <a:tailEnd len="med" w="med" type="stealth"/>
          </a:ln>
        </p:spPr>
      </p:cxnSp>
      <p:sp>
        <p:nvSpPr>
          <p:cNvPr id="347" name="Google Shape;347;p44"/>
          <p:cNvSpPr txBox="1"/>
          <p:nvPr/>
        </p:nvSpPr>
        <p:spPr>
          <a:xfrm>
            <a:off x="8001000" y="4495800"/>
            <a:ext cx="889000" cy="392112"/>
          </a:xfrm>
          <a:prstGeom prst="rect">
            <a:avLst/>
          </a:prstGeom>
          <a:solidFill>
            <a:srgbClr val="FFFF00"/>
          </a:solidFill>
          <a:ln cap="flat" cmpd="sng" w="254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Grade</a:t>
            </a:r>
            <a:endParaRPr/>
          </a:p>
        </p:txBody>
      </p:sp>
      <p:cxnSp>
        <p:nvCxnSpPr>
          <p:cNvPr id="348" name="Google Shape;348;p44"/>
          <p:cNvCxnSpPr/>
          <p:nvPr/>
        </p:nvCxnSpPr>
        <p:spPr>
          <a:xfrm>
            <a:off x="5181600" y="4953000"/>
            <a:ext cx="3174900" cy="19200"/>
          </a:xfrm>
          <a:prstGeom prst="curvedConnector3">
            <a:avLst>
              <a:gd fmla="val 0" name="adj1"/>
            </a:avLst>
          </a:prstGeom>
          <a:noFill/>
          <a:ln cap="flat" cmpd="sng" w="63500">
            <a:solidFill>
              <a:srgbClr val="FF0000"/>
            </a:solidFill>
            <a:prstDash val="solid"/>
            <a:miter lim="800000"/>
            <a:headEnd len="med" w="med" type="none"/>
            <a:tailEnd len="med" w="med" type="stealth"/>
          </a:ln>
        </p:spPr>
      </p:cxnSp>
      <p:sp>
        <p:nvSpPr>
          <p:cNvPr id="349" name="Google Shape;349;p44"/>
          <p:cNvSpPr txBox="1"/>
          <p:nvPr/>
        </p:nvSpPr>
        <p:spPr>
          <a:xfrm>
            <a:off x="762000" y="5867400"/>
            <a:ext cx="7537450" cy="469900"/>
          </a:xfrm>
          <a:prstGeom prst="rect">
            <a:avLst/>
          </a:prstGeom>
          <a:solidFill>
            <a:srgbClr val="FFCC99"/>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1" marL="45720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Note : -  All transitive dependencies are eliminated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0" st="0"/>
                                            </p:txEl>
                                          </p:spTgt>
                                        </p:tgtEl>
                                        <p:attrNameLst>
                                          <p:attrName>style.visibility</p:attrName>
                                        </p:attrNameLst>
                                      </p:cBhvr>
                                      <p:to>
                                        <p:strVal val="visible"/>
                                      </p:to>
                                    </p:set>
                                    <p:animEffect filter="fade" transition="in">
                                      <p:cBhvr>
                                        <p:cTn dur="1000"/>
                                        <p:tgtEl>
                                          <p:spTgt spid="3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1" st="1"/>
                                            </p:txEl>
                                          </p:spTgt>
                                        </p:tgtEl>
                                        <p:attrNameLst>
                                          <p:attrName>style.visibility</p:attrName>
                                        </p:attrNameLst>
                                      </p:cBhvr>
                                      <p:to>
                                        <p:strVal val="visible"/>
                                      </p:to>
                                    </p:set>
                                    <p:animEffect filter="fade" transition="in">
                                      <p:cBhvr>
                                        <p:cTn dur="1000"/>
                                        <p:tgtEl>
                                          <p:spTgt spid="3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2" st="2"/>
                                            </p:txEl>
                                          </p:spTgt>
                                        </p:tgtEl>
                                        <p:attrNameLst>
                                          <p:attrName>style.visibility</p:attrName>
                                        </p:attrNameLst>
                                      </p:cBhvr>
                                      <p:to>
                                        <p:strVal val="visible"/>
                                      </p:to>
                                    </p:set>
                                    <p:animEffect filter="fade" transition="in">
                                      <p:cBhvr>
                                        <p:cTn dur="1000"/>
                                        <p:tgtEl>
                                          <p:spTgt spid="3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3" st="3"/>
                                            </p:txEl>
                                          </p:spTgt>
                                        </p:tgtEl>
                                        <p:attrNameLst>
                                          <p:attrName>style.visibility</p:attrName>
                                        </p:attrNameLst>
                                      </p:cBhvr>
                                      <p:to>
                                        <p:strVal val="visible"/>
                                      </p:to>
                                    </p:set>
                                    <p:animEffect filter="fade" transition="in">
                                      <p:cBhvr>
                                        <p:cTn dur="1000"/>
                                        <p:tgtEl>
                                          <p:spTgt spid="3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4" st="4"/>
                                            </p:txEl>
                                          </p:spTgt>
                                        </p:tgtEl>
                                        <p:attrNameLst>
                                          <p:attrName>style.visibility</p:attrName>
                                        </p:attrNameLst>
                                      </p:cBhvr>
                                      <p:to>
                                        <p:strVal val="visible"/>
                                      </p:to>
                                    </p:set>
                                    <p:animEffect filter="fade" transition="in">
                                      <p:cBhvr>
                                        <p:cTn dur="1000"/>
                                        <p:tgtEl>
                                          <p:spTgt spid="335">
                                            <p:txEl>
                                              <p:pRg end="4" st="4"/>
                                            </p:txEl>
                                          </p:spTgt>
                                        </p:tgtEl>
                                      </p:cBhvr>
                                    </p:animEffect>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336"/>
                                        </p:tgtEl>
                                        <p:attrNameLst>
                                          <p:attrName>style.visibility</p:attrName>
                                        </p:attrNameLst>
                                      </p:cBhvr>
                                      <p:to>
                                        <p:strVal val="visible"/>
                                      </p:to>
                                    </p:set>
                                    <p:anim calcmode="lin" valueType="num">
                                      <p:cBhvr additive="base">
                                        <p:cTn dur="500"/>
                                        <p:tgtEl>
                                          <p:spTgt spid="336"/>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500"/>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childTnLst>
                          </p:cTn>
                        </p:par>
                        <p:par>
                          <p:cTn fill="hold">
                            <p:stCondLst>
                              <p:cond delay="4500"/>
                            </p:stCondLst>
                            <p:childTnLst>
                              <p:par>
                                <p:cTn fill="hold" nodeType="afterEffect" presetClass="entr" presetID="10" presetSubtype="0">
                                  <p:stCondLst>
                                    <p:cond delay="150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5"/>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355" name="Google Shape;355;p45"/>
          <p:cNvSpPr txBox="1"/>
          <p:nvPr>
            <p:ph idx="4294967295" type="title"/>
          </p:nvPr>
        </p:nvSpPr>
        <p:spPr>
          <a:xfrm>
            <a:off x="152400" y="-82550"/>
            <a:ext cx="7456487" cy="97313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3NF Tables</a:t>
            </a:r>
            <a:endParaRPr/>
          </a:p>
        </p:txBody>
      </p:sp>
      <p:graphicFrame>
        <p:nvGraphicFramePr>
          <p:cNvPr id="356" name="Google Shape;356;p45"/>
          <p:cNvGraphicFramePr/>
          <p:nvPr/>
        </p:nvGraphicFramePr>
        <p:xfrm>
          <a:off x="1766887" y="1524000"/>
          <a:ext cx="3000000" cy="3000000"/>
        </p:xfrm>
        <a:graphic>
          <a:graphicData uri="http://schemas.openxmlformats.org/drawingml/2006/table">
            <a:tbl>
              <a:tblPr>
                <a:noFill/>
                <a:tableStyleId>{33717CDB-960E-4C1E-8D38-9A496A184761}</a:tableStyleId>
              </a:tblPr>
              <a:tblGrid>
                <a:gridCol w="1331900"/>
                <a:gridCol w="1743075"/>
                <a:gridCol w="1460500"/>
              </a:tblGrid>
              <a:tr h="625475">
                <a:tc>
                  <a:txBody>
                    <a:bodyPr/>
                    <a:lstStyle/>
                    <a:p>
                      <a:pPr indent="-190500" lvl="0" marL="190500" marR="0" rtl="0" algn="ctr">
                        <a:lnSpc>
                          <a:spcPct val="100000"/>
                        </a:lnSpc>
                        <a:spcBef>
                          <a:spcPts val="0"/>
                        </a:spcBef>
                        <a:spcAft>
                          <a:spcPts val="0"/>
                        </a:spcAft>
                        <a:buClr>
                          <a:srgbClr val="FFFFFF"/>
                        </a:buClr>
                        <a:buSzPts val="2000"/>
                        <a:buFont typeface="Arial"/>
                        <a:buNone/>
                      </a:pPr>
                      <a:r>
                        <a:rPr b="1" i="0" lang="en-US" sz="2000" u="none">
                          <a:solidFill>
                            <a:srgbClr val="FFFFFF"/>
                          </a:solidFill>
                          <a:latin typeface="Arial"/>
                          <a:ea typeface="Arial"/>
                          <a:cs typeface="Arial"/>
                          <a:sym typeface="Arial"/>
                        </a:rPr>
                        <a:t>Student#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solidFill>
                      <a:srgbClr val="FF0000"/>
                    </a:solidFill>
                  </a:tcPr>
                </a:tc>
                <a:tc>
                  <a:txBody>
                    <a:bodyPr/>
                    <a:lstStyle/>
                    <a:p>
                      <a:pPr indent="-190500" lvl="0" marL="190500" marR="0" rtl="0" algn="ctr">
                        <a:lnSpc>
                          <a:spcPct val="100000"/>
                        </a:lnSpc>
                        <a:spcBef>
                          <a:spcPts val="0"/>
                        </a:spcBef>
                        <a:spcAft>
                          <a:spcPts val="0"/>
                        </a:spcAft>
                        <a:buClr>
                          <a:srgbClr val="FFFFFF"/>
                        </a:buClr>
                        <a:buSzPts val="2000"/>
                        <a:buFont typeface="Arial"/>
                        <a:buNone/>
                      </a:pPr>
                      <a:r>
                        <a:rPr b="1" i="0" lang="en-US" sz="2000" u="none">
                          <a:solidFill>
                            <a:srgbClr val="FFFFFF"/>
                          </a:solidFill>
                          <a:latin typeface="Arial"/>
                          <a:ea typeface="Arial"/>
                          <a:cs typeface="Arial"/>
                          <a:sym typeface="Arial"/>
                        </a:rPr>
                        <a:t>Course#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solidFill>
                      <a:srgbClr val="FF0000"/>
                    </a:solidFill>
                  </a:tcPr>
                </a:tc>
                <a:tc>
                  <a:txBody>
                    <a:bodyPr/>
                    <a:lstStyle/>
                    <a:p>
                      <a:pPr indent="-190500" lvl="0" marL="190500" marR="0" rtl="0" algn="ctr">
                        <a:lnSpc>
                          <a:spcPct val="100000"/>
                        </a:lnSpc>
                        <a:spcBef>
                          <a:spcPts val="0"/>
                        </a:spcBef>
                        <a:spcAft>
                          <a:spcPts val="0"/>
                        </a:spcAft>
                        <a:buClr>
                          <a:srgbClr val="FFFFFF"/>
                        </a:buClr>
                        <a:buSzPts val="2000"/>
                        <a:buFont typeface="Arial"/>
                        <a:buNone/>
                      </a:pPr>
                      <a:r>
                        <a:rPr b="1" i="0" lang="en-US" sz="2000" u="none">
                          <a:solidFill>
                            <a:srgbClr val="FFFFFF"/>
                          </a:solidFill>
                          <a:latin typeface="Arial"/>
                          <a:ea typeface="Arial"/>
                          <a:cs typeface="Arial"/>
                          <a:sym typeface="Arial"/>
                        </a:rPr>
                        <a:t>Marks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solidFill>
                      <a:srgbClr val="FF0000"/>
                    </a:solidFill>
                  </a:tcPr>
                </a:tc>
              </a:tr>
              <a:tr h="412750">
                <a:tc>
                  <a:txBody>
                    <a:bodyPr/>
                    <a:lstStyle/>
                    <a:p>
                      <a:pPr indent="-190500" lvl="0" marL="190500" marR="0" rtl="0" algn="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101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M4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82</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2750">
                <a:tc>
                  <a:txBody>
                    <a:bodyPr/>
                    <a:lstStyle/>
                    <a:p>
                      <a:pPr indent="-190500" lvl="0" marL="190500" marR="0" rtl="0" algn="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102</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M4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62</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1150">
                <a:tc>
                  <a:txBody>
                    <a:bodyPr/>
                    <a:lstStyle/>
                    <a:p>
                      <a:pPr indent="-190500" lvl="0" marL="190500" marR="0" rtl="0" algn="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101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H6</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79</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2750">
                <a:tc>
                  <a:txBody>
                    <a:bodyPr/>
                    <a:lstStyle/>
                    <a:p>
                      <a:pPr indent="-190500" lvl="0" marL="190500" marR="0" rtl="0" algn="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103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65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1150">
                <a:tc>
                  <a:txBody>
                    <a:bodyPr/>
                    <a:lstStyle/>
                    <a:p>
                      <a:pPr indent="-190500" lvl="0" marL="190500" marR="0" rtl="0" algn="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104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B3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77</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2750">
                <a:tc>
                  <a:txBody>
                    <a:bodyPr/>
                    <a:lstStyle/>
                    <a:p>
                      <a:pPr indent="-190500" lvl="0" marL="190500" marR="0" rtl="0" algn="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102</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P3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68</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1150">
                <a:tc>
                  <a:txBody>
                    <a:bodyPr/>
                    <a:lstStyle/>
                    <a:p>
                      <a:pPr indent="-190500" lvl="0" marL="190500" marR="0" rtl="0" algn="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105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P3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89</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2750">
                <a:tc>
                  <a:txBody>
                    <a:bodyPr/>
                    <a:lstStyle/>
                    <a:p>
                      <a:pPr indent="-190500" lvl="0" marL="190500" marR="0" rtl="0" algn="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103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B4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54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1150">
                <a:tc>
                  <a:txBody>
                    <a:bodyPr/>
                    <a:lstStyle/>
                    <a:p>
                      <a:pPr indent="-190500" lvl="0" marL="190500" marR="0" rtl="0" algn="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105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H6</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87</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2750">
                <a:tc>
                  <a:txBody>
                    <a:bodyPr/>
                    <a:lstStyle/>
                    <a:p>
                      <a:pPr indent="-190500" lvl="0" marL="190500" marR="0" rtl="0" algn="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104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M4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65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57" name="Google Shape;357;p45"/>
          <p:cNvSpPr txBox="1"/>
          <p:nvPr/>
        </p:nvSpPr>
        <p:spPr>
          <a:xfrm>
            <a:off x="1828800" y="1143000"/>
            <a:ext cx="1150937"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Marks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46"/>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graphicFrame>
        <p:nvGraphicFramePr>
          <p:cNvPr id="363" name="Google Shape;363;p46"/>
          <p:cNvGraphicFramePr/>
          <p:nvPr/>
        </p:nvGraphicFramePr>
        <p:xfrm>
          <a:off x="3124200" y="1187450"/>
          <a:ext cx="3000000" cy="3000000"/>
        </p:xfrm>
        <a:graphic>
          <a:graphicData uri="http://schemas.openxmlformats.org/drawingml/2006/table">
            <a:tbl>
              <a:tblPr>
                <a:noFill/>
                <a:tableStyleId>{33717CDB-960E-4C1E-8D38-9A496A184761}</a:tableStyleId>
              </a:tblPr>
              <a:tblGrid>
                <a:gridCol w="1752600"/>
                <a:gridCol w="1228725"/>
              </a:tblGrid>
              <a:tr h="609600">
                <a:tc>
                  <a:txBody>
                    <a:bodyPr/>
                    <a:lstStyle/>
                    <a:p>
                      <a:pPr indent="0" lvl="0" marL="0" marR="0" rtl="0" algn="just">
                        <a:lnSpc>
                          <a:spcPct val="100000"/>
                        </a:lnSpc>
                        <a:spcBef>
                          <a:spcPts val="0"/>
                        </a:spcBef>
                        <a:spcAft>
                          <a:spcPts val="0"/>
                        </a:spcAft>
                        <a:buClr>
                          <a:srgbClr val="FFFFFF"/>
                        </a:buClr>
                        <a:buSzPts val="1800"/>
                        <a:buFont typeface="Arial"/>
                        <a:buNone/>
                      </a:pPr>
                      <a:r>
                        <a:rPr b="1" i="0" lang="en-US" sz="1800" u="none">
                          <a:solidFill>
                            <a:srgbClr val="FFFFFF"/>
                          </a:solidFill>
                          <a:latin typeface="Arial"/>
                          <a:ea typeface="Arial"/>
                          <a:cs typeface="Arial"/>
                          <a:sym typeface="Arial"/>
                        </a:rPr>
                        <a:t>Marks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c>
                  <a:txBody>
                    <a:bodyPr/>
                    <a:lstStyle/>
                    <a:p>
                      <a:pPr indent="0" lvl="0" marL="0" marR="0" rtl="0" algn="just">
                        <a:lnSpc>
                          <a:spcPct val="100000"/>
                        </a:lnSpc>
                        <a:spcBef>
                          <a:spcPts val="0"/>
                        </a:spcBef>
                        <a:spcAft>
                          <a:spcPts val="0"/>
                        </a:spcAft>
                        <a:buClr>
                          <a:srgbClr val="FFFFFF"/>
                        </a:buClr>
                        <a:buSzPts val="1800"/>
                        <a:buFont typeface="Arial"/>
                        <a:buNone/>
                      </a:pPr>
                      <a:r>
                        <a:rPr b="1" i="0" lang="en-US" sz="1800" u="none">
                          <a:solidFill>
                            <a:srgbClr val="FFFFFF"/>
                          </a:solidFill>
                          <a:latin typeface="Arial"/>
                          <a:ea typeface="Arial"/>
                          <a:cs typeface="Arial"/>
                          <a:sym typeface="Arial"/>
                        </a:rPr>
                        <a:t>Grade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r>
              <a:tr h="425450">
                <a:tc>
                  <a:txBody>
                    <a:bodyPr/>
                    <a:lstStyle/>
                    <a:p>
                      <a:pPr indent="0" lvl="0" marL="0" marR="0" rtl="0" algn="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82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3850">
                <a:tc>
                  <a:txBody>
                    <a:bodyPr/>
                    <a:lstStyle/>
                    <a:p>
                      <a:pPr indent="0" lvl="0" marL="0" marR="0" rtl="0" algn="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62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5450">
                <a:tc>
                  <a:txBody>
                    <a:bodyPr/>
                    <a:lstStyle/>
                    <a:p>
                      <a:pPr indent="0" lvl="0" marL="0" marR="0" rtl="0" algn="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79</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B</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2275">
                <a:tc>
                  <a:txBody>
                    <a:bodyPr/>
                    <a:lstStyle/>
                    <a:p>
                      <a:pPr indent="0" lvl="0" marL="0" marR="0" rtl="0" algn="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65</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B</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5450">
                <a:tc>
                  <a:txBody>
                    <a:bodyPr/>
                    <a:lstStyle/>
                    <a:p>
                      <a:pPr indent="0" lvl="0" marL="0" marR="0" rtl="0" algn="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77</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B</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2275">
                <a:tc>
                  <a:txBody>
                    <a:bodyPr/>
                    <a:lstStyle/>
                    <a:p>
                      <a:pPr indent="0" lvl="0" marL="0" marR="0" rtl="0" algn="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68</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B</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2275">
                <a:tc>
                  <a:txBody>
                    <a:bodyPr/>
                    <a:lstStyle/>
                    <a:p>
                      <a:pPr indent="0" lvl="0" marL="0" marR="0" rtl="0" algn="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89</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5450">
                <a:tc>
                  <a:txBody>
                    <a:bodyPr/>
                    <a:lstStyle/>
                    <a:p>
                      <a:pPr indent="0" lvl="0" marL="0" marR="0" rtl="0" algn="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54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2275">
                <a:tc>
                  <a:txBody>
                    <a:bodyPr/>
                    <a:lstStyle/>
                    <a:p>
                      <a:pPr indent="0" lvl="0" marL="0" marR="0" rtl="0" algn="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87</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5450">
                <a:tc>
                  <a:txBody>
                    <a:bodyPr/>
                    <a:lstStyle/>
                    <a:p>
                      <a:pPr indent="0" lvl="0" marL="0" marR="0" rtl="0" algn="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65</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B</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64" name="Google Shape;364;p46"/>
          <p:cNvSpPr txBox="1"/>
          <p:nvPr>
            <p:ph idx="4294967295" type="title"/>
          </p:nvPr>
        </p:nvSpPr>
        <p:spPr>
          <a:xfrm>
            <a:off x="152400" y="-82550"/>
            <a:ext cx="7456487" cy="9731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Third Normal Form – Tables in 3 NF</a:t>
            </a:r>
            <a:endParaRPr/>
          </a:p>
        </p:txBody>
      </p:sp>
      <p:sp>
        <p:nvSpPr>
          <p:cNvPr id="365" name="Google Shape;365;p46"/>
          <p:cNvSpPr txBox="1"/>
          <p:nvPr/>
        </p:nvSpPr>
        <p:spPr>
          <a:xfrm>
            <a:off x="609600" y="1143000"/>
            <a:ext cx="1947862"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MarksGrade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47"/>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371" name="Google Shape;371;p47"/>
          <p:cNvSpPr txBox="1"/>
          <p:nvPr>
            <p:ph idx="4294967295" type="title"/>
          </p:nvPr>
        </p:nvSpPr>
        <p:spPr>
          <a:xfrm>
            <a:off x="152400" y="-82550"/>
            <a:ext cx="7456487" cy="97313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Third Normal Form – Tables in 3 NF</a:t>
            </a:r>
            <a:endParaRPr/>
          </a:p>
        </p:txBody>
      </p:sp>
      <p:graphicFrame>
        <p:nvGraphicFramePr>
          <p:cNvPr id="372" name="Google Shape;372;p47"/>
          <p:cNvGraphicFramePr/>
          <p:nvPr/>
        </p:nvGraphicFramePr>
        <p:xfrm>
          <a:off x="228600" y="990600"/>
          <a:ext cx="3000000" cy="3000000"/>
        </p:xfrm>
        <a:graphic>
          <a:graphicData uri="http://schemas.openxmlformats.org/drawingml/2006/table">
            <a:tbl>
              <a:tblPr>
                <a:noFill/>
                <a:tableStyleId>{33717CDB-960E-4C1E-8D38-9A496A184761}</a:tableStyleId>
              </a:tblPr>
              <a:tblGrid>
                <a:gridCol w="207950"/>
              </a:tblGrid>
              <a:tr h="5883275">
                <a:tc>
                  <a:txBody>
                    <a:bodyPr/>
                    <a:lstStyle/>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190500" lvl="0" marL="190500" marR="0" rtl="0" algn="ctr">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0" lvl="0" marL="0" marR="0" rtl="0" algn="l">
                        <a:spcBef>
                          <a:spcPts val="0"/>
                        </a:spcBef>
                        <a:spcAft>
                          <a:spcPts val="0"/>
                        </a:spcAft>
                        <a:buNone/>
                      </a:pPr>
                      <a:r>
                        <a:t/>
                      </a:r>
                      <a:endParaRPr b="1" i="0" sz="900" u="none">
                        <a:solidFill>
                          <a:schemeClr val="dk1"/>
                        </a:solidFill>
                        <a:latin typeface="Arial"/>
                        <a:ea typeface="Arial"/>
                        <a:cs typeface="Arial"/>
                        <a:sym typeface="Arial"/>
                      </a:endParaRPr>
                    </a:p>
                  </a:txBody>
                  <a:tcPr marT="45725" marB="45725" marR="91450" marL="91450" anchor="b">
                    <a:lnB cap="flat" cmpd="sng" w="12700">
                      <a:solidFill>
                        <a:srgbClr val="000000"/>
                      </a:solidFill>
                      <a:prstDash val="solid"/>
                      <a:round/>
                      <a:headEnd len="sm" w="sm" type="none"/>
                      <a:tailEnd len="sm" w="sm" type="none"/>
                    </a:lnB>
                  </a:tcPr>
                </a:tc>
              </a:tr>
            </a:tbl>
          </a:graphicData>
        </a:graphic>
      </p:graphicFrame>
      <p:graphicFrame>
        <p:nvGraphicFramePr>
          <p:cNvPr id="373" name="Google Shape;373;p47"/>
          <p:cNvGraphicFramePr/>
          <p:nvPr/>
        </p:nvGraphicFramePr>
        <p:xfrm>
          <a:off x="1752600" y="990600"/>
          <a:ext cx="3000000" cy="3000000"/>
        </p:xfrm>
        <a:graphic>
          <a:graphicData uri="http://schemas.openxmlformats.org/drawingml/2006/table">
            <a:tbl>
              <a:tblPr>
                <a:noFill/>
                <a:tableStyleId>{33717CDB-960E-4C1E-8D38-9A496A184761}</a:tableStyleId>
              </a:tblPr>
              <a:tblGrid>
                <a:gridCol w="1731950"/>
                <a:gridCol w="1849425"/>
                <a:gridCol w="1828800"/>
              </a:tblGrid>
              <a:tr h="536575">
                <a:tc gridSpan="3">
                  <a:txBody>
                    <a:bodyPr/>
                    <a:lstStyle/>
                    <a:p>
                      <a:pPr indent="-190500" lvl="0" marL="19050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GRADE TABLE</a:t>
                      </a:r>
                      <a:endParaRPr/>
                    </a:p>
                  </a:txBody>
                  <a:tcPr marT="45725" marB="45725" marR="91450" marL="91450" anchor="b">
                    <a:lnB cap="flat" cmpd="sng" w="12700">
                      <a:solidFill>
                        <a:srgbClr val="000000"/>
                      </a:solidFill>
                      <a:prstDash val="solid"/>
                      <a:round/>
                      <a:headEnd len="sm" w="sm" type="none"/>
                      <a:tailEnd len="sm" w="sm" type="none"/>
                    </a:lnB>
                  </a:tcPr>
                </a:tc>
                <a:tc hMerge="1"/>
                <a:tc hMerge="1"/>
              </a:tr>
              <a:tr h="915975">
                <a:tc>
                  <a:txBody>
                    <a:bodyPr/>
                    <a:lstStyle/>
                    <a:p>
                      <a:pPr indent="-190500" lvl="0" marL="190500" marR="0" rtl="0" algn="ctr">
                        <a:lnSpc>
                          <a:spcPct val="100000"/>
                        </a:lnSpc>
                        <a:spcBef>
                          <a:spcPts val="0"/>
                        </a:spcBef>
                        <a:spcAft>
                          <a:spcPts val="0"/>
                        </a:spcAft>
                        <a:buClr>
                          <a:srgbClr val="FFFFFF"/>
                        </a:buClr>
                        <a:buSzPts val="2000"/>
                        <a:buFont typeface="Arial"/>
                        <a:buNone/>
                      </a:pPr>
                      <a:r>
                        <a:rPr b="1" i="0" lang="en-US" sz="2000" u="none">
                          <a:solidFill>
                            <a:srgbClr val="FFFFFF"/>
                          </a:solidFill>
                          <a:latin typeface="Arial"/>
                          <a:ea typeface="Arial"/>
                          <a:cs typeface="Arial"/>
                          <a:sym typeface="Arial"/>
                        </a:rPr>
                        <a:t>UpperBound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c>
                  <a:txBody>
                    <a:bodyPr/>
                    <a:lstStyle/>
                    <a:p>
                      <a:pPr indent="-190500" lvl="0" marL="190500" marR="0" rtl="0" algn="ctr">
                        <a:lnSpc>
                          <a:spcPct val="100000"/>
                        </a:lnSpc>
                        <a:spcBef>
                          <a:spcPts val="0"/>
                        </a:spcBef>
                        <a:spcAft>
                          <a:spcPts val="0"/>
                        </a:spcAft>
                        <a:buClr>
                          <a:srgbClr val="FFFFFF"/>
                        </a:buClr>
                        <a:buSzPts val="2000"/>
                        <a:buFont typeface="Arial"/>
                        <a:buNone/>
                      </a:pPr>
                      <a:r>
                        <a:rPr b="1" i="0" lang="en-US" sz="2000" u="none">
                          <a:solidFill>
                            <a:srgbClr val="FFFFFF"/>
                          </a:solidFill>
                          <a:latin typeface="Arial"/>
                          <a:ea typeface="Arial"/>
                          <a:cs typeface="Arial"/>
                          <a:sym typeface="Arial"/>
                        </a:rPr>
                        <a:t>LowerBound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c>
                  <a:txBody>
                    <a:bodyPr/>
                    <a:lstStyle/>
                    <a:p>
                      <a:pPr indent="-190500" lvl="0" marL="190500" marR="0" rtl="0" algn="ctr">
                        <a:lnSpc>
                          <a:spcPct val="100000"/>
                        </a:lnSpc>
                        <a:spcBef>
                          <a:spcPts val="0"/>
                        </a:spcBef>
                        <a:spcAft>
                          <a:spcPts val="0"/>
                        </a:spcAft>
                        <a:buClr>
                          <a:srgbClr val="FFFFFF"/>
                        </a:buClr>
                        <a:buSzPts val="2000"/>
                        <a:buFont typeface="Arial"/>
                        <a:buNone/>
                      </a:pPr>
                      <a:r>
                        <a:rPr b="1" i="0" lang="en-US" sz="2000" u="none">
                          <a:solidFill>
                            <a:srgbClr val="FFFFFF"/>
                          </a:solidFill>
                          <a:latin typeface="Arial"/>
                          <a:ea typeface="Arial"/>
                          <a:cs typeface="Arial"/>
                          <a:sym typeface="Arial"/>
                        </a:rPr>
                        <a:t>Grade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r>
              <a:tr h="534975">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100</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95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575">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94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85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4975">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84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70</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575">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69</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65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575">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64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55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4975">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54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45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D</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575">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44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0</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E</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48"/>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379" name="Google Shape;379;p48"/>
          <p:cNvSpPr txBox="1"/>
          <p:nvPr>
            <p:ph idx="4294967295" type="title"/>
          </p:nvPr>
        </p:nvSpPr>
        <p:spPr>
          <a:xfrm>
            <a:off x="152400" y="-82550"/>
            <a:ext cx="7456487" cy="97313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Boyce-Codd Normal Form - BCNF</a:t>
            </a:r>
            <a:endParaRPr/>
          </a:p>
        </p:txBody>
      </p:sp>
      <p:sp>
        <p:nvSpPr>
          <p:cNvPr id="380" name="Google Shape;380;p48"/>
          <p:cNvSpPr txBox="1"/>
          <p:nvPr>
            <p:ph idx="4294967295" type="body"/>
          </p:nvPr>
        </p:nvSpPr>
        <p:spPr>
          <a:xfrm>
            <a:off x="152400" y="1482725"/>
            <a:ext cx="8229600" cy="1547812"/>
          </a:xfrm>
          <a:prstGeom prst="rect">
            <a:avLst/>
          </a:prstGeom>
          <a:solidFill>
            <a:srgbClr val="FFFF66"/>
          </a:solidFill>
          <a:ln>
            <a:noFill/>
          </a:ln>
        </p:spPr>
        <p:txBody>
          <a:bodyPr anchorCtr="0" anchor="t" bIns="45700" lIns="0" spcFirstLastPara="1" rIns="91425" wrap="square" tIns="0">
            <a:noAutofit/>
          </a:bodyPr>
          <a:lstStyle/>
          <a:p>
            <a:pPr indent="-342900" lvl="0" marL="342900" marR="0" rtl="0" algn="just">
              <a:lnSpc>
                <a:spcPct val="90000"/>
              </a:lnSpc>
              <a:spcBef>
                <a:spcPts val="0"/>
              </a:spcBef>
              <a:spcAft>
                <a:spcPts val="0"/>
              </a:spcAft>
              <a:buClr>
                <a:srgbClr val="003366"/>
              </a:buClr>
              <a:buSzPts val="2000"/>
              <a:buFont typeface="Noto Sans Symbols"/>
              <a:buNone/>
            </a:pPr>
            <a:r>
              <a:rPr b="0" i="1" lang="en-US" sz="2000" u="none">
                <a:solidFill>
                  <a:schemeClr val="dk1"/>
                </a:solidFill>
                <a:latin typeface="Arial"/>
                <a:ea typeface="Arial"/>
                <a:cs typeface="Arial"/>
                <a:sym typeface="Arial"/>
              </a:rPr>
              <a:t>A relation is said to be in Boyce Codd Normal Form (BCNF) </a:t>
            </a:r>
            <a:endParaRPr/>
          </a:p>
          <a:p>
            <a:pPr indent="-342900" lvl="0" marL="342900" marR="0" rtl="0" algn="just">
              <a:lnSpc>
                <a:spcPct val="90000"/>
              </a:lnSpc>
              <a:spcBef>
                <a:spcPts val="400"/>
              </a:spcBef>
              <a:spcAft>
                <a:spcPts val="0"/>
              </a:spcAft>
              <a:buClr>
                <a:srgbClr val="003366"/>
              </a:buClr>
              <a:buSzPts val="2000"/>
              <a:buFont typeface="Noto Sans Symbols"/>
              <a:buNone/>
            </a:pPr>
            <a:r>
              <a:rPr b="0" i="1" lang="en-US" sz="2000" u="none">
                <a:solidFill>
                  <a:schemeClr val="dk1"/>
                </a:solidFill>
                <a:latin typeface="Arial"/>
                <a:ea typeface="Arial"/>
                <a:cs typeface="Arial"/>
                <a:sym typeface="Arial"/>
              </a:rPr>
              <a:t>   - if and only if all the determinants are candidate keys. </a:t>
            </a:r>
            <a:endParaRPr/>
          </a:p>
          <a:p>
            <a:pPr indent="-342900" lvl="0" marL="342900" marR="0" rtl="0" algn="just">
              <a:lnSpc>
                <a:spcPct val="90000"/>
              </a:lnSpc>
              <a:spcBef>
                <a:spcPts val="400"/>
              </a:spcBef>
              <a:spcAft>
                <a:spcPts val="0"/>
              </a:spcAft>
              <a:buClr>
                <a:srgbClr val="003366"/>
              </a:buClr>
              <a:buSzPts val="2000"/>
              <a:buFont typeface="Noto Sans Symbols"/>
              <a:buNone/>
            </a:pPr>
            <a:r>
              <a:t/>
            </a:r>
            <a:endParaRPr b="0" i="1" sz="2000" u="none">
              <a:solidFill>
                <a:schemeClr val="dk1"/>
              </a:solidFill>
              <a:latin typeface="Arial"/>
              <a:ea typeface="Arial"/>
              <a:cs typeface="Arial"/>
              <a:sym typeface="Arial"/>
            </a:endParaRPr>
          </a:p>
          <a:p>
            <a:pPr indent="-342900" lvl="0" marL="342900" marR="0" rtl="0" algn="just">
              <a:lnSpc>
                <a:spcPct val="90000"/>
              </a:lnSpc>
              <a:spcBef>
                <a:spcPts val="400"/>
              </a:spcBef>
              <a:spcAft>
                <a:spcPts val="0"/>
              </a:spcAft>
              <a:buClr>
                <a:srgbClr val="003366"/>
              </a:buClr>
              <a:buSzPts val="2000"/>
              <a:buFont typeface="Noto Sans Symbols"/>
              <a:buNone/>
            </a:pPr>
            <a:r>
              <a:rPr b="1" i="1" lang="en-US" sz="2000" u="none">
                <a:solidFill>
                  <a:schemeClr val="dk1"/>
                </a:solidFill>
                <a:latin typeface="Arial"/>
                <a:ea typeface="Arial"/>
                <a:cs typeface="Arial"/>
                <a:sym typeface="Arial"/>
              </a:rPr>
              <a:t>BCNF relation is a strong 3NF, but not every 3NF relation is BCNF.</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49"/>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386" name="Google Shape;386;p49"/>
          <p:cNvSpPr txBox="1"/>
          <p:nvPr/>
        </p:nvSpPr>
        <p:spPr>
          <a:xfrm>
            <a:off x="0" y="228600"/>
            <a:ext cx="70104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3200"/>
              <a:buFont typeface="Arial"/>
              <a:buNone/>
            </a:pPr>
            <a:r>
              <a:rPr b="0" i="0" lang="en-US" sz="3200" u="none">
                <a:solidFill>
                  <a:schemeClr val="lt1"/>
                </a:solidFill>
                <a:latin typeface="Arial"/>
                <a:ea typeface="Arial"/>
                <a:cs typeface="Arial"/>
                <a:sym typeface="Arial"/>
              </a:rPr>
              <a:t>  </a:t>
            </a:r>
            <a:r>
              <a:rPr b="1" i="0" lang="en-US" sz="3200" u="none">
                <a:solidFill>
                  <a:schemeClr val="lt1"/>
                </a:solidFill>
                <a:latin typeface="Arial"/>
                <a:ea typeface="Arial"/>
                <a:cs typeface="Arial"/>
                <a:sym typeface="Arial"/>
              </a:rPr>
              <a:t>Consider this Result Table</a:t>
            </a:r>
            <a:endParaRPr/>
          </a:p>
        </p:txBody>
      </p:sp>
      <p:graphicFrame>
        <p:nvGraphicFramePr>
          <p:cNvPr id="387" name="Google Shape;387;p49"/>
          <p:cNvGraphicFramePr/>
          <p:nvPr/>
        </p:nvGraphicFramePr>
        <p:xfrm>
          <a:off x="685800" y="1524000"/>
          <a:ext cx="3000000" cy="3000000"/>
        </p:xfrm>
        <a:graphic>
          <a:graphicData uri="http://schemas.openxmlformats.org/drawingml/2006/table">
            <a:tbl>
              <a:tblPr>
                <a:noFill/>
                <a:tableStyleId>{33717CDB-960E-4C1E-8D38-9A496A184761}</a:tableStyleId>
              </a:tblPr>
              <a:tblGrid>
                <a:gridCol w="1279525"/>
                <a:gridCol w="2801925"/>
                <a:gridCol w="1889125"/>
                <a:gridCol w="1360475"/>
              </a:tblGrid>
              <a:tr h="608000">
                <a:tc>
                  <a:txBody>
                    <a:bodyPr/>
                    <a:lstStyle/>
                    <a:p>
                      <a:pPr indent="0" lvl="0" marL="0" marR="0" rtl="0" algn="ctr">
                        <a:lnSpc>
                          <a:spcPct val="100000"/>
                        </a:lnSpc>
                        <a:spcBef>
                          <a:spcPts val="0"/>
                        </a:spcBef>
                        <a:spcAft>
                          <a:spcPts val="0"/>
                        </a:spcAft>
                        <a:buClr>
                          <a:srgbClr val="FFFFFF"/>
                        </a:buClr>
                        <a:buSzPts val="2000"/>
                        <a:buFont typeface="Arial"/>
                        <a:buNone/>
                      </a:pPr>
                      <a:r>
                        <a:rPr b="1" i="0" lang="en-US" sz="2000" u="none">
                          <a:solidFill>
                            <a:srgbClr val="FFFFFF"/>
                          </a:solidFill>
                          <a:latin typeface="Arial"/>
                          <a:ea typeface="Arial"/>
                          <a:cs typeface="Arial"/>
                          <a:sym typeface="Arial"/>
                        </a:rPr>
                        <a:t>Student#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FFFFFF"/>
                        </a:buClr>
                        <a:buSzPts val="2000"/>
                        <a:buFont typeface="Arial"/>
                        <a:buNone/>
                      </a:pPr>
                      <a:r>
                        <a:rPr b="1" i="0" lang="en-US" sz="2000" u="none">
                          <a:solidFill>
                            <a:srgbClr val="FFFFFF"/>
                          </a:solidFill>
                          <a:latin typeface="Arial"/>
                          <a:ea typeface="Arial"/>
                          <a:cs typeface="Arial"/>
                          <a:sym typeface="Arial"/>
                        </a:rPr>
                        <a:t>EmailID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FFFFFF"/>
                        </a:buClr>
                        <a:buSzPts val="2000"/>
                        <a:buFont typeface="Arial"/>
                        <a:buNone/>
                      </a:pPr>
                      <a:r>
                        <a:rPr b="1" i="0" lang="en-US" sz="2000" u="none">
                          <a:solidFill>
                            <a:srgbClr val="FFFFFF"/>
                          </a:solidFill>
                          <a:latin typeface="Arial"/>
                          <a:ea typeface="Arial"/>
                          <a:cs typeface="Arial"/>
                          <a:sym typeface="Arial"/>
                        </a:rPr>
                        <a:t>Course#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FFFFFF"/>
                        </a:buClr>
                        <a:buSzPts val="2000"/>
                        <a:buFont typeface="Arial"/>
                        <a:buNone/>
                      </a:pPr>
                      <a:r>
                        <a:rPr b="1" i="0" lang="en-US" sz="2000" u="none">
                          <a:solidFill>
                            <a:srgbClr val="FFFFFF"/>
                          </a:solidFill>
                          <a:latin typeface="Arial"/>
                          <a:ea typeface="Arial"/>
                          <a:cs typeface="Arial"/>
                          <a:sym typeface="Arial"/>
                        </a:rPr>
                        <a:t>Marks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solidFill>
                      <a:srgbClr val="FF0000"/>
                    </a:solidFill>
                  </a:tcPr>
                </a:tc>
              </a:tr>
              <a:tr h="396875">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A50021"/>
                        </a:buClr>
                        <a:buSzPts val="2000"/>
                        <a:buFont typeface="Arial"/>
                        <a:buNone/>
                      </a:pPr>
                      <a:r>
                        <a:rPr b="1" i="0" lang="en-US" sz="2000" u="sng">
                          <a:solidFill>
                            <a:srgbClr val="A50021"/>
                          </a:solidFill>
                          <a:hlinkClick r:id="rId3"/>
                        </a:rPr>
                        <a:t>Davis@myuni.edu</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82</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8625">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102</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A50021"/>
                        </a:buClr>
                        <a:buSzPts val="2000"/>
                        <a:buFont typeface="Arial"/>
                        <a:buNone/>
                      </a:pPr>
                      <a:r>
                        <a:rPr b="1" i="0" lang="en-US" sz="2000" u="sng">
                          <a:solidFill>
                            <a:srgbClr val="A50021"/>
                          </a:solidFill>
                          <a:hlinkClick r:id="rId4"/>
                        </a:rPr>
                        <a:t>Daniel@myuni.edu</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62</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A50021"/>
                        </a:buClr>
                        <a:buSzPts val="2000"/>
                        <a:buFont typeface="Arial"/>
                        <a:buNone/>
                      </a:pPr>
                      <a:r>
                        <a:rPr b="1" i="0" lang="en-US" sz="2000" u="sng">
                          <a:solidFill>
                            <a:srgbClr val="A50021"/>
                          </a:solidFill>
                          <a:hlinkClick r:id="rId5"/>
                        </a:rPr>
                        <a:t>Davis@myuni.edu</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H6</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79</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A50021"/>
                        </a:buClr>
                        <a:buSzPts val="2000"/>
                        <a:buFont typeface="Arial"/>
                        <a:buNone/>
                      </a:pPr>
                      <a:r>
                        <a:rPr b="1" i="0" lang="en-US" sz="2000" u="sng">
                          <a:solidFill>
                            <a:srgbClr val="A50021"/>
                          </a:solidFill>
                          <a:hlinkClick r:id="rId6"/>
                        </a:rPr>
                        <a:t>Sandra@myuni.edu</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65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A50021"/>
                        </a:buClr>
                        <a:buSzPts val="2000"/>
                        <a:buFont typeface="Arial"/>
                        <a:buNone/>
                      </a:pPr>
                      <a:r>
                        <a:rPr b="1" i="0" lang="en-US" sz="2000" u="sng">
                          <a:solidFill>
                            <a:srgbClr val="A50021"/>
                          </a:solidFill>
                          <a:hlinkClick r:id="rId7"/>
                        </a:rPr>
                        <a:t>Evelyn@myuni.edu</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77</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102</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A50021"/>
                        </a:buClr>
                        <a:buSzPts val="2000"/>
                        <a:buFont typeface="Arial"/>
                        <a:buNone/>
                      </a:pPr>
                      <a:r>
                        <a:rPr b="1" i="0" lang="en-US" sz="2000" u="sng">
                          <a:solidFill>
                            <a:srgbClr val="A50021"/>
                          </a:solidFill>
                          <a:hlinkClick r:id="rId8"/>
                        </a:rPr>
                        <a:t>Daniel@myuni.edu</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68</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A50021"/>
                        </a:buClr>
                        <a:buSzPts val="2000"/>
                        <a:buFont typeface="Arial"/>
                        <a:buNone/>
                      </a:pPr>
                      <a:r>
                        <a:rPr b="1" i="0" lang="en-US" sz="2000" u="sng">
                          <a:solidFill>
                            <a:srgbClr val="A50021"/>
                          </a:solidFill>
                          <a:hlinkClick r:id="rId9"/>
                        </a:rPr>
                        <a:t>Susan@myuni.edu</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89</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A50021"/>
                        </a:buClr>
                        <a:buSzPts val="2000"/>
                        <a:buFont typeface="Arial"/>
                        <a:buNone/>
                      </a:pPr>
                      <a:r>
                        <a:rPr b="1" i="0" lang="en-US" sz="2000" u="sng">
                          <a:solidFill>
                            <a:srgbClr val="A50021"/>
                          </a:solidFill>
                          <a:hlinkClick r:id="rId10"/>
                        </a:rPr>
                        <a:t>Sandra@myuni.edu</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54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A50021"/>
                        </a:buClr>
                        <a:buSzPts val="2000"/>
                        <a:buFont typeface="Arial"/>
                        <a:buNone/>
                      </a:pPr>
                      <a:r>
                        <a:rPr b="1" i="0" lang="en-US" sz="2000" u="sng">
                          <a:solidFill>
                            <a:srgbClr val="A50021"/>
                          </a:solidFill>
                          <a:hlinkClick r:id="rId11"/>
                        </a:rPr>
                        <a:t>Susan@myuni.edu</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H6</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87</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A50021"/>
                        </a:buClr>
                        <a:buSzPts val="2000"/>
                        <a:buFont typeface="Arial"/>
                        <a:buNone/>
                      </a:pPr>
                      <a:r>
                        <a:rPr b="1" i="0" lang="en-US" sz="2000" u="sng">
                          <a:solidFill>
                            <a:srgbClr val="A50021"/>
                          </a:solidFill>
                          <a:hlinkClick r:id="rId12"/>
                        </a:rPr>
                        <a:t>Evelyn@myuni.edu</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65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88" name="Google Shape;388;p49"/>
          <p:cNvSpPr txBox="1"/>
          <p:nvPr/>
        </p:nvSpPr>
        <p:spPr>
          <a:xfrm>
            <a:off x="685800" y="1066800"/>
            <a:ext cx="1116012"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Result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0"/>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394" name="Google Shape;394;p50"/>
          <p:cNvSpPr txBox="1"/>
          <p:nvPr>
            <p:ph idx="4294967295" type="title"/>
          </p:nvPr>
        </p:nvSpPr>
        <p:spPr>
          <a:xfrm>
            <a:off x="152400" y="-82550"/>
            <a:ext cx="7456487" cy="97313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BCNF </a:t>
            </a:r>
            <a:endParaRPr/>
          </a:p>
        </p:txBody>
      </p:sp>
      <p:sp>
        <p:nvSpPr>
          <p:cNvPr id="395" name="Google Shape;395;p50"/>
          <p:cNvSpPr txBox="1"/>
          <p:nvPr/>
        </p:nvSpPr>
        <p:spPr>
          <a:xfrm>
            <a:off x="381000" y="3657600"/>
            <a:ext cx="58674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Valid Functional Dependendencies are</a:t>
            </a:r>
            <a:endParaRPr/>
          </a:p>
        </p:txBody>
      </p:sp>
      <p:sp>
        <p:nvSpPr>
          <p:cNvPr id="396" name="Google Shape;396;p50"/>
          <p:cNvSpPr txBox="1"/>
          <p:nvPr/>
        </p:nvSpPr>
        <p:spPr>
          <a:xfrm rot="10800000">
            <a:off x="533400" y="1693862"/>
            <a:ext cx="2209800" cy="685800"/>
          </a:xfrm>
          <a:prstGeom prst="rect">
            <a:avLst/>
          </a:prstGeom>
          <a:solidFill>
            <a:srgbClr val="A5002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200" u="none">
              <a:solidFill>
                <a:schemeClr val="dk1"/>
              </a:solidFill>
              <a:latin typeface="Arial"/>
              <a:ea typeface="Arial"/>
              <a:cs typeface="Arial"/>
              <a:sym typeface="Arial"/>
            </a:endParaRPr>
          </a:p>
        </p:txBody>
      </p:sp>
      <p:sp>
        <p:nvSpPr>
          <p:cNvPr id="397" name="Google Shape;397;p50"/>
          <p:cNvSpPr txBox="1"/>
          <p:nvPr/>
        </p:nvSpPr>
        <p:spPr>
          <a:xfrm>
            <a:off x="685800" y="1828800"/>
            <a:ext cx="685800" cy="398462"/>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S#</a:t>
            </a:r>
            <a:endParaRPr/>
          </a:p>
        </p:txBody>
      </p:sp>
      <p:sp>
        <p:nvSpPr>
          <p:cNvPr id="398" name="Google Shape;398;p50"/>
          <p:cNvSpPr txBox="1"/>
          <p:nvPr/>
        </p:nvSpPr>
        <p:spPr>
          <a:xfrm>
            <a:off x="1676400" y="1862137"/>
            <a:ext cx="914400" cy="365125"/>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C#</a:t>
            </a:r>
            <a:endParaRPr/>
          </a:p>
        </p:txBody>
      </p:sp>
      <p:sp>
        <p:nvSpPr>
          <p:cNvPr id="399" name="Google Shape;399;p50"/>
          <p:cNvSpPr txBox="1"/>
          <p:nvPr/>
        </p:nvSpPr>
        <p:spPr>
          <a:xfrm rot="10800000">
            <a:off x="3810000" y="1693862"/>
            <a:ext cx="2209800" cy="685800"/>
          </a:xfrm>
          <a:prstGeom prst="rect">
            <a:avLst/>
          </a:prstGeom>
          <a:solidFill>
            <a:srgbClr val="FF66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200" u="none">
              <a:solidFill>
                <a:schemeClr val="dk1"/>
              </a:solidFill>
              <a:latin typeface="Arial"/>
              <a:ea typeface="Arial"/>
              <a:cs typeface="Arial"/>
              <a:sym typeface="Arial"/>
            </a:endParaRPr>
          </a:p>
        </p:txBody>
      </p:sp>
      <p:sp>
        <p:nvSpPr>
          <p:cNvPr id="400" name="Google Shape;400;p50"/>
          <p:cNvSpPr txBox="1"/>
          <p:nvPr/>
        </p:nvSpPr>
        <p:spPr>
          <a:xfrm>
            <a:off x="3962400" y="1828800"/>
            <a:ext cx="685800" cy="398462"/>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C#</a:t>
            </a:r>
            <a:endParaRPr/>
          </a:p>
        </p:txBody>
      </p:sp>
      <p:sp>
        <p:nvSpPr>
          <p:cNvPr id="401" name="Google Shape;401;p50"/>
          <p:cNvSpPr txBox="1"/>
          <p:nvPr/>
        </p:nvSpPr>
        <p:spPr>
          <a:xfrm>
            <a:off x="4953000" y="1862137"/>
            <a:ext cx="990600" cy="365125"/>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EmailID</a:t>
            </a:r>
            <a:endParaRPr/>
          </a:p>
        </p:txBody>
      </p:sp>
      <p:sp>
        <p:nvSpPr>
          <p:cNvPr id="402" name="Google Shape;402;p50"/>
          <p:cNvSpPr txBox="1"/>
          <p:nvPr/>
        </p:nvSpPr>
        <p:spPr>
          <a:xfrm>
            <a:off x="228600" y="1143000"/>
            <a:ext cx="4175125"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Candidate Keys for the relation are:</a:t>
            </a:r>
            <a:endParaRPr/>
          </a:p>
        </p:txBody>
      </p:sp>
      <p:sp>
        <p:nvSpPr>
          <p:cNvPr id="403" name="Google Shape;403;p50"/>
          <p:cNvSpPr txBox="1"/>
          <p:nvPr/>
        </p:nvSpPr>
        <p:spPr>
          <a:xfrm>
            <a:off x="2944812" y="1846262"/>
            <a:ext cx="636587"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and</a:t>
            </a:r>
            <a:endParaRPr/>
          </a:p>
        </p:txBody>
      </p:sp>
      <p:sp>
        <p:nvSpPr>
          <p:cNvPr id="404" name="Google Shape;404;p50"/>
          <p:cNvSpPr txBox="1"/>
          <p:nvPr/>
        </p:nvSpPr>
        <p:spPr>
          <a:xfrm>
            <a:off x="409575" y="2438400"/>
            <a:ext cx="6923087"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Since </a:t>
            </a:r>
            <a:r>
              <a:rPr b="1" i="0" lang="en-US" sz="1600" u="none">
                <a:solidFill>
                  <a:schemeClr val="dk1"/>
                </a:solidFill>
                <a:latin typeface="Arial"/>
                <a:ea typeface="Arial"/>
                <a:cs typeface="Arial"/>
                <a:sym typeface="Arial"/>
              </a:rPr>
              <a:t>Course# </a:t>
            </a:r>
            <a:r>
              <a:rPr b="0" i="0" lang="en-US" sz="1600" u="none">
                <a:solidFill>
                  <a:schemeClr val="dk1"/>
                </a:solidFill>
                <a:latin typeface="Arial"/>
                <a:ea typeface="Arial"/>
                <a:cs typeface="Arial"/>
                <a:sym typeface="Arial"/>
              </a:rPr>
              <a:t>is overlapping, it is referred as Overlapping Candidate Key.</a:t>
            </a:r>
            <a:endParaRPr/>
          </a:p>
        </p:txBody>
      </p:sp>
      <p:grpSp>
        <p:nvGrpSpPr>
          <p:cNvPr id="405" name="Google Shape;405;p50"/>
          <p:cNvGrpSpPr/>
          <p:nvPr/>
        </p:nvGrpSpPr>
        <p:grpSpPr>
          <a:xfrm>
            <a:off x="533400" y="2895600"/>
            <a:ext cx="2209800" cy="685800"/>
            <a:chOff x="1056" y="1536"/>
            <a:chExt cx="1392" cy="432"/>
          </a:xfrm>
        </p:grpSpPr>
        <p:sp>
          <p:nvSpPr>
            <p:cNvPr id="406" name="Google Shape;406;p50"/>
            <p:cNvSpPr txBox="1"/>
            <p:nvPr/>
          </p:nvSpPr>
          <p:spPr>
            <a:xfrm rot="10800000">
              <a:off x="1056" y="1536"/>
              <a:ext cx="1392" cy="432"/>
            </a:xfrm>
            <a:prstGeom prst="rect">
              <a:avLst/>
            </a:prstGeom>
            <a:solidFill>
              <a:srgbClr val="A5002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200" u="none">
                <a:solidFill>
                  <a:schemeClr val="dk1"/>
                </a:solidFill>
                <a:latin typeface="Arial"/>
                <a:ea typeface="Arial"/>
                <a:cs typeface="Arial"/>
                <a:sym typeface="Arial"/>
              </a:endParaRPr>
            </a:p>
          </p:txBody>
        </p:sp>
        <p:sp>
          <p:nvSpPr>
            <p:cNvPr id="407" name="Google Shape;407;p50"/>
            <p:cNvSpPr txBox="1"/>
            <p:nvPr/>
          </p:nvSpPr>
          <p:spPr>
            <a:xfrm>
              <a:off x="1152" y="1621"/>
              <a:ext cx="432" cy="251"/>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S#</a:t>
              </a:r>
              <a:endParaRPr/>
            </a:p>
          </p:txBody>
        </p:sp>
        <p:sp>
          <p:nvSpPr>
            <p:cNvPr id="408" name="Google Shape;408;p50"/>
            <p:cNvSpPr txBox="1"/>
            <p:nvPr/>
          </p:nvSpPr>
          <p:spPr>
            <a:xfrm>
              <a:off x="1776" y="1642"/>
              <a:ext cx="576" cy="230"/>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C#</a:t>
              </a:r>
              <a:endParaRPr/>
            </a:p>
          </p:txBody>
        </p:sp>
      </p:grpSp>
      <p:grpSp>
        <p:nvGrpSpPr>
          <p:cNvPr id="409" name="Google Shape;409;p50"/>
          <p:cNvGrpSpPr/>
          <p:nvPr/>
        </p:nvGrpSpPr>
        <p:grpSpPr>
          <a:xfrm>
            <a:off x="1524000" y="2895600"/>
            <a:ext cx="2438400" cy="685800"/>
            <a:chOff x="2880" y="1536"/>
            <a:chExt cx="1536" cy="432"/>
          </a:xfrm>
        </p:grpSpPr>
        <p:sp>
          <p:nvSpPr>
            <p:cNvPr id="410" name="Google Shape;410;p50"/>
            <p:cNvSpPr txBox="1"/>
            <p:nvPr/>
          </p:nvSpPr>
          <p:spPr>
            <a:xfrm rot="10800000">
              <a:off x="2880" y="1536"/>
              <a:ext cx="1536" cy="432"/>
            </a:xfrm>
            <a:prstGeom prst="rect">
              <a:avLst/>
            </a:prstGeom>
            <a:solidFill>
              <a:srgbClr val="FF66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200" u="none">
                <a:solidFill>
                  <a:schemeClr val="dk1"/>
                </a:solidFill>
                <a:latin typeface="Arial"/>
                <a:ea typeface="Arial"/>
                <a:cs typeface="Arial"/>
                <a:sym typeface="Arial"/>
              </a:endParaRPr>
            </a:p>
          </p:txBody>
        </p:sp>
        <p:sp>
          <p:nvSpPr>
            <p:cNvPr id="411" name="Google Shape;411;p50"/>
            <p:cNvSpPr txBox="1"/>
            <p:nvPr/>
          </p:nvSpPr>
          <p:spPr>
            <a:xfrm>
              <a:off x="3024" y="1621"/>
              <a:ext cx="576" cy="230"/>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C#</a:t>
              </a:r>
              <a:endParaRPr/>
            </a:p>
          </p:txBody>
        </p:sp>
        <p:sp>
          <p:nvSpPr>
            <p:cNvPr id="412" name="Google Shape;412;p50"/>
            <p:cNvSpPr txBox="1"/>
            <p:nvPr/>
          </p:nvSpPr>
          <p:spPr>
            <a:xfrm>
              <a:off x="3744" y="1632"/>
              <a:ext cx="624" cy="230"/>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EmailID</a:t>
              </a:r>
              <a:endParaRPr/>
            </a:p>
          </p:txBody>
        </p:sp>
      </p:grpSp>
      <p:grpSp>
        <p:nvGrpSpPr>
          <p:cNvPr id="413" name="Google Shape;413;p50"/>
          <p:cNvGrpSpPr/>
          <p:nvPr/>
        </p:nvGrpSpPr>
        <p:grpSpPr>
          <a:xfrm>
            <a:off x="2667000" y="2895600"/>
            <a:ext cx="1295400" cy="685800"/>
            <a:chOff x="3600" y="1584"/>
            <a:chExt cx="816" cy="432"/>
          </a:xfrm>
        </p:grpSpPr>
        <p:sp>
          <p:nvSpPr>
            <p:cNvPr id="414" name="Google Shape;414;p50"/>
            <p:cNvSpPr txBox="1"/>
            <p:nvPr/>
          </p:nvSpPr>
          <p:spPr>
            <a:xfrm rot="10800000">
              <a:off x="3600" y="1584"/>
              <a:ext cx="816" cy="432"/>
            </a:xfrm>
            <a:prstGeom prst="rect">
              <a:avLst/>
            </a:prstGeom>
            <a:solidFill>
              <a:srgbClr val="8000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200" u="none">
                <a:solidFill>
                  <a:schemeClr val="dk1"/>
                </a:solidFill>
                <a:latin typeface="Arial"/>
                <a:ea typeface="Arial"/>
                <a:cs typeface="Arial"/>
                <a:sym typeface="Arial"/>
              </a:endParaRPr>
            </a:p>
          </p:txBody>
        </p:sp>
        <p:sp>
          <p:nvSpPr>
            <p:cNvPr id="415" name="Google Shape;415;p50"/>
            <p:cNvSpPr txBox="1"/>
            <p:nvPr/>
          </p:nvSpPr>
          <p:spPr>
            <a:xfrm>
              <a:off x="3658" y="1669"/>
              <a:ext cx="700" cy="230"/>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C#</a:t>
              </a:r>
              <a:endParaRPr/>
            </a:p>
          </p:txBody>
        </p:sp>
      </p:grpSp>
      <p:cxnSp>
        <p:nvCxnSpPr>
          <p:cNvPr id="416" name="Google Shape;416;p50"/>
          <p:cNvCxnSpPr/>
          <p:nvPr/>
        </p:nvCxnSpPr>
        <p:spPr>
          <a:xfrm>
            <a:off x="1836737" y="5089525"/>
            <a:ext cx="838200" cy="0"/>
          </a:xfrm>
          <a:prstGeom prst="straightConnector1">
            <a:avLst/>
          </a:prstGeom>
          <a:noFill/>
          <a:ln cap="flat" cmpd="sng" w="41275">
            <a:solidFill>
              <a:srgbClr val="FF0000"/>
            </a:solidFill>
            <a:prstDash val="solid"/>
            <a:miter lim="800000"/>
            <a:headEnd len="med" w="med" type="none"/>
            <a:tailEnd len="med" w="med" type="stealth"/>
          </a:ln>
        </p:spPr>
      </p:cxnSp>
      <p:grpSp>
        <p:nvGrpSpPr>
          <p:cNvPr id="417" name="Google Shape;417;p50"/>
          <p:cNvGrpSpPr/>
          <p:nvPr/>
        </p:nvGrpSpPr>
        <p:grpSpPr>
          <a:xfrm>
            <a:off x="400050" y="4267200"/>
            <a:ext cx="1371600" cy="2041525"/>
            <a:chOff x="97" y="2484"/>
            <a:chExt cx="864" cy="1286"/>
          </a:xfrm>
        </p:grpSpPr>
        <p:sp>
          <p:nvSpPr>
            <p:cNvPr id="418" name="Google Shape;418;p50"/>
            <p:cNvSpPr txBox="1"/>
            <p:nvPr/>
          </p:nvSpPr>
          <p:spPr>
            <a:xfrm>
              <a:off x="97" y="2484"/>
              <a:ext cx="864" cy="230"/>
            </a:xfrm>
            <a:prstGeom prst="rect">
              <a:avLst/>
            </a:prstGeom>
            <a:solidFill>
              <a:srgbClr val="FFFF00"/>
            </a:solidFill>
            <a:ln cap="flat" cmpd="sng" w="25400">
              <a:solidFill>
                <a:schemeClr val="lt1"/>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S#</a:t>
              </a:r>
              <a:endParaRPr/>
            </a:p>
          </p:txBody>
        </p:sp>
        <p:sp>
          <p:nvSpPr>
            <p:cNvPr id="419" name="Google Shape;419;p50"/>
            <p:cNvSpPr txBox="1"/>
            <p:nvPr/>
          </p:nvSpPr>
          <p:spPr>
            <a:xfrm>
              <a:off x="97" y="2868"/>
              <a:ext cx="864" cy="230"/>
            </a:xfrm>
            <a:prstGeom prst="rect">
              <a:avLst/>
            </a:prstGeom>
            <a:solidFill>
              <a:srgbClr val="FFFF00"/>
            </a:solidFill>
            <a:ln cap="flat" cmpd="sng" w="25400">
              <a:solidFill>
                <a:schemeClr val="lt1"/>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EMailID</a:t>
              </a:r>
              <a:endParaRPr/>
            </a:p>
          </p:txBody>
        </p:sp>
        <p:sp>
          <p:nvSpPr>
            <p:cNvPr id="420" name="Google Shape;420;p50"/>
            <p:cNvSpPr txBox="1"/>
            <p:nvPr/>
          </p:nvSpPr>
          <p:spPr>
            <a:xfrm>
              <a:off x="97" y="3204"/>
              <a:ext cx="864" cy="230"/>
            </a:xfrm>
            <a:prstGeom prst="rect">
              <a:avLst/>
            </a:prstGeom>
            <a:solidFill>
              <a:srgbClr val="FFFF00"/>
            </a:solidFill>
            <a:ln cap="flat" cmpd="sng" w="25400">
              <a:solidFill>
                <a:schemeClr val="lt1"/>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S#,C#</a:t>
              </a:r>
              <a:endParaRPr/>
            </a:p>
          </p:txBody>
        </p:sp>
        <p:sp>
          <p:nvSpPr>
            <p:cNvPr id="421" name="Google Shape;421;p50"/>
            <p:cNvSpPr txBox="1"/>
            <p:nvPr/>
          </p:nvSpPr>
          <p:spPr>
            <a:xfrm>
              <a:off x="97" y="3540"/>
              <a:ext cx="864" cy="230"/>
            </a:xfrm>
            <a:prstGeom prst="rect">
              <a:avLst/>
            </a:prstGeom>
            <a:solidFill>
              <a:srgbClr val="FFFF00"/>
            </a:solidFill>
            <a:ln cap="flat" cmpd="sng" w="25400">
              <a:solidFill>
                <a:schemeClr val="lt1"/>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C#,EMailID</a:t>
              </a:r>
              <a:endParaRPr/>
            </a:p>
          </p:txBody>
        </p:sp>
      </p:grpSp>
      <p:grpSp>
        <p:nvGrpSpPr>
          <p:cNvPr id="422" name="Google Shape;422;p50"/>
          <p:cNvGrpSpPr/>
          <p:nvPr/>
        </p:nvGrpSpPr>
        <p:grpSpPr>
          <a:xfrm>
            <a:off x="2928937" y="4256087"/>
            <a:ext cx="1111250" cy="2041525"/>
            <a:chOff x="1719" y="2489"/>
            <a:chExt cx="700" cy="1286"/>
          </a:xfrm>
        </p:grpSpPr>
        <p:sp>
          <p:nvSpPr>
            <p:cNvPr id="423" name="Google Shape;423;p50"/>
            <p:cNvSpPr txBox="1"/>
            <p:nvPr/>
          </p:nvSpPr>
          <p:spPr>
            <a:xfrm>
              <a:off x="1728" y="2489"/>
              <a:ext cx="691" cy="230"/>
            </a:xfrm>
            <a:prstGeom prst="rect">
              <a:avLst/>
            </a:prstGeom>
            <a:solidFill>
              <a:srgbClr val="FFFF00"/>
            </a:solidFill>
            <a:ln cap="flat" cmpd="sng" w="25400">
              <a:solidFill>
                <a:schemeClr val="lt1"/>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EMailID</a:t>
              </a:r>
              <a:endParaRPr/>
            </a:p>
          </p:txBody>
        </p:sp>
        <p:sp>
          <p:nvSpPr>
            <p:cNvPr id="424" name="Google Shape;424;p50"/>
            <p:cNvSpPr txBox="1"/>
            <p:nvPr/>
          </p:nvSpPr>
          <p:spPr>
            <a:xfrm>
              <a:off x="1719" y="2873"/>
              <a:ext cx="691" cy="230"/>
            </a:xfrm>
            <a:prstGeom prst="rect">
              <a:avLst/>
            </a:prstGeom>
            <a:solidFill>
              <a:srgbClr val="FFFF00"/>
            </a:solidFill>
            <a:ln cap="flat" cmpd="sng" w="25400">
              <a:solidFill>
                <a:schemeClr val="lt1"/>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S#</a:t>
              </a:r>
              <a:endParaRPr/>
            </a:p>
          </p:txBody>
        </p:sp>
        <p:sp>
          <p:nvSpPr>
            <p:cNvPr id="425" name="Google Shape;425;p50"/>
            <p:cNvSpPr txBox="1"/>
            <p:nvPr/>
          </p:nvSpPr>
          <p:spPr>
            <a:xfrm>
              <a:off x="1728" y="3209"/>
              <a:ext cx="691" cy="230"/>
            </a:xfrm>
            <a:prstGeom prst="rect">
              <a:avLst/>
            </a:prstGeom>
            <a:solidFill>
              <a:srgbClr val="FFFF00"/>
            </a:solidFill>
            <a:ln cap="flat" cmpd="sng" w="25400">
              <a:solidFill>
                <a:schemeClr val="lt1"/>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Marks</a:t>
              </a:r>
              <a:endParaRPr/>
            </a:p>
          </p:txBody>
        </p:sp>
        <p:sp>
          <p:nvSpPr>
            <p:cNvPr id="426" name="Google Shape;426;p50"/>
            <p:cNvSpPr txBox="1"/>
            <p:nvPr/>
          </p:nvSpPr>
          <p:spPr>
            <a:xfrm>
              <a:off x="1728" y="3545"/>
              <a:ext cx="691" cy="230"/>
            </a:xfrm>
            <a:prstGeom prst="rect">
              <a:avLst/>
            </a:prstGeom>
            <a:solidFill>
              <a:srgbClr val="FFFF00"/>
            </a:solidFill>
            <a:ln cap="flat" cmpd="sng" w="25400">
              <a:solidFill>
                <a:schemeClr val="lt1"/>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FF"/>
                </a:buClr>
                <a:buSzPts val="1800"/>
                <a:buFont typeface="Times New Roman"/>
                <a:buNone/>
              </a:pPr>
              <a:r>
                <a:rPr b="0" i="0" lang="en-US" sz="1800" u="none">
                  <a:solidFill>
                    <a:srgbClr val="0000FF"/>
                  </a:solidFill>
                  <a:latin typeface="Times New Roman"/>
                  <a:ea typeface="Times New Roman"/>
                  <a:cs typeface="Times New Roman"/>
                  <a:sym typeface="Times New Roman"/>
                </a:rPr>
                <a:t>Marks</a:t>
              </a:r>
              <a:endParaRPr/>
            </a:p>
          </p:txBody>
        </p:sp>
      </p:grpSp>
      <p:grpSp>
        <p:nvGrpSpPr>
          <p:cNvPr id="427" name="Google Shape;427;p50"/>
          <p:cNvGrpSpPr/>
          <p:nvPr/>
        </p:nvGrpSpPr>
        <p:grpSpPr>
          <a:xfrm>
            <a:off x="1851025" y="4479925"/>
            <a:ext cx="838200" cy="1676400"/>
            <a:chOff x="1049" y="2630"/>
            <a:chExt cx="528" cy="1056"/>
          </a:xfrm>
        </p:grpSpPr>
        <p:cxnSp>
          <p:nvCxnSpPr>
            <p:cNvPr id="428" name="Google Shape;428;p50"/>
            <p:cNvCxnSpPr/>
            <p:nvPr/>
          </p:nvCxnSpPr>
          <p:spPr>
            <a:xfrm>
              <a:off x="1049" y="2630"/>
              <a:ext cx="528" cy="0"/>
            </a:xfrm>
            <a:prstGeom prst="straightConnector1">
              <a:avLst/>
            </a:prstGeom>
            <a:noFill/>
            <a:ln cap="flat" cmpd="sng" w="41275">
              <a:solidFill>
                <a:srgbClr val="FF0000"/>
              </a:solidFill>
              <a:prstDash val="solid"/>
              <a:miter lim="800000"/>
              <a:headEnd len="med" w="med" type="none"/>
              <a:tailEnd len="med" w="med" type="stealth"/>
            </a:ln>
          </p:spPr>
        </p:cxnSp>
        <p:cxnSp>
          <p:nvCxnSpPr>
            <p:cNvPr id="429" name="Google Shape;429;p50"/>
            <p:cNvCxnSpPr/>
            <p:nvPr/>
          </p:nvCxnSpPr>
          <p:spPr>
            <a:xfrm>
              <a:off x="1049" y="3350"/>
              <a:ext cx="528" cy="0"/>
            </a:xfrm>
            <a:prstGeom prst="straightConnector1">
              <a:avLst/>
            </a:prstGeom>
            <a:noFill/>
            <a:ln cap="flat" cmpd="sng" w="41275">
              <a:solidFill>
                <a:srgbClr val="FF0000"/>
              </a:solidFill>
              <a:prstDash val="solid"/>
              <a:miter lim="800000"/>
              <a:headEnd len="med" w="med" type="none"/>
              <a:tailEnd len="med" w="med" type="stealth"/>
            </a:ln>
          </p:spPr>
        </p:cxnSp>
        <p:cxnSp>
          <p:nvCxnSpPr>
            <p:cNvPr id="430" name="Google Shape;430;p50"/>
            <p:cNvCxnSpPr/>
            <p:nvPr/>
          </p:nvCxnSpPr>
          <p:spPr>
            <a:xfrm>
              <a:off x="1049" y="3686"/>
              <a:ext cx="528" cy="0"/>
            </a:xfrm>
            <a:prstGeom prst="straightConnector1">
              <a:avLst/>
            </a:prstGeom>
            <a:noFill/>
            <a:ln cap="flat" cmpd="sng" w="41275">
              <a:solidFill>
                <a:srgbClr val="FF0000"/>
              </a:solidFill>
              <a:prstDash val="solid"/>
              <a:miter lim="800000"/>
              <a:headEnd len="med" w="med" type="none"/>
              <a:tailEnd len="med" w="med" type="stealth"/>
            </a:ln>
          </p:spPr>
        </p:cxnSp>
      </p:grpSp>
      <p:sp>
        <p:nvSpPr>
          <p:cNvPr id="431" name="Google Shape;431;p50"/>
          <p:cNvSpPr txBox="1"/>
          <p:nvPr/>
        </p:nvSpPr>
        <p:spPr>
          <a:xfrm>
            <a:off x="4191000" y="4267200"/>
            <a:ext cx="2500312"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 Non Key Determinant )</a:t>
            </a:r>
            <a:endParaRPr/>
          </a:p>
        </p:txBody>
      </p:sp>
      <p:sp>
        <p:nvSpPr>
          <p:cNvPr id="432" name="Google Shape;432;p50"/>
          <p:cNvSpPr txBox="1"/>
          <p:nvPr/>
        </p:nvSpPr>
        <p:spPr>
          <a:xfrm>
            <a:off x="4191000" y="4876800"/>
            <a:ext cx="2500312"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 Non Key Determinant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396"/>
                                        </p:tgtEl>
                                        <p:attrNameLst>
                                          <p:attrName>style.visibility</p:attrName>
                                        </p:attrNameLst>
                                      </p:cBhvr>
                                      <p:to>
                                        <p:strVal val="visible"/>
                                      </p:to>
                                    </p:set>
                                    <p:anim calcmode="lin" valueType="num">
                                      <p:cBhvr additive="base">
                                        <p:cTn dur="500"/>
                                        <p:tgtEl>
                                          <p:spTgt spid="396"/>
                                        </p:tgtEl>
                                        <p:attrNameLst>
                                          <p:attrName>ppt_y</p:attrName>
                                        </p:attrNameLst>
                                      </p:cBhvr>
                                      <p:tavLst>
                                        <p:tav fmla="" tm="0">
                                          <p:val>
                                            <p:strVal val="#ppt_y+1"/>
                                          </p:val>
                                        </p:tav>
                                        <p:tav fmla="" tm="100000">
                                          <p:val>
                                            <p:strVal val="#ppt_y"/>
                                          </p:val>
                                        </p:tav>
                                      </p:tavLst>
                                    </p:anim>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childTnLst>
                          </p:cTn>
                        </p:par>
                        <p:par>
                          <p:cTn fill="hold">
                            <p:stCondLst>
                              <p:cond delay="5500"/>
                            </p:stCondLst>
                            <p:childTnLst>
                              <p:par>
                                <p:cTn fill="hold" nodeType="afterEffect" presetClass="entr" presetID="2" presetSubtype="4">
                                  <p:stCondLst>
                                    <p:cond delay="0"/>
                                  </p:stCondLst>
                                  <p:childTnLst>
                                    <p:set>
                                      <p:cBhvr>
                                        <p:cTn dur="1" fill="hold">
                                          <p:stCondLst>
                                            <p:cond delay="0"/>
                                          </p:stCondLst>
                                        </p:cTn>
                                        <p:tgtEl>
                                          <p:spTgt spid="399"/>
                                        </p:tgtEl>
                                        <p:attrNameLst>
                                          <p:attrName>style.visibility</p:attrName>
                                        </p:attrNameLst>
                                      </p:cBhvr>
                                      <p:to>
                                        <p:strVal val="visible"/>
                                      </p:to>
                                    </p:set>
                                    <p:anim calcmode="lin" valueType="num">
                                      <p:cBhvr additive="base">
                                        <p:cTn dur="500"/>
                                        <p:tgtEl>
                                          <p:spTgt spid="39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5"/>
                                        </p:tgtEl>
                                        <p:attrNameLst>
                                          <p:attrName>style.visibility</p:attrName>
                                        </p:attrNameLst>
                                      </p:cBhvr>
                                      <p:to>
                                        <p:strVal val="visible"/>
                                      </p:to>
                                    </p:set>
                                    <p:anim calcmode="lin" valueType="num">
                                      <p:cBhvr additive="base">
                                        <p:cTn dur="500"/>
                                        <p:tgtEl>
                                          <p:spTgt spid="395"/>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500"/>
                                        <p:tgtEl>
                                          <p:spTgt spid="4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4"/>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96" name="Google Shape;96;p24"/>
          <p:cNvSpPr txBox="1"/>
          <p:nvPr>
            <p:ph idx="4294967295" type="title"/>
          </p:nvPr>
        </p:nvSpPr>
        <p:spPr>
          <a:xfrm>
            <a:off x="152400" y="-82550"/>
            <a:ext cx="7456487" cy="97313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Functional dependency</a:t>
            </a:r>
            <a:endParaRPr/>
          </a:p>
        </p:txBody>
      </p:sp>
      <p:sp>
        <p:nvSpPr>
          <p:cNvPr id="97" name="Google Shape;97;p24"/>
          <p:cNvSpPr txBox="1"/>
          <p:nvPr>
            <p:ph idx="4294967295" type="body"/>
          </p:nvPr>
        </p:nvSpPr>
        <p:spPr>
          <a:xfrm>
            <a:off x="152400" y="1187450"/>
            <a:ext cx="8008937" cy="4881562"/>
          </a:xfrm>
          <a:prstGeom prst="rect">
            <a:avLst/>
          </a:prstGeom>
          <a:noFill/>
          <a:ln>
            <a:noFill/>
          </a:ln>
        </p:spPr>
        <p:txBody>
          <a:bodyPr anchorCtr="0" anchor="t" bIns="45700" lIns="0" spcFirstLastPara="1" rIns="91425" wrap="square" tIns="0">
            <a:noAutofit/>
          </a:bodyPr>
          <a:lstStyle/>
          <a:p>
            <a:pPr indent="-342900" lvl="0" marL="342900" marR="0" rtl="0" algn="just">
              <a:lnSpc>
                <a:spcPct val="90000"/>
              </a:lnSpc>
              <a:spcBef>
                <a:spcPts val="0"/>
              </a:spcBef>
              <a:spcAft>
                <a:spcPts val="0"/>
              </a:spcAft>
              <a:buClr>
                <a:srgbClr val="003366"/>
              </a:buClr>
              <a:buSzPts val="2000"/>
              <a:buFont typeface="Noto Sans Symbols"/>
              <a:buChar char="⮚"/>
            </a:pPr>
            <a:r>
              <a:rPr b="0" i="0" lang="en-US" sz="2000" u="none">
                <a:solidFill>
                  <a:schemeClr val="dk1"/>
                </a:solidFill>
                <a:latin typeface="Arial"/>
                <a:ea typeface="Arial"/>
                <a:cs typeface="Arial"/>
                <a:sym typeface="Arial"/>
              </a:rPr>
              <a:t>In a given relation R, X and Y are attributes. Attribute Y is </a:t>
            </a:r>
            <a:r>
              <a:rPr b="1" i="0" lang="en-US" sz="2000" u="none">
                <a:solidFill>
                  <a:schemeClr val="dk1"/>
                </a:solidFill>
                <a:latin typeface="Arial"/>
                <a:ea typeface="Arial"/>
                <a:cs typeface="Arial"/>
                <a:sym typeface="Arial"/>
              </a:rPr>
              <a:t>functionally dependent</a:t>
            </a:r>
            <a:r>
              <a:rPr b="0" i="0" lang="en-US" sz="2000" u="none">
                <a:solidFill>
                  <a:schemeClr val="dk1"/>
                </a:solidFill>
                <a:latin typeface="Arial"/>
                <a:ea typeface="Arial"/>
                <a:cs typeface="Arial"/>
                <a:sym typeface="Arial"/>
              </a:rPr>
              <a:t> on attribute X if each value of X determines </a:t>
            </a:r>
            <a:r>
              <a:rPr b="1" i="0" lang="en-US" sz="2000" u="none">
                <a:solidFill>
                  <a:schemeClr val="dk1"/>
                </a:solidFill>
                <a:latin typeface="Arial"/>
                <a:ea typeface="Arial"/>
                <a:cs typeface="Arial"/>
                <a:sym typeface="Arial"/>
              </a:rPr>
              <a:t>EXACTLY ONE</a:t>
            </a:r>
            <a:r>
              <a:rPr b="0" i="0" lang="en-US" sz="2000" u="none">
                <a:solidFill>
                  <a:schemeClr val="dk1"/>
                </a:solidFill>
                <a:latin typeface="Arial"/>
                <a:ea typeface="Arial"/>
                <a:cs typeface="Arial"/>
                <a:sym typeface="Arial"/>
              </a:rPr>
              <a:t> value of Y, which is represented as X -&gt; Y (X can be composite in nature).</a:t>
            </a:r>
            <a:endParaRPr/>
          </a:p>
          <a:p>
            <a:pPr indent="-325437" lvl="1" marL="669925" marR="0" rtl="0" algn="just">
              <a:lnSpc>
                <a:spcPct val="90000"/>
              </a:lnSpc>
              <a:spcBef>
                <a:spcPts val="480"/>
              </a:spcBef>
              <a:spcAft>
                <a:spcPts val="0"/>
              </a:spcAft>
              <a:buClr>
                <a:srgbClr val="003366"/>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342900" lvl="0" marL="342900" marR="0" rtl="0" algn="just">
              <a:lnSpc>
                <a:spcPct val="90000"/>
              </a:lnSpc>
              <a:spcBef>
                <a:spcPts val="400"/>
              </a:spcBef>
              <a:spcAft>
                <a:spcPts val="0"/>
              </a:spcAft>
              <a:buClr>
                <a:srgbClr val="003366"/>
              </a:buClr>
              <a:buSzPts val="2000"/>
              <a:buFont typeface="Noto Sans Symbols"/>
              <a:buChar char="⮚"/>
            </a:pPr>
            <a:r>
              <a:rPr b="0" i="0" lang="en-US" sz="2000" u="none">
                <a:solidFill>
                  <a:schemeClr val="dk1"/>
                </a:solidFill>
                <a:latin typeface="Arial"/>
                <a:ea typeface="Arial"/>
                <a:cs typeface="Arial"/>
                <a:sym typeface="Arial"/>
              </a:rPr>
              <a:t>We say here “x determines y” </a:t>
            </a:r>
            <a:r>
              <a:rPr b="0" i="1" lang="en-US" sz="2000" u="none">
                <a:solidFill>
                  <a:schemeClr val="dk1"/>
                </a:solidFill>
                <a:latin typeface="Arial"/>
                <a:ea typeface="Arial"/>
                <a:cs typeface="Arial"/>
                <a:sym typeface="Arial"/>
              </a:rPr>
              <a:t>or</a:t>
            </a:r>
            <a:r>
              <a:rPr b="0" i="0" lang="en-US" sz="2000" u="none">
                <a:solidFill>
                  <a:schemeClr val="dk1"/>
                </a:solidFill>
                <a:latin typeface="Arial"/>
                <a:ea typeface="Arial"/>
                <a:cs typeface="Arial"/>
                <a:sym typeface="Arial"/>
              </a:rPr>
              <a:t>  “y is functionally dependent on x”</a:t>
            </a:r>
            <a:endParaRPr/>
          </a:p>
          <a:p>
            <a:pPr indent="-342900" lvl="0" marL="342900" marR="0" rtl="0" algn="just">
              <a:lnSpc>
                <a:spcPct val="90000"/>
              </a:lnSpc>
              <a:spcBef>
                <a:spcPts val="400"/>
              </a:spcBef>
              <a:spcAft>
                <a:spcPts val="0"/>
              </a:spcAft>
              <a:buClr>
                <a:srgbClr val="003366"/>
              </a:buClr>
              <a:buSzPts val="2000"/>
              <a:buFont typeface="Noto Sans Symbols"/>
              <a:buNone/>
            </a:pPr>
            <a:r>
              <a:rPr b="0" i="0" lang="en-US" sz="2000" u="none">
                <a:solidFill>
                  <a:schemeClr val="dk1"/>
                </a:solidFill>
                <a:latin typeface="Arial"/>
                <a:ea typeface="Arial"/>
                <a:cs typeface="Arial"/>
                <a:sym typeface="Arial"/>
              </a:rPr>
              <a:t>      X</a:t>
            </a:r>
            <a:r>
              <a:rPr b="0" i="0" lang="en-US" sz="2000" u="none">
                <a:solidFill>
                  <a:schemeClr val="dk1"/>
                </a:solidFill>
                <a:latin typeface="Noto Sans Symbols"/>
                <a:ea typeface="Noto Sans Symbols"/>
                <a:cs typeface="Noto Sans Symbols"/>
                <a:sym typeface="Noto Sans Symbols"/>
              </a:rPr>
              <a:t>→</a:t>
            </a:r>
            <a:r>
              <a:rPr b="0" i="0" lang="en-US" sz="2000" u="none">
                <a:solidFill>
                  <a:schemeClr val="dk1"/>
                </a:solidFill>
                <a:latin typeface="Arial"/>
                <a:ea typeface="Arial"/>
                <a:cs typeface="Arial"/>
                <a:sym typeface="Arial"/>
              </a:rPr>
              <a:t>Y does </a:t>
            </a:r>
            <a:r>
              <a:rPr b="0" i="0" lang="en-US" sz="2000" u="sng">
                <a:solidFill>
                  <a:schemeClr val="dk1"/>
                </a:solidFill>
                <a:latin typeface="Arial"/>
                <a:ea typeface="Arial"/>
                <a:cs typeface="Arial"/>
                <a:sym typeface="Arial"/>
              </a:rPr>
              <a:t>not</a:t>
            </a:r>
            <a:r>
              <a:rPr b="0" i="0" lang="en-US" sz="2000" u="none">
                <a:solidFill>
                  <a:schemeClr val="dk1"/>
                </a:solidFill>
                <a:latin typeface="Arial"/>
                <a:ea typeface="Arial"/>
                <a:cs typeface="Arial"/>
                <a:sym typeface="Arial"/>
              </a:rPr>
              <a:t> imply  Y</a:t>
            </a:r>
            <a:r>
              <a:rPr b="0" i="0" lang="en-US" sz="2000" u="none">
                <a:solidFill>
                  <a:schemeClr val="dk1"/>
                </a:solidFill>
                <a:latin typeface="Noto Sans Symbols"/>
                <a:ea typeface="Noto Sans Symbols"/>
                <a:cs typeface="Noto Sans Symbols"/>
                <a:sym typeface="Noto Sans Symbols"/>
              </a:rPr>
              <a:t>→</a:t>
            </a:r>
            <a:r>
              <a:rPr b="0" i="0" lang="en-US" sz="2000" u="none">
                <a:solidFill>
                  <a:schemeClr val="dk1"/>
                </a:solidFill>
                <a:latin typeface="Arial"/>
                <a:ea typeface="Arial"/>
                <a:cs typeface="Arial"/>
                <a:sym typeface="Arial"/>
              </a:rPr>
              <a:t>X</a:t>
            </a:r>
            <a:endParaRPr/>
          </a:p>
          <a:p>
            <a:pPr indent="-215900" lvl="0" marL="342900" marR="0" rtl="0" algn="just">
              <a:lnSpc>
                <a:spcPct val="90000"/>
              </a:lnSpc>
              <a:spcBef>
                <a:spcPts val="400"/>
              </a:spcBef>
              <a:spcAft>
                <a:spcPts val="0"/>
              </a:spcAft>
              <a:buClr>
                <a:srgbClr val="003366"/>
              </a:buClr>
              <a:buSzPts val="2000"/>
              <a:buFont typeface="Noto Sans Symbols"/>
              <a:buNone/>
            </a:pPr>
            <a:r>
              <a:t/>
            </a:r>
            <a:endParaRPr b="0" i="0" sz="2000" u="none">
              <a:solidFill>
                <a:schemeClr val="dk1"/>
              </a:solidFill>
              <a:latin typeface="Arial"/>
              <a:ea typeface="Arial"/>
              <a:cs typeface="Arial"/>
              <a:sym typeface="Arial"/>
            </a:endParaRPr>
          </a:p>
          <a:p>
            <a:pPr indent="-342900" lvl="0" marL="342900" marR="0" rtl="0" algn="just">
              <a:lnSpc>
                <a:spcPct val="90000"/>
              </a:lnSpc>
              <a:spcBef>
                <a:spcPts val="400"/>
              </a:spcBef>
              <a:spcAft>
                <a:spcPts val="0"/>
              </a:spcAft>
              <a:buClr>
                <a:srgbClr val="003366"/>
              </a:buClr>
              <a:buSzPts val="2000"/>
              <a:buFont typeface="Noto Sans Symbols"/>
              <a:buChar char="⮚"/>
            </a:pPr>
            <a:r>
              <a:rPr b="0" i="0" lang="en-US" sz="2000" u="none">
                <a:solidFill>
                  <a:schemeClr val="dk1"/>
                </a:solidFill>
                <a:latin typeface="Arial"/>
                <a:ea typeface="Arial"/>
                <a:cs typeface="Arial"/>
                <a:sym typeface="Arial"/>
              </a:rPr>
              <a:t>If the value of an attribute “Marks” is known then the value of an attribute “Grade” is determined  since Marks</a:t>
            </a:r>
            <a:r>
              <a:rPr b="0" i="0" lang="en-US" sz="2000" u="none">
                <a:solidFill>
                  <a:schemeClr val="dk1"/>
                </a:solidFill>
                <a:latin typeface="Noto Sans Symbols"/>
                <a:ea typeface="Noto Sans Symbols"/>
                <a:cs typeface="Noto Sans Symbols"/>
                <a:sym typeface="Noto Sans Symbols"/>
              </a:rPr>
              <a:t>→ </a:t>
            </a:r>
            <a:r>
              <a:rPr b="0" i="0" lang="en-US" sz="2000" u="none">
                <a:solidFill>
                  <a:schemeClr val="dk1"/>
                </a:solidFill>
                <a:latin typeface="Arial"/>
                <a:ea typeface="Arial"/>
                <a:cs typeface="Arial"/>
                <a:sym typeface="Arial"/>
              </a:rPr>
              <a:t>Grade</a:t>
            </a:r>
            <a:endParaRPr/>
          </a:p>
          <a:p>
            <a:pPr indent="-215900" lvl="0" marL="342900" marR="0" rtl="0" algn="just">
              <a:lnSpc>
                <a:spcPct val="90000"/>
              </a:lnSpc>
              <a:spcBef>
                <a:spcPts val="400"/>
              </a:spcBef>
              <a:spcAft>
                <a:spcPts val="0"/>
              </a:spcAft>
              <a:buClr>
                <a:srgbClr val="003366"/>
              </a:buClr>
              <a:buSzPts val="2000"/>
              <a:buFont typeface="Noto Sans Symbols"/>
              <a:buNone/>
            </a:pPr>
            <a:r>
              <a:t/>
            </a:r>
            <a:endParaRPr b="0" i="0" sz="2000" u="none">
              <a:solidFill>
                <a:schemeClr val="dk1"/>
              </a:solidFill>
              <a:latin typeface="Arial"/>
              <a:ea typeface="Arial"/>
              <a:cs typeface="Arial"/>
              <a:sym typeface="Arial"/>
            </a:endParaRPr>
          </a:p>
          <a:p>
            <a:pPr indent="-342900" lvl="0" marL="342900" marR="0" rtl="0" algn="just">
              <a:lnSpc>
                <a:spcPct val="90000"/>
              </a:lnSpc>
              <a:spcBef>
                <a:spcPts val="400"/>
              </a:spcBef>
              <a:spcAft>
                <a:spcPts val="0"/>
              </a:spcAft>
              <a:buClr>
                <a:srgbClr val="003366"/>
              </a:buClr>
              <a:buSzPts val="2000"/>
              <a:buFont typeface="Noto Sans Symbols"/>
              <a:buChar char="⮚"/>
            </a:pPr>
            <a:r>
              <a:rPr b="0" i="0" lang="en-US" sz="2000" u="none">
                <a:solidFill>
                  <a:schemeClr val="dk1"/>
                </a:solidFill>
                <a:latin typeface="Arial"/>
                <a:ea typeface="Arial"/>
                <a:cs typeface="Arial"/>
                <a:sym typeface="Arial"/>
              </a:rPr>
              <a:t>Types of functional dependencies:</a:t>
            </a:r>
            <a:endParaRPr/>
          </a:p>
          <a:p>
            <a:pPr indent="-325437" lvl="1" marL="669925" marR="0" rtl="0" algn="just">
              <a:lnSpc>
                <a:spcPct val="90000"/>
              </a:lnSpc>
              <a:spcBef>
                <a:spcPts val="480"/>
              </a:spcBef>
              <a:spcAft>
                <a:spcPts val="0"/>
              </a:spcAft>
              <a:buClr>
                <a:srgbClr val="003366"/>
              </a:buClr>
              <a:buSzPts val="2400"/>
              <a:buFont typeface="Noto Sans Symbols"/>
              <a:buChar char="▪"/>
            </a:pPr>
            <a:r>
              <a:rPr b="0" i="0" lang="en-US" sz="2400" u="none" cap="none" strike="noStrike">
                <a:solidFill>
                  <a:schemeClr val="dk1"/>
                </a:solidFill>
                <a:latin typeface="Arial"/>
                <a:ea typeface="Arial"/>
                <a:cs typeface="Arial"/>
                <a:sym typeface="Arial"/>
              </a:rPr>
              <a:t>Full Functional dependency</a:t>
            </a:r>
            <a:endParaRPr/>
          </a:p>
          <a:p>
            <a:pPr indent="-325437" lvl="1" marL="669925" marR="0" rtl="0" algn="just">
              <a:lnSpc>
                <a:spcPct val="90000"/>
              </a:lnSpc>
              <a:spcBef>
                <a:spcPts val="480"/>
              </a:spcBef>
              <a:spcAft>
                <a:spcPts val="0"/>
              </a:spcAft>
              <a:buClr>
                <a:srgbClr val="003366"/>
              </a:buClr>
              <a:buSzPts val="2400"/>
              <a:buFont typeface="Noto Sans Symbols"/>
              <a:buChar char="▪"/>
            </a:pPr>
            <a:r>
              <a:rPr b="0" i="0" lang="en-US" sz="2400" u="none" cap="none" strike="noStrike">
                <a:solidFill>
                  <a:schemeClr val="dk1"/>
                </a:solidFill>
                <a:latin typeface="Arial"/>
                <a:ea typeface="Arial"/>
                <a:cs typeface="Arial"/>
                <a:sym typeface="Arial"/>
              </a:rPr>
              <a:t>Partial Functional dependency</a:t>
            </a:r>
            <a:endParaRPr/>
          </a:p>
          <a:p>
            <a:pPr indent="-325437" lvl="1" marL="669925" marR="0" rtl="0" algn="just">
              <a:lnSpc>
                <a:spcPct val="90000"/>
              </a:lnSpc>
              <a:spcBef>
                <a:spcPts val="480"/>
              </a:spcBef>
              <a:spcAft>
                <a:spcPts val="0"/>
              </a:spcAft>
              <a:buClr>
                <a:srgbClr val="003366"/>
              </a:buClr>
              <a:buSzPts val="2400"/>
              <a:buFont typeface="Noto Sans Symbols"/>
              <a:buChar char="▪"/>
            </a:pPr>
            <a:r>
              <a:rPr b="0" i="0" lang="en-US" sz="2400" u="none" cap="none" strike="noStrike">
                <a:solidFill>
                  <a:schemeClr val="dk1"/>
                </a:solidFill>
                <a:latin typeface="Arial"/>
                <a:ea typeface="Arial"/>
                <a:cs typeface="Arial"/>
                <a:sym typeface="Arial"/>
              </a:rPr>
              <a:t>Transitive dependency</a:t>
            </a:r>
            <a:endParaRPr/>
          </a:p>
          <a:p>
            <a:pPr indent="-190500" lvl="0" marL="342900" marR="0" rtl="0" algn="l">
              <a:spcBef>
                <a:spcPts val="480"/>
              </a:spcBef>
              <a:spcAft>
                <a:spcPts val="0"/>
              </a:spcAft>
              <a:buClr>
                <a:srgbClr val="003366"/>
              </a:buClr>
              <a:buSzPts val="2400"/>
              <a:buFont typeface="Noto Sans Symbols"/>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51"/>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438" name="Google Shape;438;p51"/>
          <p:cNvSpPr txBox="1"/>
          <p:nvPr>
            <p:ph idx="4294967295" type="title"/>
          </p:nvPr>
        </p:nvSpPr>
        <p:spPr>
          <a:xfrm>
            <a:off x="152400" y="-82550"/>
            <a:ext cx="7456487" cy="97313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BCNF Tables</a:t>
            </a:r>
            <a:endParaRPr/>
          </a:p>
        </p:txBody>
      </p:sp>
      <p:graphicFrame>
        <p:nvGraphicFramePr>
          <p:cNvPr id="439" name="Google Shape;439;p51"/>
          <p:cNvGraphicFramePr/>
          <p:nvPr/>
        </p:nvGraphicFramePr>
        <p:xfrm>
          <a:off x="2133600" y="838200"/>
          <a:ext cx="3000000" cy="3000000"/>
        </p:xfrm>
        <a:graphic>
          <a:graphicData uri="http://schemas.openxmlformats.org/drawingml/2006/table">
            <a:tbl>
              <a:tblPr>
                <a:noFill/>
                <a:tableStyleId>{33717CDB-960E-4C1E-8D38-9A496A184761}</a:tableStyleId>
              </a:tblPr>
              <a:tblGrid>
                <a:gridCol w="1738300"/>
                <a:gridCol w="1962150"/>
                <a:gridCol w="1023925"/>
              </a:tblGrid>
              <a:tr h="835025">
                <a:tc gridSpan="2">
                  <a:txBody>
                    <a:bodyPr/>
                    <a:lstStyle/>
                    <a:p>
                      <a:pPr indent="-190500" lvl="0" marL="19050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STUDENT TABLE</a:t>
                      </a:r>
                      <a:endParaRPr/>
                    </a:p>
                  </a:txBody>
                  <a:tcPr marT="45725" marB="45725" marR="91450" marL="91450" anchor="b">
                    <a:lnB cap="flat" cmpd="sng" w="12700">
                      <a:solidFill>
                        <a:srgbClr val="000000"/>
                      </a:solidFill>
                      <a:prstDash val="solid"/>
                      <a:round/>
                      <a:headEnd len="sm" w="sm" type="none"/>
                      <a:tailEnd len="sm" w="sm" type="none"/>
                    </a:lnB>
                  </a:tcPr>
                </a:tc>
                <a:tc hMerge="1"/>
                <a:tc>
                  <a:txBody>
                    <a:bodyPr/>
                    <a:lstStyle/>
                    <a:p>
                      <a:pPr indent="-190500" lvl="0" marL="190500" marR="0" rtl="0" algn="l">
                        <a:lnSpc>
                          <a:spcPct val="100000"/>
                        </a:lnSpc>
                        <a:spcBef>
                          <a:spcPts val="0"/>
                        </a:spcBef>
                        <a:spcAft>
                          <a:spcPts val="0"/>
                        </a:spcAft>
                        <a:buClr>
                          <a:schemeClr val="dk1"/>
                        </a:buClr>
                        <a:buSzPts val="1400"/>
                        <a:buFont typeface="Trebuchet MS"/>
                        <a:buNone/>
                      </a:pPr>
                      <a:r>
                        <a:rPr b="0" i="0" lang="en-US" sz="1400" u="none">
                          <a:solidFill>
                            <a:schemeClr val="dk1"/>
                          </a:solidFill>
                          <a:latin typeface="Trebuchet MS"/>
                          <a:ea typeface="Trebuchet MS"/>
                          <a:cs typeface="Trebuchet MS"/>
                          <a:sym typeface="Trebuchet MS"/>
                        </a:rPr>
                        <a:t> </a:t>
                      </a:r>
                      <a:endParaRPr/>
                    </a:p>
                  </a:txBody>
                  <a:tcPr marT="45725" marB="45725" marR="91450" marL="91450" anchor="ctr"/>
                </a:tc>
              </a:tr>
              <a:tr h="541325">
                <a:tc>
                  <a:txBody>
                    <a:bodyPr/>
                    <a:lstStyle/>
                    <a:p>
                      <a:pPr indent="-190500" lvl="0" marL="190500" marR="0" rtl="0" algn="ctr">
                        <a:lnSpc>
                          <a:spcPct val="100000"/>
                        </a:lnSpc>
                        <a:spcBef>
                          <a:spcPts val="0"/>
                        </a:spcBef>
                        <a:spcAft>
                          <a:spcPts val="0"/>
                        </a:spcAft>
                        <a:buClr>
                          <a:srgbClr val="FFFFFF"/>
                        </a:buClr>
                        <a:buSzPts val="2000"/>
                        <a:buFont typeface="Arial"/>
                        <a:buNone/>
                      </a:pPr>
                      <a:r>
                        <a:rPr b="1" i="0" lang="en-US" sz="2000" u="none">
                          <a:solidFill>
                            <a:srgbClr val="FFFFFF"/>
                          </a:solidFill>
                          <a:latin typeface="Arial"/>
                          <a:ea typeface="Arial"/>
                          <a:cs typeface="Arial"/>
                          <a:sym typeface="Arial"/>
                        </a:rPr>
                        <a:t>Student#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c gridSpan="2">
                  <a:txBody>
                    <a:bodyPr/>
                    <a:lstStyle/>
                    <a:p>
                      <a:pPr indent="-190500" lvl="0" marL="190500" marR="0" rtl="0" algn="ctr">
                        <a:lnSpc>
                          <a:spcPct val="100000"/>
                        </a:lnSpc>
                        <a:spcBef>
                          <a:spcPts val="0"/>
                        </a:spcBef>
                        <a:spcAft>
                          <a:spcPts val="0"/>
                        </a:spcAft>
                        <a:buClr>
                          <a:srgbClr val="FFFFFF"/>
                        </a:buClr>
                        <a:buSzPts val="2000"/>
                        <a:buFont typeface="Arial"/>
                        <a:buNone/>
                      </a:pPr>
                      <a:r>
                        <a:rPr b="1" i="0" lang="en-US" sz="2000" u="none">
                          <a:solidFill>
                            <a:srgbClr val="FFFFFF"/>
                          </a:solidFill>
                          <a:latin typeface="Arial"/>
                          <a:ea typeface="Arial"/>
                          <a:cs typeface="Arial"/>
                          <a:sym typeface="Arial"/>
                        </a:rPr>
                        <a:t>EmailID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solidFill>
                      <a:srgbClr val="FF0000"/>
                    </a:solidFill>
                  </a:tcPr>
                </a:tc>
                <a:tc hMerge="1"/>
              </a:tr>
              <a:tr h="587375">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190500" lvl="0" marL="190500" marR="0" rtl="0" algn="l">
                        <a:lnSpc>
                          <a:spcPct val="100000"/>
                        </a:lnSpc>
                        <a:spcBef>
                          <a:spcPts val="0"/>
                        </a:spcBef>
                        <a:spcAft>
                          <a:spcPts val="0"/>
                        </a:spcAft>
                        <a:buClr>
                          <a:schemeClr val="dk1"/>
                        </a:buClr>
                        <a:buSzPts val="2000"/>
                        <a:buFont typeface="Arial"/>
                        <a:buNone/>
                      </a:pPr>
                      <a:r>
                        <a:rPr b="1" i="0" lang="en-US" sz="2000" u="sng">
                          <a:solidFill>
                            <a:schemeClr val="dk1"/>
                          </a:solidFill>
                          <a:hlinkClick r:id="rId3"/>
                        </a:rPr>
                        <a:t>Davis@myuni.edu</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581025">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102</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190500" lvl="0" marL="190500" marR="0" rtl="0" algn="l">
                        <a:lnSpc>
                          <a:spcPct val="100000"/>
                        </a:lnSpc>
                        <a:spcBef>
                          <a:spcPts val="0"/>
                        </a:spcBef>
                        <a:spcAft>
                          <a:spcPts val="0"/>
                        </a:spcAft>
                        <a:buClr>
                          <a:schemeClr val="dk1"/>
                        </a:buClr>
                        <a:buSzPts val="2000"/>
                        <a:buFont typeface="Arial"/>
                        <a:buNone/>
                      </a:pPr>
                      <a:r>
                        <a:rPr b="1" i="0" lang="en-US" sz="2000" u="sng">
                          <a:solidFill>
                            <a:schemeClr val="dk1"/>
                          </a:solidFill>
                          <a:hlinkClick r:id="rId4"/>
                        </a:rPr>
                        <a:t>Daniel@myuni.edu</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465125">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190500" lvl="0" marL="190500" marR="0" rtl="0" algn="l">
                        <a:lnSpc>
                          <a:spcPct val="100000"/>
                        </a:lnSpc>
                        <a:spcBef>
                          <a:spcPts val="0"/>
                        </a:spcBef>
                        <a:spcAft>
                          <a:spcPts val="0"/>
                        </a:spcAft>
                        <a:buClr>
                          <a:schemeClr val="dk1"/>
                        </a:buClr>
                        <a:buSzPts val="2000"/>
                        <a:buFont typeface="Arial"/>
                        <a:buNone/>
                      </a:pPr>
                      <a:r>
                        <a:rPr b="1" i="0" lang="en-US" sz="2000" u="sng">
                          <a:solidFill>
                            <a:schemeClr val="dk1"/>
                          </a:solidFill>
                          <a:hlinkClick r:id="rId5"/>
                        </a:rPr>
                        <a:t>Sandra@myuni.edu</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581025">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190500" lvl="0" marL="190500" marR="0" rtl="0" algn="l">
                        <a:lnSpc>
                          <a:spcPct val="100000"/>
                        </a:lnSpc>
                        <a:spcBef>
                          <a:spcPts val="0"/>
                        </a:spcBef>
                        <a:spcAft>
                          <a:spcPts val="0"/>
                        </a:spcAft>
                        <a:buClr>
                          <a:schemeClr val="dk1"/>
                        </a:buClr>
                        <a:buSzPts val="2000"/>
                        <a:buFont typeface="Arial"/>
                        <a:buNone/>
                      </a:pPr>
                      <a:r>
                        <a:rPr b="1" i="0" lang="en-US" sz="2000" u="sng">
                          <a:solidFill>
                            <a:schemeClr val="dk1"/>
                          </a:solidFill>
                          <a:hlinkClick r:id="rId6"/>
                        </a:rPr>
                        <a:t>Evelyn@myuni.edu</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581025">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190500" lvl="0" marL="190500" marR="0" rtl="0" algn="l">
                        <a:lnSpc>
                          <a:spcPct val="100000"/>
                        </a:lnSpc>
                        <a:spcBef>
                          <a:spcPts val="0"/>
                        </a:spcBef>
                        <a:spcAft>
                          <a:spcPts val="0"/>
                        </a:spcAft>
                        <a:buClr>
                          <a:schemeClr val="dk1"/>
                        </a:buClr>
                        <a:buSzPts val="2000"/>
                        <a:buFont typeface="Arial"/>
                        <a:buNone/>
                      </a:pPr>
                      <a:r>
                        <a:rPr b="1" i="0" lang="en-US" sz="2000" u="sng">
                          <a:solidFill>
                            <a:schemeClr val="dk1"/>
                          </a:solidFill>
                          <a:hlinkClick r:id="rId7"/>
                        </a:rPr>
                        <a:t>Susan@myuni.edu</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52"/>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445" name="Google Shape;445;p52"/>
          <p:cNvSpPr txBox="1"/>
          <p:nvPr>
            <p:ph idx="4294967295" type="title"/>
          </p:nvPr>
        </p:nvSpPr>
        <p:spPr>
          <a:xfrm>
            <a:off x="152400" y="-82550"/>
            <a:ext cx="7456487" cy="97313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BCNF Tables</a:t>
            </a:r>
            <a:endParaRPr/>
          </a:p>
        </p:txBody>
      </p:sp>
      <p:graphicFrame>
        <p:nvGraphicFramePr>
          <p:cNvPr id="446" name="Google Shape;446;p52"/>
          <p:cNvGraphicFramePr/>
          <p:nvPr/>
        </p:nvGraphicFramePr>
        <p:xfrm>
          <a:off x="2209800" y="1219200"/>
          <a:ext cx="3000000" cy="3000000"/>
        </p:xfrm>
        <a:graphic>
          <a:graphicData uri="http://schemas.openxmlformats.org/drawingml/2006/table">
            <a:tbl>
              <a:tblPr>
                <a:noFill/>
                <a:tableStyleId>{33717CDB-960E-4C1E-8D38-9A496A184761}</a:tableStyleId>
              </a:tblPr>
              <a:tblGrid>
                <a:gridCol w="1430325"/>
                <a:gridCol w="1595425"/>
                <a:gridCol w="1125525"/>
              </a:tblGrid>
              <a:tr h="612775">
                <a:tc>
                  <a:txBody>
                    <a:bodyPr/>
                    <a:lstStyle/>
                    <a:p>
                      <a:pPr indent="-190500" lvl="0" marL="190500" marR="0" rtl="0" algn="ctr">
                        <a:lnSpc>
                          <a:spcPct val="100000"/>
                        </a:lnSpc>
                        <a:spcBef>
                          <a:spcPts val="0"/>
                        </a:spcBef>
                        <a:spcAft>
                          <a:spcPts val="0"/>
                        </a:spcAft>
                        <a:buClr>
                          <a:srgbClr val="FFFFFF"/>
                        </a:buClr>
                        <a:buSzPts val="2000"/>
                        <a:buFont typeface="Arial"/>
                        <a:buNone/>
                      </a:pPr>
                      <a:r>
                        <a:rPr b="1" i="0" lang="en-US" sz="2000" u="none">
                          <a:solidFill>
                            <a:srgbClr val="FFFFFF"/>
                          </a:solidFill>
                          <a:latin typeface="Arial"/>
                          <a:ea typeface="Arial"/>
                          <a:cs typeface="Arial"/>
                          <a:sym typeface="Arial"/>
                        </a:rPr>
                        <a:t>Student#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solidFill>
                      <a:srgbClr val="FF0000"/>
                    </a:solidFill>
                  </a:tcPr>
                </a:tc>
                <a:tc>
                  <a:txBody>
                    <a:bodyPr/>
                    <a:lstStyle/>
                    <a:p>
                      <a:pPr indent="-190500" lvl="0" marL="190500" marR="0" rtl="0" algn="ctr">
                        <a:lnSpc>
                          <a:spcPct val="100000"/>
                        </a:lnSpc>
                        <a:spcBef>
                          <a:spcPts val="0"/>
                        </a:spcBef>
                        <a:spcAft>
                          <a:spcPts val="0"/>
                        </a:spcAft>
                        <a:buClr>
                          <a:srgbClr val="FFFFFF"/>
                        </a:buClr>
                        <a:buSzPts val="2000"/>
                        <a:buFont typeface="Arial"/>
                        <a:buNone/>
                      </a:pPr>
                      <a:r>
                        <a:rPr b="1" i="0" lang="en-US" sz="2000" u="none">
                          <a:solidFill>
                            <a:srgbClr val="FFFFFF"/>
                          </a:solidFill>
                          <a:latin typeface="Arial"/>
                          <a:ea typeface="Arial"/>
                          <a:cs typeface="Arial"/>
                          <a:sym typeface="Arial"/>
                        </a:rPr>
                        <a:t>Course#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solidFill>
                      <a:srgbClr val="FF0000"/>
                    </a:solidFill>
                  </a:tcPr>
                </a:tc>
                <a:tc>
                  <a:txBody>
                    <a:bodyPr/>
                    <a:lstStyle/>
                    <a:p>
                      <a:pPr indent="-190500" lvl="0" marL="190500" marR="0" rtl="0" algn="ctr">
                        <a:lnSpc>
                          <a:spcPct val="100000"/>
                        </a:lnSpc>
                        <a:spcBef>
                          <a:spcPts val="0"/>
                        </a:spcBef>
                        <a:spcAft>
                          <a:spcPts val="0"/>
                        </a:spcAft>
                        <a:buClr>
                          <a:srgbClr val="FFFFFF"/>
                        </a:buClr>
                        <a:buSzPts val="2000"/>
                        <a:buFont typeface="Arial"/>
                        <a:buNone/>
                      </a:pPr>
                      <a:r>
                        <a:rPr b="1" i="0" lang="en-US" sz="2000" u="none">
                          <a:solidFill>
                            <a:srgbClr val="FFFFFF"/>
                          </a:solidFill>
                          <a:latin typeface="Arial"/>
                          <a:ea typeface="Arial"/>
                          <a:cs typeface="Arial"/>
                          <a:sym typeface="Arial"/>
                        </a:rPr>
                        <a:t>Marks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solidFill>
                      <a:srgbClr val="FF0000"/>
                    </a:solidFill>
                  </a:tcPr>
                </a:tc>
              </a:tr>
              <a:tr h="441325">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82</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2900">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102</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62</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1325">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H6</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79</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2900">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65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1325">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77</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2900">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102</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68</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1325">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89</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2900">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54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1325">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H6</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87</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104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90500" lvl="0" marL="19050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65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47" name="Google Shape;447;p52"/>
          <p:cNvSpPr txBox="1"/>
          <p:nvPr/>
        </p:nvSpPr>
        <p:spPr>
          <a:xfrm>
            <a:off x="1066800" y="1219200"/>
            <a:ext cx="771525"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Marks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54"/>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453" name="Google Shape;453;p54"/>
          <p:cNvSpPr txBox="1"/>
          <p:nvPr>
            <p:ph idx="4294967295" type="title"/>
          </p:nvPr>
        </p:nvSpPr>
        <p:spPr>
          <a:xfrm>
            <a:off x="152400" y="-82550"/>
            <a:ext cx="7456487" cy="97313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Merits of Normalization </a:t>
            </a:r>
            <a:endParaRPr/>
          </a:p>
        </p:txBody>
      </p:sp>
      <p:sp>
        <p:nvSpPr>
          <p:cNvPr id="454" name="Google Shape;454;p54"/>
          <p:cNvSpPr txBox="1"/>
          <p:nvPr>
            <p:ph idx="4294967295" type="body"/>
          </p:nvPr>
        </p:nvSpPr>
        <p:spPr>
          <a:xfrm>
            <a:off x="152400" y="1187450"/>
            <a:ext cx="8229600" cy="4881562"/>
          </a:xfrm>
          <a:prstGeom prst="rect">
            <a:avLst/>
          </a:prstGeom>
          <a:noFill/>
          <a:ln>
            <a:noFill/>
          </a:ln>
        </p:spPr>
        <p:txBody>
          <a:bodyPr anchorCtr="0" anchor="t" bIns="45700" lIns="0" spcFirstLastPara="1" rIns="91425" wrap="square" tIns="0">
            <a:noAutofit/>
          </a:bodyPr>
          <a:lstStyle/>
          <a:p>
            <a:pPr indent="-342900" lvl="0" marL="342900" marR="0" rtl="0" algn="l">
              <a:lnSpc>
                <a:spcPct val="180000"/>
              </a:lnSpc>
              <a:spcBef>
                <a:spcPts val="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Normalization is based on a  mathematical foundation.</a:t>
            </a:r>
            <a:endParaRPr/>
          </a:p>
          <a:p>
            <a:pPr indent="-342900" lvl="0" marL="342900" marR="0" rtl="0" algn="l">
              <a:lnSpc>
                <a:spcPct val="18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Removes the redundancy to a greater extent. </a:t>
            </a:r>
            <a:endParaRPr/>
          </a:p>
          <a:p>
            <a:pPr indent="-342900" lvl="0" marL="342900" marR="0" rtl="0" algn="l">
              <a:lnSpc>
                <a:spcPct val="18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After 3NF, data redundancy is minimized to the extent of foreign keys.</a:t>
            </a:r>
            <a:endParaRPr/>
          </a:p>
          <a:p>
            <a:pPr indent="-342900" lvl="0" marL="342900" marR="0" rtl="0" algn="l">
              <a:lnSpc>
                <a:spcPct val="18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Removes the anomalies present in INSERTs, UPDATEs and DELETEs.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xEl>
                                              <p:pRg end="0" st="0"/>
                                            </p:txEl>
                                          </p:spTgt>
                                        </p:tgtEl>
                                        <p:attrNameLst>
                                          <p:attrName>style.visibility</p:attrName>
                                        </p:attrNameLst>
                                      </p:cBhvr>
                                      <p:to>
                                        <p:strVal val="visible"/>
                                      </p:to>
                                    </p:set>
                                    <p:animEffect filter="fade" transition="in">
                                      <p:cBhvr>
                                        <p:cTn dur="1000"/>
                                        <p:tgtEl>
                                          <p:spTgt spid="4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xEl>
                                              <p:pRg end="1" st="1"/>
                                            </p:txEl>
                                          </p:spTgt>
                                        </p:tgtEl>
                                        <p:attrNameLst>
                                          <p:attrName>style.visibility</p:attrName>
                                        </p:attrNameLst>
                                      </p:cBhvr>
                                      <p:to>
                                        <p:strVal val="visible"/>
                                      </p:to>
                                    </p:set>
                                    <p:animEffect filter="fade" transition="in">
                                      <p:cBhvr>
                                        <p:cTn dur="1000"/>
                                        <p:tgtEl>
                                          <p:spTgt spid="4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xEl>
                                              <p:pRg end="2" st="2"/>
                                            </p:txEl>
                                          </p:spTgt>
                                        </p:tgtEl>
                                        <p:attrNameLst>
                                          <p:attrName>style.visibility</p:attrName>
                                        </p:attrNameLst>
                                      </p:cBhvr>
                                      <p:to>
                                        <p:strVal val="visible"/>
                                      </p:to>
                                    </p:set>
                                    <p:animEffect filter="fade" transition="in">
                                      <p:cBhvr>
                                        <p:cTn dur="1000"/>
                                        <p:tgtEl>
                                          <p:spTgt spid="4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xEl>
                                              <p:pRg end="3" st="3"/>
                                            </p:txEl>
                                          </p:spTgt>
                                        </p:tgtEl>
                                        <p:attrNameLst>
                                          <p:attrName>style.visibility</p:attrName>
                                        </p:attrNameLst>
                                      </p:cBhvr>
                                      <p:to>
                                        <p:strVal val="visible"/>
                                      </p:to>
                                    </p:set>
                                    <p:animEffect filter="fade" transition="in">
                                      <p:cBhvr>
                                        <p:cTn dur="1000"/>
                                        <p:tgtEl>
                                          <p:spTgt spid="45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55"/>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460" name="Google Shape;460;p55"/>
          <p:cNvSpPr txBox="1"/>
          <p:nvPr>
            <p:ph idx="4294967295" type="title"/>
          </p:nvPr>
        </p:nvSpPr>
        <p:spPr>
          <a:xfrm>
            <a:off x="152400" y="-82550"/>
            <a:ext cx="7456487" cy="97313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Demerits of Normalization</a:t>
            </a:r>
            <a:endParaRPr/>
          </a:p>
        </p:txBody>
      </p:sp>
      <p:sp>
        <p:nvSpPr>
          <p:cNvPr id="461" name="Google Shape;461;p55"/>
          <p:cNvSpPr txBox="1"/>
          <p:nvPr>
            <p:ph idx="4294967295" type="body"/>
          </p:nvPr>
        </p:nvSpPr>
        <p:spPr>
          <a:xfrm>
            <a:off x="152400" y="1187450"/>
            <a:ext cx="8229600" cy="4881562"/>
          </a:xfrm>
          <a:prstGeom prst="rect">
            <a:avLst/>
          </a:prstGeom>
          <a:noFill/>
          <a:ln>
            <a:noFill/>
          </a:ln>
        </p:spPr>
        <p:txBody>
          <a:bodyPr anchorCtr="0" anchor="t" bIns="45700" lIns="0" spcFirstLastPara="1" rIns="91425" wrap="square" tIns="0">
            <a:noAutofit/>
          </a:bodyPr>
          <a:lstStyle/>
          <a:p>
            <a:pPr indent="-342900" lvl="0" marL="342900" marR="0" rtl="0" algn="l">
              <a:lnSpc>
                <a:spcPct val="180000"/>
              </a:lnSpc>
              <a:spcBef>
                <a:spcPts val="0"/>
              </a:spcBef>
              <a:spcAft>
                <a:spcPts val="0"/>
              </a:spcAft>
              <a:buClr>
                <a:schemeClr val="dk1"/>
              </a:buClr>
              <a:buSzPts val="2000"/>
              <a:buFont typeface="Noto Sans Symbols"/>
              <a:buChar char="⮚"/>
            </a:pPr>
            <a:r>
              <a:rPr b="0" i="0" lang="en-US" sz="2000" u="none">
                <a:solidFill>
                  <a:schemeClr val="dk2"/>
                </a:solidFill>
                <a:latin typeface="Arial"/>
                <a:ea typeface="Arial"/>
                <a:cs typeface="Arial"/>
                <a:sym typeface="Arial"/>
              </a:rPr>
              <a:t>Data retrieval or SELECT operation performance will be severely affected.</a:t>
            </a:r>
            <a:endParaRPr/>
          </a:p>
          <a:p>
            <a:pPr indent="-342900" lvl="0" marL="342900" marR="0" rtl="0" algn="l">
              <a:lnSpc>
                <a:spcPct val="180000"/>
              </a:lnSpc>
              <a:spcBef>
                <a:spcPts val="400"/>
              </a:spcBef>
              <a:spcAft>
                <a:spcPts val="0"/>
              </a:spcAft>
              <a:buClr>
                <a:schemeClr val="dk1"/>
              </a:buClr>
              <a:buSzPts val="2000"/>
              <a:buFont typeface="Noto Sans Symbols"/>
              <a:buChar char="⮚"/>
            </a:pPr>
            <a:r>
              <a:rPr b="0" i="0" lang="en-US" sz="2000" u="none">
                <a:solidFill>
                  <a:schemeClr val="dk2"/>
                </a:solidFill>
                <a:latin typeface="Arial"/>
                <a:ea typeface="Arial"/>
                <a:cs typeface="Arial"/>
                <a:sym typeface="Arial"/>
              </a:rPr>
              <a:t> Normalization might not always represent real world scenarios</a:t>
            </a:r>
            <a:r>
              <a:rPr b="0" i="0" lang="en-US" sz="2000" u="none">
                <a:solidFill>
                  <a:schemeClr val="dk1"/>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xEl>
                                              <p:pRg end="0" st="0"/>
                                            </p:txEl>
                                          </p:spTgt>
                                        </p:tgtEl>
                                        <p:attrNameLst>
                                          <p:attrName>style.visibility</p:attrName>
                                        </p:attrNameLst>
                                      </p:cBhvr>
                                      <p:to>
                                        <p:strVal val="visible"/>
                                      </p:to>
                                    </p:set>
                                    <p:animEffect filter="fade" transition="in">
                                      <p:cBhvr>
                                        <p:cTn dur="1000"/>
                                        <p:tgtEl>
                                          <p:spTgt spid="4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xEl>
                                              <p:pRg end="1" st="1"/>
                                            </p:txEl>
                                          </p:spTgt>
                                        </p:tgtEl>
                                        <p:attrNameLst>
                                          <p:attrName>style.visibility</p:attrName>
                                        </p:attrNameLst>
                                      </p:cBhvr>
                                      <p:to>
                                        <p:strVal val="visible"/>
                                      </p:to>
                                    </p:set>
                                    <p:animEffect filter="fade" transition="in">
                                      <p:cBhvr>
                                        <p:cTn dur="1000"/>
                                        <p:tgtEl>
                                          <p:spTgt spid="46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56"/>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467" name="Google Shape;467;p56"/>
          <p:cNvSpPr txBox="1"/>
          <p:nvPr>
            <p:ph idx="4294967295" type="title"/>
          </p:nvPr>
        </p:nvSpPr>
        <p:spPr>
          <a:xfrm>
            <a:off x="152400" y="-82550"/>
            <a:ext cx="7456487" cy="97313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Summary of Normal Forms</a:t>
            </a:r>
            <a:endParaRPr/>
          </a:p>
        </p:txBody>
      </p:sp>
      <p:graphicFrame>
        <p:nvGraphicFramePr>
          <p:cNvPr id="468" name="Google Shape;468;p56"/>
          <p:cNvGraphicFramePr/>
          <p:nvPr/>
        </p:nvGraphicFramePr>
        <p:xfrm>
          <a:off x="533400" y="1143000"/>
          <a:ext cx="3000000" cy="3000000"/>
        </p:xfrm>
        <a:graphic>
          <a:graphicData uri="http://schemas.openxmlformats.org/drawingml/2006/table">
            <a:tbl>
              <a:tblPr>
                <a:noFill/>
                <a:tableStyleId>{33717CDB-960E-4C1E-8D38-9A496A184761}</a:tableStyleId>
              </a:tblPr>
              <a:tblGrid>
                <a:gridCol w="1900225"/>
                <a:gridCol w="4435475"/>
                <a:gridCol w="1741475"/>
              </a:tblGrid>
              <a:tr h="627050">
                <a:tc>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Input</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solidFill>
                      <a:srgbClr val="FF9900"/>
                    </a:solidFill>
                  </a:tcPr>
                </a:tc>
                <a:tc>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Operation</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solidFill>
                      <a:srgbClr val="FF9900"/>
                    </a:solidFill>
                  </a:tcPr>
                </a:tc>
                <a:tc>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Output</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solidFill>
                      <a:srgbClr val="FF9900"/>
                    </a:solidFill>
                  </a:tcPr>
                </a:tc>
              </a:tr>
              <a:tr h="1087425">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Un-normalized</a:t>
                      </a:r>
                      <a:endParaRPr/>
                    </a:p>
                    <a:p>
                      <a:pPr indent="0" lvl="0" marL="0" marR="0" rtl="0" algn="ctr">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Table</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Create separate rows or columns for every combination of multivalued columns</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Table in 1 NF</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82675">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Table in 1 NF</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Eliminate Partial dependencies</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Tables in 2NF</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87425">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Tables in 2 NF</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Eliminate Transitive dependencies</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Tables in 3 NF</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84250">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Tables in 3 NF</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Eliminate Overlapping candidate key columns</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Tables in BCNF</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57"/>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474" name="Google Shape;474;p57"/>
          <p:cNvSpPr txBox="1"/>
          <p:nvPr>
            <p:ph idx="4294967295" type="title"/>
          </p:nvPr>
        </p:nvSpPr>
        <p:spPr>
          <a:xfrm>
            <a:off x="152400" y="-82550"/>
            <a:ext cx="7456487" cy="97313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Summary</a:t>
            </a:r>
            <a:endParaRPr/>
          </a:p>
        </p:txBody>
      </p:sp>
      <p:sp>
        <p:nvSpPr>
          <p:cNvPr id="475" name="Google Shape;475;p57"/>
          <p:cNvSpPr txBox="1"/>
          <p:nvPr>
            <p:ph idx="4294967295" type="body"/>
          </p:nvPr>
        </p:nvSpPr>
        <p:spPr>
          <a:xfrm>
            <a:off x="152400" y="1187450"/>
            <a:ext cx="8229600" cy="4881562"/>
          </a:xfrm>
          <a:prstGeom prst="rect">
            <a:avLst/>
          </a:prstGeom>
          <a:noFill/>
          <a:ln>
            <a:noFill/>
          </a:ln>
        </p:spPr>
        <p:txBody>
          <a:bodyPr anchorCtr="0" anchor="t" bIns="45700" lIns="0" spcFirstLastPara="1" rIns="91425" wrap="square" tIns="0">
            <a:noAutofit/>
          </a:bodyPr>
          <a:lstStyle/>
          <a:p>
            <a:pPr indent="-215900" lvl="0" marL="342900" marR="0" rtl="0" algn="l">
              <a:lnSpc>
                <a:spcPct val="90000"/>
              </a:lnSpc>
              <a:spcBef>
                <a:spcPts val="0"/>
              </a:spcBef>
              <a:spcAft>
                <a:spcPts val="0"/>
              </a:spcAft>
              <a:buClr>
                <a:srgbClr val="003366"/>
              </a:buClr>
              <a:buSzPts val="2000"/>
              <a:buFont typeface="Noto Sans Symbols"/>
              <a:buNone/>
            </a:pPr>
            <a:r>
              <a:t/>
            </a:r>
            <a:endParaRPr b="0" i="0" sz="2000" u="none">
              <a:solidFill>
                <a:schemeClr val="dk1"/>
              </a:solidFill>
              <a:latin typeface="Arial"/>
              <a:ea typeface="Arial"/>
              <a:cs typeface="Arial"/>
              <a:sym typeface="Arial"/>
            </a:endParaRPr>
          </a:p>
          <a:p>
            <a:pPr indent="-342900" lvl="0" marL="342900" marR="0" rtl="0" algn="l">
              <a:lnSpc>
                <a:spcPct val="90000"/>
              </a:lnSpc>
              <a:spcBef>
                <a:spcPts val="400"/>
              </a:spcBef>
              <a:spcAft>
                <a:spcPts val="0"/>
              </a:spcAft>
              <a:buClr>
                <a:srgbClr val="003366"/>
              </a:buClr>
              <a:buSzPts val="2000"/>
              <a:buFont typeface="Noto Sans Symbols"/>
              <a:buChar char="⮚"/>
            </a:pPr>
            <a:r>
              <a:rPr b="0" i="0" lang="en-US" sz="2000" u="none">
                <a:solidFill>
                  <a:schemeClr val="dk1"/>
                </a:solidFill>
                <a:latin typeface="Arial"/>
                <a:ea typeface="Arial"/>
                <a:cs typeface="Arial"/>
                <a:sym typeface="Arial"/>
              </a:rPr>
              <a:t>Normalization is a refinement process. It helps in removing anomalies present in INSERTs/UPDATEs/DELETEs.</a:t>
            </a:r>
            <a:endParaRPr/>
          </a:p>
          <a:p>
            <a:pPr indent="-215900" lvl="0" marL="342900" marR="0" rtl="0" algn="l">
              <a:lnSpc>
                <a:spcPct val="90000"/>
              </a:lnSpc>
              <a:spcBef>
                <a:spcPts val="400"/>
              </a:spcBef>
              <a:spcAft>
                <a:spcPts val="0"/>
              </a:spcAft>
              <a:buClr>
                <a:srgbClr val="003366"/>
              </a:buClr>
              <a:buSzPts val="2000"/>
              <a:buFont typeface="Noto Sans Symbols"/>
              <a:buNone/>
            </a:pPr>
            <a:r>
              <a:t/>
            </a:r>
            <a:endParaRPr b="0" i="0" sz="2000" u="none">
              <a:solidFill>
                <a:schemeClr val="dk1"/>
              </a:solidFill>
              <a:latin typeface="Arial"/>
              <a:ea typeface="Arial"/>
              <a:cs typeface="Arial"/>
              <a:sym typeface="Arial"/>
            </a:endParaRPr>
          </a:p>
          <a:p>
            <a:pPr indent="-342900" lvl="0" marL="342900" marR="0" rtl="0" algn="l">
              <a:lnSpc>
                <a:spcPct val="90000"/>
              </a:lnSpc>
              <a:spcBef>
                <a:spcPts val="400"/>
              </a:spcBef>
              <a:spcAft>
                <a:spcPts val="0"/>
              </a:spcAft>
              <a:buClr>
                <a:srgbClr val="003366"/>
              </a:buClr>
              <a:buSzPts val="2000"/>
              <a:buFont typeface="Noto Sans Symbols"/>
              <a:buChar char="⮚"/>
            </a:pPr>
            <a:r>
              <a:rPr b="0" i="0" lang="en-US" sz="2000" u="none">
                <a:solidFill>
                  <a:schemeClr val="dk1"/>
                </a:solidFill>
                <a:latin typeface="Arial"/>
                <a:ea typeface="Arial"/>
                <a:cs typeface="Arial"/>
                <a:sym typeface="Arial"/>
              </a:rPr>
              <a:t>Normalization is also called </a:t>
            </a:r>
            <a:r>
              <a:rPr b="1" i="0" lang="en-US" sz="2000" u="none">
                <a:solidFill>
                  <a:schemeClr val="dk1"/>
                </a:solidFill>
                <a:latin typeface="Arial"/>
                <a:ea typeface="Arial"/>
                <a:cs typeface="Arial"/>
                <a:sym typeface="Arial"/>
              </a:rPr>
              <a:t>“Bottom-up approach</a:t>
            </a:r>
            <a:r>
              <a:rPr b="0" i="0" lang="en-US" sz="2000" u="none">
                <a:solidFill>
                  <a:schemeClr val="dk1"/>
                </a:solidFill>
                <a:latin typeface="Arial"/>
                <a:ea typeface="Arial"/>
                <a:cs typeface="Arial"/>
                <a:sym typeface="Arial"/>
              </a:rPr>
              <a:t>”, because this technique requires very minute details like every participating attribute and how it is dependant on the key attributes, is crucial. If you add new attributes after normalization, it may change the normal form itself.</a:t>
            </a:r>
            <a:endParaRPr/>
          </a:p>
          <a:p>
            <a:pPr indent="-215900" lvl="0" marL="342900" marR="0" rtl="0" algn="l">
              <a:lnSpc>
                <a:spcPct val="90000"/>
              </a:lnSpc>
              <a:spcBef>
                <a:spcPts val="400"/>
              </a:spcBef>
              <a:spcAft>
                <a:spcPts val="0"/>
              </a:spcAft>
              <a:buClr>
                <a:srgbClr val="003366"/>
              </a:buClr>
              <a:buSzPts val="2000"/>
              <a:buFont typeface="Noto Sans Symbols"/>
              <a:buNone/>
            </a:pPr>
            <a:r>
              <a:t/>
            </a:r>
            <a:endParaRPr b="0" i="0" sz="2000" u="none">
              <a:solidFill>
                <a:schemeClr val="dk1"/>
              </a:solidFill>
              <a:latin typeface="Arial"/>
              <a:ea typeface="Arial"/>
              <a:cs typeface="Arial"/>
              <a:sym typeface="Arial"/>
            </a:endParaRPr>
          </a:p>
          <a:p>
            <a:pPr indent="-342900" lvl="0" marL="342900" marR="0" rtl="0" algn="l">
              <a:lnSpc>
                <a:spcPct val="90000"/>
              </a:lnSpc>
              <a:spcBef>
                <a:spcPts val="400"/>
              </a:spcBef>
              <a:spcAft>
                <a:spcPts val="0"/>
              </a:spcAft>
              <a:buClr>
                <a:srgbClr val="003366"/>
              </a:buClr>
              <a:buSzPts val="2000"/>
              <a:buFont typeface="Noto Sans Symbols"/>
              <a:buChar char="⮚"/>
            </a:pPr>
            <a:r>
              <a:rPr b="0" i="0" lang="en-US" sz="2000" u="none">
                <a:solidFill>
                  <a:schemeClr val="dk1"/>
                </a:solidFill>
                <a:latin typeface="Arial"/>
                <a:ea typeface="Arial"/>
                <a:cs typeface="Arial"/>
                <a:sym typeface="Arial"/>
              </a:rPr>
              <a:t>There are four normal forms that were defined being commonly used. </a:t>
            </a:r>
            <a:endParaRPr/>
          </a:p>
          <a:p>
            <a:pPr indent="-215900" lvl="0" marL="342900" marR="0" rtl="0" algn="l">
              <a:lnSpc>
                <a:spcPct val="90000"/>
              </a:lnSpc>
              <a:spcBef>
                <a:spcPts val="400"/>
              </a:spcBef>
              <a:spcAft>
                <a:spcPts val="0"/>
              </a:spcAft>
              <a:buClr>
                <a:srgbClr val="003366"/>
              </a:buClr>
              <a:buSzPts val="2000"/>
              <a:buFont typeface="Noto Sans Symbols"/>
              <a:buNone/>
            </a:pPr>
            <a:r>
              <a:t/>
            </a:r>
            <a:endParaRPr b="0" i="0" sz="2000" u="none">
              <a:solidFill>
                <a:schemeClr val="dk1"/>
              </a:solidFill>
              <a:latin typeface="Arial"/>
              <a:ea typeface="Arial"/>
              <a:cs typeface="Arial"/>
              <a:sym typeface="Arial"/>
            </a:endParaRPr>
          </a:p>
          <a:p>
            <a:pPr indent="-342900" lvl="0" marL="342900" marR="0" rtl="0" algn="l">
              <a:lnSpc>
                <a:spcPct val="90000"/>
              </a:lnSpc>
              <a:spcBef>
                <a:spcPts val="400"/>
              </a:spcBef>
              <a:spcAft>
                <a:spcPts val="0"/>
              </a:spcAft>
              <a:buClr>
                <a:srgbClr val="003366"/>
              </a:buClr>
              <a:buSzPts val="2000"/>
              <a:buFont typeface="Noto Sans Symbols"/>
              <a:buChar char="⮚"/>
            </a:pPr>
            <a:r>
              <a:rPr b="0" i="0" lang="en-US" sz="2000" u="none">
                <a:solidFill>
                  <a:schemeClr val="dk1"/>
                </a:solidFill>
                <a:latin typeface="Arial"/>
                <a:ea typeface="Arial"/>
                <a:cs typeface="Arial"/>
                <a:sym typeface="Arial"/>
              </a:rPr>
              <a:t>1NF makes sure that all the attributes are atomic in nature.</a:t>
            </a:r>
            <a:endParaRPr/>
          </a:p>
          <a:p>
            <a:pPr indent="-215900" lvl="0" marL="342900" marR="0" rtl="0" algn="l">
              <a:lnSpc>
                <a:spcPct val="90000"/>
              </a:lnSpc>
              <a:spcBef>
                <a:spcPts val="400"/>
              </a:spcBef>
              <a:spcAft>
                <a:spcPts val="0"/>
              </a:spcAft>
              <a:buClr>
                <a:srgbClr val="003366"/>
              </a:buClr>
              <a:buSzPts val="2000"/>
              <a:buFont typeface="Noto Sans Symbols"/>
              <a:buNone/>
            </a:pPr>
            <a:r>
              <a:t/>
            </a:r>
            <a:endParaRPr b="0" i="0" sz="2000" u="none">
              <a:solidFill>
                <a:schemeClr val="dk1"/>
              </a:solidFill>
              <a:latin typeface="Arial"/>
              <a:ea typeface="Arial"/>
              <a:cs typeface="Arial"/>
              <a:sym typeface="Arial"/>
            </a:endParaRPr>
          </a:p>
          <a:p>
            <a:pPr indent="-342900" lvl="0" marL="342900" marR="0" rtl="0" algn="l">
              <a:lnSpc>
                <a:spcPct val="90000"/>
              </a:lnSpc>
              <a:spcBef>
                <a:spcPts val="400"/>
              </a:spcBef>
              <a:spcAft>
                <a:spcPts val="0"/>
              </a:spcAft>
              <a:buClr>
                <a:srgbClr val="003366"/>
              </a:buClr>
              <a:buSzPts val="2000"/>
              <a:buFont typeface="Noto Sans Symbols"/>
              <a:buChar char="⮚"/>
            </a:pPr>
            <a:r>
              <a:rPr b="0" i="0" lang="en-US" sz="2000" u="none">
                <a:solidFill>
                  <a:schemeClr val="dk1"/>
                </a:solidFill>
                <a:latin typeface="Arial"/>
                <a:ea typeface="Arial"/>
                <a:cs typeface="Arial"/>
                <a:sym typeface="Arial"/>
              </a:rPr>
              <a:t>2NF removes the partial dependency.</a:t>
            </a:r>
            <a:endParaRPr/>
          </a:p>
          <a:p>
            <a:pPr indent="-215900" lvl="0" marL="342900" marR="0" rtl="0" algn="l">
              <a:spcBef>
                <a:spcPts val="400"/>
              </a:spcBef>
              <a:spcAft>
                <a:spcPts val="0"/>
              </a:spcAft>
              <a:buClr>
                <a:srgbClr val="003366"/>
              </a:buClr>
              <a:buSzPts val="2000"/>
              <a:buFont typeface="Noto Sans Symbols"/>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58"/>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481" name="Google Shape;481;p58"/>
          <p:cNvSpPr txBox="1"/>
          <p:nvPr>
            <p:ph idx="4294967295" type="title"/>
          </p:nvPr>
        </p:nvSpPr>
        <p:spPr>
          <a:xfrm>
            <a:off x="152400" y="-82550"/>
            <a:ext cx="7456487" cy="97313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Summary – contd.</a:t>
            </a:r>
            <a:endParaRPr/>
          </a:p>
        </p:txBody>
      </p:sp>
      <p:sp>
        <p:nvSpPr>
          <p:cNvPr id="482" name="Google Shape;482;p58"/>
          <p:cNvSpPr txBox="1"/>
          <p:nvPr>
            <p:ph idx="4294967295" type="body"/>
          </p:nvPr>
        </p:nvSpPr>
        <p:spPr>
          <a:xfrm>
            <a:off x="152400" y="1187450"/>
            <a:ext cx="8229600" cy="4881562"/>
          </a:xfrm>
          <a:prstGeom prst="rect">
            <a:avLst/>
          </a:prstGeom>
          <a:noFill/>
          <a:ln>
            <a:noFill/>
          </a:ln>
        </p:spPr>
        <p:txBody>
          <a:bodyPr anchorCtr="0" anchor="t" bIns="45700" lIns="0" spcFirstLastPara="1" rIns="91425" wrap="square" tIns="0">
            <a:noAutofit/>
          </a:bodyPr>
          <a:lstStyle/>
          <a:p>
            <a:pPr indent="-342900" lvl="0" marL="342900" marR="0" rtl="0" algn="l">
              <a:lnSpc>
                <a:spcPct val="100000"/>
              </a:lnSpc>
              <a:spcBef>
                <a:spcPts val="0"/>
              </a:spcBef>
              <a:spcAft>
                <a:spcPts val="0"/>
              </a:spcAft>
              <a:buClr>
                <a:srgbClr val="003366"/>
              </a:buClr>
              <a:buSzPts val="2000"/>
              <a:buFont typeface="Noto Sans Symbols"/>
              <a:buChar char="⮚"/>
            </a:pPr>
            <a:r>
              <a:rPr b="0" i="0" lang="en-US" sz="2000" u="none">
                <a:solidFill>
                  <a:schemeClr val="dk1"/>
                </a:solidFill>
                <a:latin typeface="Arial"/>
                <a:ea typeface="Arial"/>
                <a:cs typeface="Arial"/>
                <a:sym typeface="Arial"/>
              </a:rPr>
              <a:t>3NF removes the transitive dependency.</a:t>
            </a:r>
            <a:endParaRPr/>
          </a:p>
          <a:p>
            <a:pPr indent="-215900" lvl="0" marL="342900" marR="0" rtl="0" algn="l">
              <a:lnSpc>
                <a:spcPct val="100000"/>
              </a:lnSpc>
              <a:spcBef>
                <a:spcPts val="400"/>
              </a:spcBef>
              <a:spcAft>
                <a:spcPts val="0"/>
              </a:spcAft>
              <a:buClr>
                <a:srgbClr val="003366"/>
              </a:buClr>
              <a:buSzPts val="2000"/>
              <a:buFont typeface="Noto Sans Symbols"/>
              <a:buNone/>
            </a:pPr>
            <a:r>
              <a:t/>
            </a:r>
            <a:endParaRPr b="0" i="0" sz="2000" u="non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rgbClr val="003366"/>
              </a:buClr>
              <a:buSzPts val="2000"/>
              <a:buFont typeface="Noto Sans Symbols"/>
              <a:buChar char="⮚"/>
            </a:pPr>
            <a:r>
              <a:rPr b="0" i="0" lang="en-US" sz="2000" u="none">
                <a:solidFill>
                  <a:schemeClr val="dk1"/>
                </a:solidFill>
                <a:latin typeface="Arial"/>
                <a:ea typeface="Arial"/>
                <a:cs typeface="Arial"/>
                <a:sym typeface="Arial"/>
              </a:rPr>
              <a:t>BCNF removes dependency among key attributes.</a:t>
            </a:r>
            <a:endParaRPr/>
          </a:p>
          <a:p>
            <a:pPr indent="-215900" lvl="0" marL="342900" marR="0" rtl="0" algn="l">
              <a:lnSpc>
                <a:spcPct val="100000"/>
              </a:lnSpc>
              <a:spcBef>
                <a:spcPts val="400"/>
              </a:spcBef>
              <a:spcAft>
                <a:spcPts val="0"/>
              </a:spcAft>
              <a:buClr>
                <a:srgbClr val="003366"/>
              </a:buClr>
              <a:buSzPts val="2000"/>
              <a:buFont typeface="Noto Sans Symbols"/>
              <a:buNone/>
            </a:pPr>
            <a:r>
              <a:t/>
            </a:r>
            <a:endParaRPr b="0" i="0" sz="2000" u="non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rgbClr val="003366"/>
              </a:buClr>
              <a:buSzPts val="2000"/>
              <a:buFont typeface="Noto Sans Symbols"/>
              <a:buChar char="⮚"/>
            </a:pPr>
            <a:r>
              <a:rPr b="0" i="0" lang="en-US" sz="2000" u="none">
                <a:solidFill>
                  <a:schemeClr val="dk1"/>
                </a:solidFill>
                <a:latin typeface="Arial"/>
                <a:ea typeface="Arial"/>
                <a:cs typeface="Arial"/>
                <a:sym typeface="Arial"/>
              </a:rPr>
              <a:t>Too much of normalization adversely affects SELECT or RETRIEVAL operations.</a:t>
            </a:r>
            <a:endParaRPr/>
          </a:p>
          <a:p>
            <a:pPr indent="-215900" lvl="0" marL="342900" marR="0" rtl="0" algn="l">
              <a:lnSpc>
                <a:spcPct val="100000"/>
              </a:lnSpc>
              <a:spcBef>
                <a:spcPts val="400"/>
              </a:spcBef>
              <a:spcAft>
                <a:spcPts val="0"/>
              </a:spcAft>
              <a:buClr>
                <a:srgbClr val="003366"/>
              </a:buClr>
              <a:buSzPts val="2000"/>
              <a:buFont typeface="Noto Sans Symbols"/>
              <a:buNone/>
            </a:pPr>
            <a:r>
              <a:t/>
            </a:r>
            <a:endParaRPr b="0" i="0" sz="2000" u="non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rgbClr val="003366"/>
              </a:buClr>
              <a:buSzPts val="2000"/>
              <a:buFont typeface="Noto Sans Symbols"/>
              <a:buChar char="⮚"/>
            </a:pPr>
            <a:r>
              <a:rPr b="0" i="0" lang="en-US" sz="2000" u="none">
                <a:solidFill>
                  <a:schemeClr val="dk1"/>
                </a:solidFill>
                <a:latin typeface="Arial"/>
                <a:ea typeface="Arial"/>
                <a:cs typeface="Arial"/>
                <a:sym typeface="Arial"/>
              </a:rPr>
              <a:t>It is always better to normalize to 3NF for INSERT, UPDATE and DELETE intensive (On-line transaction) systems.</a:t>
            </a:r>
            <a:endParaRPr/>
          </a:p>
          <a:p>
            <a:pPr indent="-215900" lvl="0" marL="342900" marR="0" rtl="0" algn="l">
              <a:lnSpc>
                <a:spcPct val="100000"/>
              </a:lnSpc>
              <a:spcBef>
                <a:spcPts val="400"/>
              </a:spcBef>
              <a:spcAft>
                <a:spcPts val="0"/>
              </a:spcAft>
              <a:buClr>
                <a:srgbClr val="003366"/>
              </a:buClr>
              <a:buSzPts val="2000"/>
              <a:buFont typeface="Noto Sans Symbols"/>
              <a:buNone/>
            </a:pPr>
            <a:r>
              <a:t/>
            </a:r>
            <a:endParaRPr b="0" i="0" sz="2000" u="non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rgbClr val="003366"/>
              </a:buClr>
              <a:buSzPts val="2000"/>
              <a:buFont typeface="Noto Sans Symbols"/>
              <a:buChar char="⮚"/>
            </a:pPr>
            <a:r>
              <a:rPr b="0" i="0" lang="en-US" sz="2000" u="none">
                <a:solidFill>
                  <a:schemeClr val="dk1"/>
                </a:solidFill>
                <a:latin typeface="Arial"/>
                <a:ea typeface="Arial"/>
                <a:cs typeface="Arial"/>
                <a:sym typeface="Arial"/>
              </a:rPr>
              <a:t> It is always better to restrict to 2NF for SELECT intensive (Reporting) systems.</a:t>
            </a:r>
            <a:endParaRPr/>
          </a:p>
          <a:p>
            <a:pPr indent="-215900" lvl="0" marL="342900" marR="0" rtl="0" algn="l">
              <a:lnSpc>
                <a:spcPct val="100000"/>
              </a:lnSpc>
              <a:spcBef>
                <a:spcPts val="400"/>
              </a:spcBef>
              <a:spcAft>
                <a:spcPts val="0"/>
              </a:spcAft>
              <a:buClr>
                <a:srgbClr val="003366"/>
              </a:buClr>
              <a:buSzPts val="2000"/>
              <a:buFont typeface="Noto Sans Symbols"/>
              <a:buNone/>
            </a:pPr>
            <a:r>
              <a:t/>
            </a:r>
            <a:endParaRPr b="0" i="0" sz="2000" u="non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rgbClr val="003366"/>
              </a:buClr>
              <a:buSzPts val="2000"/>
              <a:buFont typeface="Noto Sans Symbols"/>
              <a:buChar char="⮚"/>
            </a:pPr>
            <a:r>
              <a:rPr b="0" i="0" lang="en-US" sz="2000" u="none">
                <a:solidFill>
                  <a:schemeClr val="dk1"/>
                </a:solidFill>
                <a:latin typeface="Arial"/>
                <a:ea typeface="Arial"/>
                <a:cs typeface="Arial"/>
                <a:sym typeface="Arial"/>
              </a:rPr>
              <a:t>While normalizing, use common sense and don’t use the normal forms as absolute measures.</a:t>
            </a:r>
            <a:endParaRPr/>
          </a:p>
          <a:p>
            <a:pPr indent="-215900" lvl="0" marL="342900" marR="0" rtl="0" algn="l">
              <a:spcBef>
                <a:spcPts val="400"/>
              </a:spcBef>
              <a:spcAft>
                <a:spcPts val="0"/>
              </a:spcAft>
              <a:buClr>
                <a:srgbClr val="003366"/>
              </a:buClr>
              <a:buSzPts val="2000"/>
              <a:buFont typeface="Noto Sans Symbols"/>
              <a:buNone/>
            </a:pPr>
            <a:r>
              <a:t/>
            </a:r>
            <a:endParaRPr b="0" i="0" sz="20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0" st="0"/>
                                            </p:txEl>
                                          </p:spTgt>
                                        </p:tgtEl>
                                        <p:attrNameLst>
                                          <p:attrName>style.visibility</p:attrName>
                                        </p:attrNameLst>
                                      </p:cBhvr>
                                      <p:to>
                                        <p:strVal val="visible"/>
                                      </p:to>
                                    </p:set>
                                    <p:animEffect filter="fade" transition="in">
                                      <p:cBhvr>
                                        <p:cTn dur="500"/>
                                        <p:tgtEl>
                                          <p:spTgt spid="4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1" st="1"/>
                                            </p:txEl>
                                          </p:spTgt>
                                        </p:tgtEl>
                                        <p:attrNameLst>
                                          <p:attrName>style.visibility</p:attrName>
                                        </p:attrNameLst>
                                      </p:cBhvr>
                                      <p:to>
                                        <p:strVal val="visible"/>
                                      </p:to>
                                    </p:set>
                                    <p:animEffect filter="fade" transition="in">
                                      <p:cBhvr>
                                        <p:cTn dur="500"/>
                                        <p:tgtEl>
                                          <p:spTgt spid="4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2" st="2"/>
                                            </p:txEl>
                                          </p:spTgt>
                                        </p:tgtEl>
                                        <p:attrNameLst>
                                          <p:attrName>style.visibility</p:attrName>
                                        </p:attrNameLst>
                                      </p:cBhvr>
                                      <p:to>
                                        <p:strVal val="visible"/>
                                      </p:to>
                                    </p:set>
                                    <p:animEffect filter="fade" transition="in">
                                      <p:cBhvr>
                                        <p:cTn dur="500"/>
                                        <p:tgtEl>
                                          <p:spTgt spid="4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3" st="3"/>
                                            </p:txEl>
                                          </p:spTgt>
                                        </p:tgtEl>
                                        <p:attrNameLst>
                                          <p:attrName>style.visibility</p:attrName>
                                        </p:attrNameLst>
                                      </p:cBhvr>
                                      <p:to>
                                        <p:strVal val="visible"/>
                                      </p:to>
                                    </p:set>
                                    <p:animEffect filter="fade" transition="in">
                                      <p:cBhvr>
                                        <p:cTn dur="500"/>
                                        <p:tgtEl>
                                          <p:spTgt spid="4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4" st="4"/>
                                            </p:txEl>
                                          </p:spTgt>
                                        </p:tgtEl>
                                        <p:attrNameLst>
                                          <p:attrName>style.visibility</p:attrName>
                                        </p:attrNameLst>
                                      </p:cBhvr>
                                      <p:to>
                                        <p:strVal val="visible"/>
                                      </p:to>
                                    </p:set>
                                    <p:animEffect filter="fade" transition="in">
                                      <p:cBhvr>
                                        <p:cTn dur="500"/>
                                        <p:tgtEl>
                                          <p:spTgt spid="48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5" st="5"/>
                                            </p:txEl>
                                          </p:spTgt>
                                        </p:tgtEl>
                                        <p:attrNameLst>
                                          <p:attrName>style.visibility</p:attrName>
                                        </p:attrNameLst>
                                      </p:cBhvr>
                                      <p:to>
                                        <p:strVal val="visible"/>
                                      </p:to>
                                    </p:set>
                                    <p:animEffect filter="fade" transition="in">
                                      <p:cBhvr>
                                        <p:cTn dur="500"/>
                                        <p:tgtEl>
                                          <p:spTgt spid="48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6" st="6"/>
                                            </p:txEl>
                                          </p:spTgt>
                                        </p:tgtEl>
                                        <p:attrNameLst>
                                          <p:attrName>style.visibility</p:attrName>
                                        </p:attrNameLst>
                                      </p:cBhvr>
                                      <p:to>
                                        <p:strVal val="visible"/>
                                      </p:to>
                                    </p:set>
                                    <p:animEffect filter="fade" transition="in">
                                      <p:cBhvr>
                                        <p:cTn dur="500"/>
                                        <p:tgtEl>
                                          <p:spTgt spid="48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7" st="7"/>
                                            </p:txEl>
                                          </p:spTgt>
                                        </p:tgtEl>
                                        <p:attrNameLst>
                                          <p:attrName>style.visibility</p:attrName>
                                        </p:attrNameLst>
                                      </p:cBhvr>
                                      <p:to>
                                        <p:strVal val="visible"/>
                                      </p:to>
                                    </p:set>
                                    <p:animEffect filter="fade" transition="in">
                                      <p:cBhvr>
                                        <p:cTn dur="500"/>
                                        <p:tgtEl>
                                          <p:spTgt spid="48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8" st="8"/>
                                            </p:txEl>
                                          </p:spTgt>
                                        </p:tgtEl>
                                        <p:attrNameLst>
                                          <p:attrName>style.visibility</p:attrName>
                                        </p:attrNameLst>
                                      </p:cBhvr>
                                      <p:to>
                                        <p:strVal val="visible"/>
                                      </p:to>
                                    </p:set>
                                    <p:animEffect filter="fade" transition="in">
                                      <p:cBhvr>
                                        <p:cTn dur="500"/>
                                        <p:tgtEl>
                                          <p:spTgt spid="48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9" st="9"/>
                                            </p:txEl>
                                          </p:spTgt>
                                        </p:tgtEl>
                                        <p:attrNameLst>
                                          <p:attrName>style.visibility</p:attrName>
                                        </p:attrNameLst>
                                      </p:cBhvr>
                                      <p:to>
                                        <p:strVal val="visible"/>
                                      </p:to>
                                    </p:set>
                                    <p:animEffect filter="fade" transition="in">
                                      <p:cBhvr>
                                        <p:cTn dur="500"/>
                                        <p:tgtEl>
                                          <p:spTgt spid="48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10" st="10"/>
                                            </p:txEl>
                                          </p:spTgt>
                                        </p:tgtEl>
                                        <p:attrNameLst>
                                          <p:attrName>style.visibility</p:attrName>
                                        </p:attrNameLst>
                                      </p:cBhvr>
                                      <p:to>
                                        <p:strVal val="visible"/>
                                      </p:to>
                                    </p:set>
                                    <p:animEffect filter="fade" transition="in">
                                      <p:cBhvr>
                                        <p:cTn dur="500"/>
                                        <p:tgtEl>
                                          <p:spTgt spid="48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xEl>
                                              <p:pRg end="11" st="11"/>
                                            </p:txEl>
                                          </p:spTgt>
                                        </p:tgtEl>
                                        <p:attrNameLst>
                                          <p:attrName>style.visibility</p:attrName>
                                        </p:attrNameLst>
                                      </p:cBhvr>
                                      <p:to>
                                        <p:strVal val="visible"/>
                                      </p:to>
                                    </p:set>
                                    <p:animEffect filter="fade" transition="in">
                                      <p:cBhvr>
                                        <p:cTn dur="500"/>
                                        <p:tgtEl>
                                          <p:spTgt spid="482">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5"/>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103" name="Google Shape;103;p25"/>
          <p:cNvSpPr txBox="1"/>
          <p:nvPr>
            <p:ph idx="4294967295" type="title"/>
          </p:nvPr>
        </p:nvSpPr>
        <p:spPr>
          <a:xfrm>
            <a:off x="152400" y="-82550"/>
            <a:ext cx="7456487" cy="97313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Functional Dependencies</a:t>
            </a:r>
            <a:r>
              <a:rPr b="0" i="0" lang="en-US" sz="3200" u="none" cap="none" strike="noStrike">
                <a:solidFill>
                  <a:schemeClr val="lt1"/>
                </a:solidFill>
                <a:latin typeface="Arial"/>
                <a:ea typeface="Arial"/>
                <a:cs typeface="Arial"/>
                <a:sym typeface="Arial"/>
              </a:rPr>
              <a:t> </a:t>
            </a:r>
            <a:endParaRPr/>
          </a:p>
        </p:txBody>
      </p:sp>
      <p:sp>
        <p:nvSpPr>
          <p:cNvPr id="104" name="Google Shape;104;p25"/>
          <p:cNvSpPr txBox="1"/>
          <p:nvPr>
            <p:ph idx="4294967295" type="body"/>
          </p:nvPr>
        </p:nvSpPr>
        <p:spPr>
          <a:xfrm>
            <a:off x="152400" y="1187450"/>
            <a:ext cx="8229600" cy="4881562"/>
          </a:xfrm>
          <a:prstGeom prst="rect">
            <a:avLst/>
          </a:prstGeom>
          <a:noFill/>
          <a:ln>
            <a:noFill/>
          </a:ln>
        </p:spPr>
        <p:txBody>
          <a:bodyPr anchorCtr="0" anchor="t" bIns="45700" lIns="0" spcFirstLastPara="1" rIns="91425" wrap="square" tIns="0">
            <a:noAutofit/>
          </a:bodyPr>
          <a:lstStyle/>
          <a:p>
            <a:pPr indent="-342900" lvl="0" marL="342900" marR="0" rtl="0" algn="l">
              <a:lnSpc>
                <a:spcPct val="100000"/>
              </a:lnSpc>
              <a:spcBef>
                <a:spcPts val="0"/>
              </a:spcBef>
              <a:spcAft>
                <a:spcPts val="0"/>
              </a:spcAft>
              <a:buClr>
                <a:srgbClr val="003366"/>
              </a:buClr>
              <a:buSzPts val="2000"/>
              <a:buFont typeface="Noto Sans Symbols"/>
              <a:buNone/>
            </a:pPr>
            <a:r>
              <a:rPr b="0" i="0" lang="en-US" sz="2000" u="none">
                <a:solidFill>
                  <a:schemeClr val="dk1"/>
                </a:solidFill>
                <a:latin typeface="Arial"/>
                <a:ea typeface="Arial"/>
                <a:cs typeface="Arial"/>
                <a:sym typeface="Arial"/>
              </a:rPr>
              <a:t>Consider the following Relation </a:t>
            </a:r>
            <a:endParaRPr/>
          </a:p>
          <a:p>
            <a:pPr indent="-342900" lvl="0" marL="342900" marR="0" rtl="0" algn="l">
              <a:lnSpc>
                <a:spcPct val="100000"/>
              </a:lnSpc>
              <a:spcBef>
                <a:spcPts val="400"/>
              </a:spcBef>
              <a:spcAft>
                <a:spcPts val="0"/>
              </a:spcAft>
              <a:buClr>
                <a:srgbClr val="003366"/>
              </a:buClr>
              <a:buSzPts val="2000"/>
              <a:buFont typeface="Noto Sans Symbols"/>
              <a:buNone/>
            </a:pPr>
            <a:r>
              <a:t/>
            </a:r>
            <a:endParaRPr b="0" i="0" sz="2000" u="non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rgbClr val="003366"/>
              </a:buClr>
              <a:buSzPts val="2000"/>
              <a:buFont typeface="Noto Sans Symbols"/>
              <a:buNone/>
            </a:pPr>
            <a:r>
              <a:rPr b="1" i="0" lang="en-US" sz="2000" u="none">
                <a:solidFill>
                  <a:schemeClr val="dk1"/>
                </a:solidFill>
                <a:latin typeface="Arial"/>
                <a:ea typeface="Arial"/>
                <a:cs typeface="Arial"/>
                <a:sym typeface="Arial"/>
              </a:rPr>
              <a:t>REPORT (</a:t>
            </a:r>
            <a:r>
              <a:rPr b="1" i="0" lang="en-US" sz="2000" u="sng">
                <a:solidFill>
                  <a:schemeClr val="dk1"/>
                </a:solidFill>
                <a:latin typeface="Arial"/>
                <a:ea typeface="Arial"/>
                <a:cs typeface="Arial"/>
                <a:sym typeface="Arial"/>
              </a:rPr>
              <a:t>STUDENT#,COURSE#</a:t>
            </a:r>
            <a:r>
              <a:rPr b="1" i="0" lang="en-US" sz="2000" u="none">
                <a:solidFill>
                  <a:schemeClr val="dk1"/>
                </a:solidFill>
                <a:latin typeface="Arial"/>
                <a:ea typeface="Arial"/>
                <a:cs typeface="Arial"/>
                <a:sym typeface="Arial"/>
              </a:rPr>
              <a:t>, CourseName, IName, Room#, Marks, Grade)</a:t>
            </a:r>
            <a:endParaRPr/>
          </a:p>
          <a:p>
            <a:pPr indent="-342900" lvl="0" marL="342900" marR="0" rtl="0" algn="l">
              <a:lnSpc>
                <a:spcPct val="100000"/>
              </a:lnSpc>
              <a:spcBef>
                <a:spcPts val="400"/>
              </a:spcBef>
              <a:spcAft>
                <a:spcPts val="0"/>
              </a:spcAft>
              <a:buClr>
                <a:srgbClr val="003366"/>
              </a:buClr>
              <a:buSzPts val="2000"/>
              <a:buFont typeface="Noto Sans Symbols"/>
              <a:buNone/>
            </a:pPr>
            <a:r>
              <a:t/>
            </a:r>
            <a:endParaRPr b="1" i="0" sz="2000" u="non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rgbClr val="003366"/>
              </a:buClr>
              <a:buSzPts val="2000"/>
              <a:buFont typeface="Noto Sans Symbols"/>
              <a:buChar char="⮚"/>
            </a:pPr>
            <a:r>
              <a:rPr b="1" i="0" lang="en-US" sz="2000" u="none">
                <a:solidFill>
                  <a:schemeClr val="dk1"/>
                </a:solidFill>
                <a:latin typeface="Arial"/>
                <a:ea typeface="Arial"/>
                <a:cs typeface="Arial"/>
                <a:sym typeface="Arial"/>
              </a:rPr>
              <a:t>STUDENT#</a:t>
            </a:r>
            <a:r>
              <a:rPr b="0" i="0" lang="en-US" sz="2000" u="none">
                <a:solidFill>
                  <a:schemeClr val="dk1"/>
                </a:solidFill>
                <a:latin typeface="Arial"/>
                <a:ea typeface="Arial"/>
                <a:cs typeface="Arial"/>
                <a:sym typeface="Arial"/>
              </a:rPr>
              <a:t> - Student Number</a:t>
            </a:r>
            <a:endParaRPr/>
          </a:p>
          <a:p>
            <a:pPr indent="-342900" lvl="0" marL="342900" marR="0" rtl="0" algn="l">
              <a:lnSpc>
                <a:spcPct val="100000"/>
              </a:lnSpc>
              <a:spcBef>
                <a:spcPts val="400"/>
              </a:spcBef>
              <a:spcAft>
                <a:spcPts val="0"/>
              </a:spcAft>
              <a:buClr>
                <a:srgbClr val="003366"/>
              </a:buClr>
              <a:buSzPts val="2000"/>
              <a:buFont typeface="Noto Sans Symbols"/>
              <a:buChar char="⮚"/>
            </a:pPr>
            <a:r>
              <a:rPr b="1" i="0" lang="en-US" sz="2000" u="none">
                <a:solidFill>
                  <a:schemeClr val="dk1"/>
                </a:solidFill>
                <a:latin typeface="Arial"/>
                <a:ea typeface="Arial"/>
                <a:cs typeface="Arial"/>
                <a:sym typeface="Arial"/>
              </a:rPr>
              <a:t>COURSE#</a:t>
            </a:r>
            <a:r>
              <a:rPr b="0" i="0" lang="en-US" sz="2000" u="none">
                <a:solidFill>
                  <a:schemeClr val="dk1"/>
                </a:solidFill>
                <a:latin typeface="Arial"/>
                <a:ea typeface="Arial"/>
                <a:cs typeface="Arial"/>
                <a:sym typeface="Arial"/>
              </a:rPr>
              <a:t> - Course Number</a:t>
            </a:r>
            <a:endParaRPr/>
          </a:p>
          <a:p>
            <a:pPr indent="-342900" lvl="0" marL="342900" marR="0" rtl="0" algn="l">
              <a:lnSpc>
                <a:spcPct val="100000"/>
              </a:lnSpc>
              <a:spcBef>
                <a:spcPts val="400"/>
              </a:spcBef>
              <a:spcAft>
                <a:spcPts val="0"/>
              </a:spcAft>
              <a:buClr>
                <a:srgbClr val="003366"/>
              </a:buClr>
              <a:buSzPts val="2000"/>
              <a:buFont typeface="Noto Sans Symbols"/>
              <a:buChar char="⮚"/>
            </a:pPr>
            <a:r>
              <a:rPr b="1" i="0" lang="en-US" sz="2000" u="none">
                <a:solidFill>
                  <a:schemeClr val="dk1"/>
                </a:solidFill>
                <a:latin typeface="Arial"/>
                <a:ea typeface="Arial"/>
                <a:cs typeface="Arial"/>
                <a:sym typeface="Arial"/>
              </a:rPr>
              <a:t>CourseName</a:t>
            </a:r>
            <a:r>
              <a:rPr b="0" i="0" lang="en-US" sz="2000" u="none">
                <a:solidFill>
                  <a:schemeClr val="dk1"/>
                </a:solidFill>
                <a:latin typeface="Arial"/>
                <a:ea typeface="Arial"/>
                <a:cs typeface="Arial"/>
                <a:sym typeface="Arial"/>
              </a:rPr>
              <a:t> - Course Name </a:t>
            </a:r>
            <a:endParaRPr/>
          </a:p>
          <a:p>
            <a:pPr indent="-342900" lvl="0" marL="342900" marR="0" rtl="0" algn="l">
              <a:lnSpc>
                <a:spcPct val="100000"/>
              </a:lnSpc>
              <a:spcBef>
                <a:spcPts val="400"/>
              </a:spcBef>
              <a:spcAft>
                <a:spcPts val="0"/>
              </a:spcAft>
              <a:buClr>
                <a:srgbClr val="003366"/>
              </a:buClr>
              <a:buSzPts val="2000"/>
              <a:buFont typeface="Noto Sans Symbols"/>
              <a:buChar char="⮚"/>
            </a:pPr>
            <a:r>
              <a:rPr b="1" i="0" lang="en-US" sz="2000" u="none">
                <a:solidFill>
                  <a:schemeClr val="dk1"/>
                </a:solidFill>
                <a:latin typeface="Arial"/>
                <a:ea typeface="Arial"/>
                <a:cs typeface="Arial"/>
                <a:sym typeface="Arial"/>
              </a:rPr>
              <a:t>IName</a:t>
            </a:r>
            <a:r>
              <a:rPr b="0" i="0" lang="en-US" sz="2000" u="none">
                <a:solidFill>
                  <a:schemeClr val="dk1"/>
                </a:solidFill>
                <a:latin typeface="Arial"/>
                <a:ea typeface="Arial"/>
                <a:cs typeface="Arial"/>
                <a:sym typeface="Arial"/>
              </a:rPr>
              <a:t> - Name of the Instructor who delivered the course </a:t>
            </a:r>
            <a:endParaRPr/>
          </a:p>
          <a:p>
            <a:pPr indent="-342900" lvl="0" marL="342900" marR="0" rtl="0" algn="l">
              <a:lnSpc>
                <a:spcPct val="100000"/>
              </a:lnSpc>
              <a:spcBef>
                <a:spcPts val="400"/>
              </a:spcBef>
              <a:spcAft>
                <a:spcPts val="0"/>
              </a:spcAft>
              <a:buClr>
                <a:srgbClr val="003366"/>
              </a:buClr>
              <a:buSzPts val="2000"/>
              <a:buFont typeface="Noto Sans Symbols"/>
              <a:buChar char="⮚"/>
            </a:pPr>
            <a:r>
              <a:rPr b="1" i="0" lang="en-US" sz="2000" u="none">
                <a:solidFill>
                  <a:schemeClr val="dk1"/>
                </a:solidFill>
                <a:latin typeface="Arial"/>
                <a:ea typeface="Arial"/>
                <a:cs typeface="Arial"/>
                <a:sym typeface="Arial"/>
              </a:rPr>
              <a:t>Room#</a:t>
            </a:r>
            <a:r>
              <a:rPr b="0" i="0" lang="en-US" sz="2000" u="none">
                <a:solidFill>
                  <a:schemeClr val="dk1"/>
                </a:solidFill>
                <a:latin typeface="Arial"/>
                <a:ea typeface="Arial"/>
                <a:cs typeface="Arial"/>
                <a:sym typeface="Arial"/>
              </a:rPr>
              <a:t> - Room number which is assigned to respective Instructor </a:t>
            </a:r>
            <a:endParaRPr/>
          </a:p>
          <a:p>
            <a:pPr indent="-342900" lvl="0" marL="342900" marR="0" rtl="0" algn="l">
              <a:lnSpc>
                <a:spcPct val="100000"/>
              </a:lnSpc>
              <a:spcBef>
                <a:spcPts val="400"/>
              </a:spcBef>
              <a:spcAft>
                <a:spcPts val="0"/>
              </a:spcAft>
              <a:buClr>
                <a:srgbClr val="003366"/>
              </a:buClr>
              <a:buSzPts val="2000"/>
              <a:buFont typeface="Noto Sans Symbols"/>
              <a:buChar char="⮚"/>
            </a:pPr>
            <a:r>
              <a:rPr b="1" i="0" lang="en-US" sz="2000" u="none">
                <a:solidFill>
                  <a:schemeClr val="dk1"/>
                </a:solidFill>
                <a:latin typeface="Arial"/>
                <a:ea typeface="Arial"/>
                <a:cs typeface="Arial"/>
                <a:sym typeface="Arial"/>
              </a:rPr>
              <a:t>Marks </a:t>
            </a:r>
            <a:r>
              <a:rPr b="0" i="0" lang="en-US" sz="2000" u="none">
                <a:solidFill>
                  <a:schemeClr val="dk1"/>
                </a:solidFill>
                <a:latin typeface="Arial"/>
                <a:ea typeface="Arial"/>
                <a:cs typeface="Arial"/>
                <a:sym typeface="Arial"/>
              </a:rPr>
              <a:t> - Scored in Course COURSE# by Student STUDENT#</a:t>
            </a:r>
            <a:endParaRPr/>
          </a:p>
          <a:p>
            <a:pPr indent="-342900" lvl="0" marL="342900" marR="0" rtl="0" algn="l">
              <a:lnSpc>
                <a:spcPct val="100000"/>
              </a:lnSpc>
              <a:spcBef>
                <a:spcPts val="400"/>
              </a:spcBef>
              <a:spcAft>
                <a:spcPts val="0"/>
              </a:spcAft>
              <a:buClr>
                <a:srgbClr val="003366"/>
              </a:buClr>
              <a:buSzPts val="2000"/>
              <a:buFont typeface="Noto Sans Symbols"/>
              <a:buChar char="⮚"/>
            </a:pPr>
            <a:r>
              <a:rPr b="1" i="0" lang="en-US" sz="2000" u="none">
                <a:solidFill>
                  <a:schemeClr val="dk1"/>
                </a:solidFill>
                <a:latin typeface="Arial"/>
                <a:ea typeface="Arial"/>
                <a:cs typeface="Arial"/>
                <a:sym typeface="Arial"/>
              </a:rPr>
              <a:t>Grade</a:t>
            </a:r>
            <a:r>
              <a:rPr b="0" i="0" lang="en-US" sz="2000" u="none">
                <a:solidFill>
                  <a:schemeClr val="dk1"/>
                </a:solidFill>
                <a:latin typeface="Arial"/>
                <a:ea typeface="Arial"/>
                <a:cs typeface="Arial"/>
                <a:sym typeface="Arial"/>
              </a:rPr>
              <a:t> - obtained by Student STUDENT# in Course COURSE#</a:t>
            </a:r>
            <a:endParaRPr/>
          </a:p>
          <a:p>
            <a:pPr indent="-215900" lvl="0" marL="342900" marR="0" rtl="0" algn="l">
              <a:spcBef>
                <a:spcPts val="400"/>
              </a:spcBef>
              <a:spcAft>
                <a:spcPts val="0"/>
              </a:spcAft>
              <a:buClr>
                <a:srgbClr val="003366"/>
              </a:buClr>
              <a:buSzPts val="2000"/>
              <a:buFont typeface="Noto Sans Symbols"/>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6"/>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110" name="Google Shape;110;p26"/>
          <p:cNvSpPr txBox="1"/>
          <p:nvPr>
            <p:ph idx="4294967295" type="title"/>
          </p:nvPr>
        </p:nvSpPr>
        <p:spPr>
          <a:xfrm>
            <a:off x="0" y="0"/>
            <a:ext cx="8659812" cy="685800"/>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cap="none" strike="noStrike">
                <a:solidFill>
                  <a:schemeClr val="lt1"/>
                </a:solidFill>
                <a:latin typeface="Arial"/>
                <a:ea typeface="Arial"/>
                <a:cs typeface="Arial"/>
                <a:sym typeface="Arial"/>
              </a:rPr>
              <a:t>Functional Dependencies-  From the  previous example</a:t>
            </a:r>
            <a:endParaRPr/>
          </a:p>
        </p:txBody>
      </p:sp>
      <p:sp>
        <p:nvSpPr>
          <p:cNvPr id="111" name="Google Shape;111;p26"/>
          <p:cNvSpPr txBox="1"/>
          <p:nvPr>
            <p:ph idx="4294967295" type="body"/>
          </p:nvPr>
        </p:nvSpPr>
        <p:spPr>
          <a:xfrm>
            <a:off x="152400" y="1703387"/>
            <a:ext cx="8229600" cy="4365625"/>
          </a:xfrm>
          <a:prstGeom prst="rect">
            <a:avLst/>
          </a:prstGeom>
          <a:noFill/>
          <a:ln>
            <a:noFill/>
          </a:ln>
        </p:spPr>
        <p:txBody>
          <a:bodyPr anchorCtr="0" anchor="t" bIns="45700" lIns="0" spcFirstLastPara="1" rIns="91425" wrap="square" tIns="0">
            <a:noAutofit/>
          </a:bodyPr>
          <a:lstStyle/>
          <a:p>
            <a:pPr indent="-342900" lvl="0" marL="342900" marR="0" rtl="0" algn="l">
              <a:lnSpc>
                <a:spcPct val="100000"/>
              </a:lnSpc>
              <a:spcBef>
                <a:spcPts val="0"/>
              </a:spcBef>
              <a:spcAft>
                <a:spcPts val="0"/>
              </a:spcAft>
              <a:buClr>
                <a:srgbClr val="003366"/>
              </a:buClr>
              <a:buSzPts val="2000"/>
              <a:buFont typeface="Noto Sans Symbols"/>
              <a:buChar char="⮚"/>
            </a:pPr>
            <a:r>
              <a:rPr b="1" i="0" lang="en-US" sz="2000" u="none">
                <a:solidFill>
                  <a:schemeClr val="dk1"/>
                </a:solidFill>
                <a:latin typeface="Arial"/>
                <a:ea typeface="Arial"/>
                <a:cs typeface="Arial"/>
                <a:sym typeface="Arial"/>
              </a:rPr>
              <a:t>STUDENT# COURSE# 🡪 Marks</a:t>
            </a:r>
            <a:endParaRPr/>
          </a:p>
          <a:p>
            <a:pPr indent="-215900" lvl="0" marL="342900" marR="0" rtl="0" algn="l">
              <a:lnSpc>
                <a:spcPct val="100000"/>
              </a:lnSpc>
              <a:spcBef>
                <a:spcPts val="400"/>
              </a:spcBef>
              <a:spcAft>
                <a:spcPts val="0"/>
              </a:spcAft>
              <a:buClr>
                <a:srgbClr val="003366"/>
              </a:buClr>
              <a:buSzPts val="2000"/>
              <a:buFont typeface="Noto Sans Symbols"/>
              <a:buNone/>
            </a:pPr>
            <a:r>
              <a:t/>
            </a:r>
            <a:endParaRPr b="1" i="0" sz="2000" u="non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rgbClr val="003366"/>
              </a:buClr>
              <a:buSzPts val="2000"/>
              <a:buFont typeface="Noto Sans Symbols"/>
              <a:buChar char="⮚"/>
            </a:pPr>
            <a:r>
              <a:rPr b="1" i="0" lang="en-US" sz="2000" u="none">
                <a:solidFill>
                  <a:schemeClr val="dk1"/>
                </a:solidFill>
                <a:latin typeface="Arial"/>
                <a:ea typeface="Arial"/>
                <a:cs typeface="Arial"/>
                <a:sym typeface="Arial"/>
              </a:rPr>
              <a:t>COURSE#  🡪 CourseName,</a:t>
            </a:r>
            <a:endParaRPr/>
          </a:p>
          <a:p>
            <a:pPr indent="-215900" lvl="0" marL="342900" marR="0" rtl="0" algn="l">
              <a:lnSpc>
                <a:spcPct val="100000"/>
              </a:lnSpc>
              <a:spcBef>
                <a:spcPts val="400"/>
              </a:spcBef>
              <a:spcAft>
                <a:spcPts val="0"/>
              </a:spcAft>
              <a:buClr>
                <a:srgbClr val="003366"/>
              </a:buClr>
              <a:buSzPts val="2000"/>
              <a:buFont typeface="Noto Sans Symbols"/>
              <a:buNone/>
            </a:pPr>
            <a:r>
              <a:t/>
            </a:r>
            <a:endParaRPr b="1" i="0" sz="2000" u="non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rgbClr val="003366"/>
              </a:buClr>
              <a:buSzPts val="2000"/>
              <a:buFont typeface="Noto Sans Symbols"/>
              <a:buChar char="⮚"/>
            </a:pPr>
            <a:r>
              <a:rPr b="1" i="0" lang="en-US" sz="2000" u="none">
                <a:solidFill>
                  <a:schemeClr val="dk1"/>
                </a:solidFill>
                <a:latin typeface="Arial"/>
                <a:ea typeface="Arial"/>
                <a:cs typeface="Arial"/>
                <a:sym typeface="Arial"/>
              </a:rPr>
              <a:t>COURSE# 🡪 IName (Assuming one course is taught by one and only one Instructor)</a:t>
            </a:r>
            <a:endParaRPr/>
          </a:p>
          <a:p>
            <a:pPr indent="-215900" lvl="0" marL="342900" marR="0" rtl="0" algn="l">
              <a:lnSpc>
                <a:spcPct val="100000"/>
              </a:lnSpc>
              <a:spcBef>
                <a:spcPts val="400"/>
              </a:spcBef>
              <a:spcAft>
                <a:spcPts val="0"/>
              </a:spcAft>
              <a:buClr>
                <a:srgbClr val="003366"/>
              </a:buClr>
              <a:buSzPts val="2000"/>
              <a:buFont typeface="Noto Sans Symbols"/>
              <a:buNone/>
            </a:pPr>
            <a:r>
              <a:t/>
            </a:r>
            <a:endParaRPr b="1" i="0" sz="2000" u="non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rgbClr val="003366"/>
              </a:buClr>
              <a:buSzPts val="2000"/>
              <a:buFont typeface="Noto Sans Symbols"/>
              <a:buChar char="⮚"/>
            </a:pPr>
            <a:r>
              <a:rPr b="1" i="0" lang="en-US" sz="2000" u="none">
                <a:solidFill>
                  <a:schemeClr val="dk1"/>
                </a:solidFill>
                <a:latin typeface="Arial"/>
                <a:ea typeface="Arial"/>
                <a:cs typeface="Arial"/>
                <a:sym typeface="Arial"/>
              </a:rPr>
              <a:t>IName 🡪 Room# (Assuming each Instructor has his/her own and non-shared room)</a:t>
            </a:r>
            <a:endParaRPr/>
          </a:p>
          <a:p>
            <a:pPr indent="-342900" lvl="0" marL="342900" marR="0" rtl="0" algn="l">
              <a:lnSpc>
                <a:spcPct val="100000"/>
              </a:lnSpc>
              <a:spcBef>
                <a:spcPts val="400"/>
              </a:spcBef>
              <a:spcAft>
                <a:spcPts val="0"/>
              </a:spcAft>
              <a:buClr>
                <a:srgbClr val="003366"/>
              </a:buClr>
              <a:buSzPts val="2000"/>
              <a:buFont typeface="Noto Sans Symbols"/>
              <a:buNone/>
            </a:pPr>
            <a:r>
              <a:t/>
            </a:r>
            <a:endParaRPr b="1" i="0" sz="2000" u="non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rgbClr val="003366"/>
              </a:buClr>
              <a:buSzPts val="2000"/>
              <a:buFont typeface="Noto Sans Symbols"/>
              <a:buChar char="⮚"/>
            </a:pPr>
            <a:r>
              <a:rPr b="1" i="0" lang="en-US" sz="2000" u="none">
                <a:solidFill>
                  <a:schemeClr val="dk1"/>
                </a:solidFill>
                <a:latin typeface="Arial"/>
                <a:ea typeface="Arial"/>
                <a:cs typeface="Arial"/>
                <a:sym typeface="Arial"/>
              </a:rPr>
              <a:t>Marks 🡪 Grade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1000"/>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1000"/>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1000"/>
                                        <p:tgtEl>
                                          <p:spTgt spid="1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Effect filter="fade" transition="in">
                                      <p:cBhvr>
                                        <p:cTn dur="1000"/>
                                        <p:tgtEl>
                                          <p:spTgt spid="1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animEffect filter="fade" transition="in">
                                      <p:cBhvr>
                                        <p:cTn dur="1000"/>
                                        <p:tgtEl>
                                          <p:spTgt spid="1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animEffect filter="fade" transition="in">
                                      <p:cBhvr>
                                        <p:cTn dur="1000"/>
                                        <p:tgtEl>
                                          <p:spTgt spid="11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6" st="6"/>
                                            </p:txEl>
                                          </p:spTgt>
                                        </p:tgtEl>
                                        <p:attrNameLst>
                                          <p:attrName>style.visibility</p:attrName>
                                        </p:attrNameLst>
                                      </p:cBhvr>
                                      <p:to>
                                        <p:strVal val="visible"/>
                                      </p:to>
                                    </p:set>
                                    <p:animEffect filter="fade" transition="in">
                                      <p:cBhvr>
                                        <p:cTn dur="1000"/>
                                        <p:tgtEl>
                                          <p:spTgt spid="11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7" st="7"/>
                                            </p:txEl>
                                          </p:spTgt>
                                        </p:tgtEl>
                                        <p:attrNameLst>
                                          <p:attrName>style.visibility</p:attrName>
                                        </p:attrNameLst>
                                      </p:cBhvr>
                                      <p:to>
                                        <p:strVal val="visible"/>
                                      </p:to>
                                    </p:set>
                                    <p:animEffect filter="fade" transition="in">
                                      <p:cBhvr>
                                        <p:cTn dur="1000"/>
                                        <p:tgtEl>
                                          <p:spTgt spid="11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8" st="8"/>
                                            </p:txEl>
                                          </p:spTgt>
                                        </p:tgtEl>
                                        <p:attrNameLst>
                                          <p:attrName>style.visibility</p:attrName>
                                        </p:attrNameLst>
                                      </p:cBhvr>
                                      <p:to>
                                        <p:strVal val="visible"/>
                                      </p:to>
                                    </p:set>
                                    <p:animEffect filter="fade" transition="in">
                                      <p:cBhvr>
                                        <p:cTn dur="1000"/>
                                        <p:tgtEl>
                                          <p:spTgt spid="11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7"/>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117" name="Google Shape;117;p27"/>
          <p:cNvSpPr txBox="1"/>
          <p:nvPr>
            <p:ph idx="4294967295" type="title"/>
          </p:nvPr>
        </p:nvSpPr>
        <p:spPr>
          <a:xfrm>
            <a:off x="152400" y="-82550"/>
            <a:ext cx="7456487" cy="97313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2800"/>
              <a:buFont typeface="Arial"/>
              <a:buNone/>
            </a:pPr>
            <a:r>
              <a:rPr b="1" i="0" lang="en-US" sz="2800" u="none" cap="none" strike="noStrike">
                <a:solidFill>
                  <a:schemeClr val="lt1"/>
                </a:solidFill>
                <a:latin typeface="Arial"/>
                <a:ea typeface="Arial"/>
                <a:cs typeface="Arial"/>
                <a:sym typeface="Arial"/>
              </a:rPr>
              <a:t>Dependency diagram</a:t>
            </a:r>
            <a:br>
              <a:rPr b="1" i="0" lang="en-US" sz="2800" u="none" cap="none" strike="noStrike">
                <a:solidFill>
                  <a:schemeClr val="lt1"/>
                </a:solidFill>
                <a:latin typeface="Arial"/>
                <a:ea typeface="Arial"/>
                <a:cs typeface="Arial"/>
                <a:sym typeface="Arial"/>
              </a:rPr>
            </a:br>
            <a:endParaRPr/>
          </a:p>
        </p:txBody>
      </p:sp>
      <p:sp>
        <p:nvSpPr>
          <p:cNvPr id="118" name="Google Shape;118;p27"/>
          <p:cNvSpPr txBox="1"/>
          <p:nvPr/>
        </p:nvSpPr>
        <p:spPr>
          <a:xfrm>
            <a:off x="304800" y="5181600"/>
            <a:ext cx="8610600" cy="1127125"/>
          </a:xfrm>
          <a:prstGeom prst="rect">
            <a:avLst/>
          </a:prstGeom>
          <a:solidFill>
            <a:schemeClr val="lt1"/>
          </a:solidFill>
          <a:ln>
            <a:noFill/>
          </a:ln>
        </p:spPr>
        <p:txBody>
          <a:bodyPr anchorCtr="0" anchor="t" bIns="46025" lIns="92075" spcFirstLastPara="1" rIns="92075" wrap="square" tIns="46025">
            <a:spAutoFit/>
          </a:bodyPr>
          <a:lstStyle/>
          <a:p>
            <a:pPr indent="-190500" lvl="0" marL="19050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Assumptions:</a:t>
            </a:r>
            <a:endParaRPr/>
          </a:p>
          <a:p>
            <a:pPr indent="-190500" lvl="0" marL="190500" marR="0" rtl="0" algn="l">
              <a:lnSpc>
                <a:spcPct val="100000"/>
              </a:lnSpc>
              <a:spcBef>
                <a:spcPts val="400"/>
              </a:spcBef>
              <a:spcAft>
                <a:spcPts val="0"/>
              </a:spcAft>
              <a:buClr>
                <a:schemeClr val="dk1"/>
              </a:buClr>
              <a:buSzPts val="1000"/>
              <a:buFont typeface="Arial"/>
              <a:buChar char="•"/>
            </a:pPr>
            <a:r>
              <a:rPr b="0" i="0" lang="en-US" sz="2000" u="none">
                <a:solidFill>
                  <a:schemeClr val="dk1"/>
                </a:solidFill>
                <a:latin typeface="Arial"/>
                <a:ea typeface="Arial"/>
                <a:cs typeface="Arial"/>
                <a:sym typeface="Arial"/>
              </a:rPr>
              <a:t>Each course has only one Instructor and each Instructor  has a room. </a:t>
            </a:r>
            <a:endParaRPr/>
          </a:p>
          <a:p>
            <a:pPr indent="-190500" lvl="0" marL="190500" marR="0" rtl="0" algn="l">
              <a:lnSpc>
                <a:spcPct val="100000"/>
              </a:lnSpc>
              <a:spcBef>
                <a:spcPts val="400"/>
              </a:spcBef>
              <a:spcAft>
                <a:spcPts val="0"/>
              </a:spcAft>
              <a:buClr>
                <a:schemeClr val="dk1"/>
              </a:buClr>
              <a:buSzPts val="1000"/>
              <a:buFont typeface="Arial"/>
              <a:buChar char="•"/>
            </a:pPr>
            <a:r>
              <a:rPr b="0" i="0" lang="en-US" sz="2000" u="none">
                <a:solidFill>
                  <a:schemeClr val="dk1"/>
                </a:solidFill>
                <a:latin typeface="Arial"/>
                <a:ea typeface="Arial"/>
                <a:cs typeface="Arial"/>
                <a:sym typeface="Arial"/>
              </a:rPr>
              <a:t>Grade is determined from Marks</a:t>
            </a:r>
            <a:r>
              <a:rPr b="0" i="0" lang="en-US" sz="2000" u="none">
                <a:solidFill>
                  <a:srgbClr val="FFFFFF"/>
                </a:solidFill>
                <a:latin typeface="Arial"/>
                <a:ea typeface="Arial"/>
                <a:cs typeface="Arial"/>
                <a:sym typeface="Arial"/>
              </a:rPr>
              <a:t> </a:t>
            </a:r>
            <a:endParaRPr/>
          </a:p>
        </p:txBody>
      </p:sp>
      <p:sp>
        <p:nvSpPr>
          <p:cNvPr id="119" name="Google Shape;119;p27"/>
          <p:cNvSpPr txBox="1"/>
          <p:nvPr/>
        </p:nvSpPr>
        <p:spPr>
          <a:xfrm>
            <a:off x="4457700" y="660400"/>
            <a:ext cx="914400" cy="9144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None/>
            </a:pPr>
            <a:r>
              <a:t/>
            </a:r>
            <a:endParaRPr b="1" i="0" sz="1200" u="none">
              <a:solidFill>
                <a:schemeClr val="dk1"/>
              </a:solidFill>
              <a:latin typeface="Arial"/>
              <a:ea typeface="Arial"/>
              <a:cs typeface="Arial"/>
              <a:sym typeface="Arial"/>
            </a:endParaRPr>
          </a:p>
        </p:txBody>
      </p:sp>
      <p:sp>
        <p:nvSpPr>
          <p:cNvPr id="120" name="Google Shape;120;p27"/>
          <p:cNvSpPr txBox="1"/>
          <p:nvPr/>
        </p:nvSpPr>
        <p:spPr>
          <a:xfrm>
            <a:off x="228600" y="1295400"/>
            <a:ext cx="8243887"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Report( </a:t>
            </a:r>
            <a:r>
              <a:rPr b="0" i="0" lang="en-US" sz="2400" u="sng">
                <a:solidFill>
                  <a:schemeClr val="dk1"/>
                </a:solidFill>
                <a:latin typeface="Arial"/>
                <a:ea typeface="Arial"/>
                <a:cs typeface="Arial"/>
                <a:sym typeface="Arial"/>
              </a:rPr>
              <a:t>S#,C#,</a:t>
            </a:r>
            <a:r>
              <a:rPr b="0" i="0" lang="en-US" sz="2400" u="none">
                <a:solidFill>
                  <a:schemeClr val="dk1"/>
                </a:solidFill>
                <a:latin typeface="Arial"/>
                <a:ea typeface="Arial"/>
                <a:cs typeface="Arial"/>
                <a:sym typeface="Arial"/>
              </a:rPr>
              <a:t>SName</a:t>
            </a:r>
            <a:r>
              <a:rPr b="0" i="0" lang="en-US" sz="2400" u="sng">
                <a:solidFill>
                  <a:schemeClr val="dk1"/>
                </a:solidFill>
                <a:latin typeface="Arial"/>
                <a:ea typeface="Arial"/>
                <a:cs typeface="Arial"/>
                <a:sym typeface="Arial"/>
              </a:rPr>
              <a:t>,</a:t>
            </a:r>
            <a:r>
              <a:rPr b="0" i="0" lang="en-US" sz="2400" u="none">
                <a:solidFill>
                  <a:schemeClr val="dk1"/>
                </a:solidFill>
                <a:latin typeface="Arial"/>
                <a:ea typeface="Arial"/>
                <a:cs typeface="Arial"/>
                <a:sym typeface="Arial"/>
              </a:rPr>
              <a:t>CTitle,IName,Room#,Marks,Grade)</a:t>
            </a:r>
            <a:endParaRPr/>
          </a:p>
        </p:txBody>
      </p:sp>
      <p:sp>
        <p:nvSpPr>
          <p:cNvPr id="121" name="Google Shape;121;p27"/>
          <p:cNvSpPr txBox="1"/>
          <p:nvPr/>
        </p:nvSpPr>
        <p:spPr>
          <a:xfrm>
            <a:off x="381000" y="1752600"/>
            <a:ext cx="2743200" cy="2819400"/>
          </a:xfrm>
          <a:prstGeom prst="rect">
            <a:avLst/>
          </a:prstGeom>
          <a:noFill/>
          <a:ln>
            <a:noFill/>
          </a:ln>
        </p:spPr>
        <p:txBody>
          <a:bodyPr anchorCtr="0" anchor="t" bIns="45700" lIns="91425" spcFirstLastPara="1" rIns="91425" wrap="square" tIns="45700">
            <a:noAutofit/>
          </a:bodyPr>
          <a:lstStyle/>
          <a:p>
            <a:pPr indent="-190500" lvl="0" marL="190500" marR="0" rtl="0" algn="l">
              <a:lnSpc>
                <a:spcPct val="100000"/>
              </a:lnSpc>
              <a:spcBef>
                <a:spcPts val="0"/>
              </a:spcBef>
              <a:spcAft>
                <a:spcPts val="0"/>
              </a:spcAft>
              <a:buClr>
                <a:schemeClr val="dk2"/>
              </a:buClr>
              <a:buSzPts val="2000"/>
              <a:buFont typeface="Arial"/>
              <a:buChar char="•"/>
            </a:pPr>
            <a:r>
              <a:rPr b="1" i="0" lang="en-US" sz="2000" u="none">
                <a:solidFill>
                  <a:schemeClr val="dk1"/>
                </a:solidFill>
                <a:latin typeface="Arial"/>
                <a:ea typeface="Arial"/>
                <a:cs typeface="Arial"/>
                <a:sym typeface="Arial"/>
              </a:rPr>
              <a:t>S# 🡪 SName</a:t>
            </a:r>
            <a:endParaRPr/>
          </a:p>
          <a:p>
            <a:pPr indent="-190500" lvl="0" marL="190500" marR="0" rtl="0" algn="l">
              <a:lnSpc>
                <a:spcPct val="100000"/>
              </a:lnSpc>
              <a:spcBef>
                <a:spcPts val="400"/>
              </a:spcBef>
              <a:spcAft>
                <a:spcPts val="0"/>
              </a:spcAft>
              <a:buClr>
                <a:schemeClr val="dk2"/>
              </a:buClr>
              <a:buSzPts val="2000"/>
              <a:buFont typeface="Arial"/>
              <a:buChar char="•"/>
            </a:pPr>
            <a:r>
              <a:rPr b="1" i="0" lang="en-US" sz="2000" u="none">
                <a:solidFill>
                  <a:schemeClr val="dk1"/>
                </a:solidFill>
                <a:latin typeface="Arial"/>
                <a:ea typeface="Arial"/>
                <a:cs typeface="Arial"/>
                <a:sym typeface="Arial"/>
              </a:rPr>
              <a:t>C#  🡪 CTitle,</a:t>
            </a:r>
            <a:endParaRPr/>
          </a:p>
          <a:p>
            <a:pPr indent="-190500" lvl="0" marL="190500" marR="0" rtl="0" algn="l">
              <a:lnSpc>
                <a:spcPct val="100000"/>
              </a:lnSpc>
              <a:spcBef>
                <a:spcPts val="400"/>
              </a:spcBef>
              <a:spcAft>
                <a:spcPts val="0"/>
              </a:spcAft>
              <a:buClr>
                <a:schemeClr val="dk2"/>
              </a:buClr>
              <a:buSzPts val="2000"/>
              <a:buFont typeface="Arial"/>
              <a:buChar char="•"/>
            </a:pPr>
            <a:r>
              <a:rPr b="1" i="0" lang="en-US" sz="2000" u="none">
                <a:solidFill>
                  <a:schemeClr val="dk1"/>
                </a:solidFill>
                <a:latin typeface="Arial"/>
                <a:ea typeface="Arial"/>
                <a:cs typeface="Arial"/>
                <a:sym typeface="Arial"/>
              </a:rPr>
              <a:t>C# 🡪 IName </a:t>
            </a:r>
            <a:endParaRPr/>
          </a:p>
          <a:p>
            <a:pPr indent="-190500" lvl="0" marL="190500" marR="0" rtl="0" algn="l">
              <a:lnSpc>
                <a:spcPct val="100000"/>
              </a:lnSpc>
              <a:spcBef>
                <a:spcPts val="400"/>
              </a:spcBef>
              <a:spcAft>
                <a:spcPts val="0"/>
              </a:spcAft>
              <a:buClr>
                <a:schemeClr val="dk2"/>
              </a:buClr>
              <a:buSzPts val="2000"/>
              <a:buFont typeface="Arial"/>
              <a:buChar char="•"/>
            </a:pPr>
            <a:r>
              <a:rPr b="1" i="0" lang="en-US" sz="2000" u="none">
                <a:solidFill>
                  <a:schemeClr val="dk1"/>
                </a:solidFill>
                <a:latin typeface="Arial"/>
                <a:ea typeface="Arial"/>
                <a:cs typeface="Arial"/>
                <a:sym typeface="Arial"/>
              </a:rPr>
              <a:t>IName 🡪 Room#</a:t>
            </a:r>
            <a:endParaRPr/>
          </a:p>
          <a:p>
            <a:pPr indent="-190500" lvl="0" marL="190500" marR="0" rtl="0" algn="l">
              <a:lnSpc>
                <a:spcPct val="100000"/>
              </a:lnSpc>
              <a:spcBef>
                <a:spcPts val="400"/>
              </a:spcBef>
              <a:spcAft>
                <a:spcPts val="0"/>
              </a:spcAft>
              <a:buClr>
                <a:schemeClr val="dk2"/>
              </a:buClr>
              <a:buSzPts val="2000"/>
              <a:buFont typeface="Arial"/>
              <a:buChar char="•"/>
            </a:pPr>
            <a:r>
              <a:rPr b="1" i="0" lang="en-US" sz="2000" u="none">
                <a:solidFill>
                  <a:schemeClr val="dk1"/>
                </a:solidFill>
                <a:latin typeface="Arial"/>
                <a:ea typeface="Arial"/>
                <a:cs typeface="Arial"/>
                <a:sym typeface="Arial"/>
              </a:rPr>
              <a:t>C# 🡪 Room# </a:t>
            </a:r>
            <a:endParaRPr/>
          </a:p>
          <a:p>
            <a:pPr indent="-190500" lvl="0" marL="190500" marR="0" rtl="0" algn="l">
              <a:lnSpc>
                <a:spcPct val="100000"/>
              </a:lnSpc>
              <a:spcBef>
                <a:spcPts val="400"/>
              </a:spcBef>
              <a:spcAft>
                <a:spcPts val="0"/>
              </a:spcAft>
              <a:buClr>
                <a:schemeClr val="dk2"/>
              </a:buClr>
              <a:buSzPts val="2000"/>
              <a:buFont typeface="Arial"/>
              <a:buChar char="•"/>
            </a:pPr>
            <a:r>
              <a:rPr b="1" i="0" lang="en-US" sz="2000" u="none">
                <a:solidFill>
                  <a:schemeClr val="dk1"/>
                </a:solidFill>
                <a:latin typeface="Arial"/>
                <a:ea typeface="Arial"/>
                <a:cs typeface="Arial"/>
                <a:sym typeface="Arial"/>
              </a:rPr>
              <a:t>S# C# 🡪 Marks</a:t>
            </a:r>
            <a:endParaRPr/>
          </a:p>
          <a:p>
            <a:pPr indent="-190500" lvl="0" marL="190500" marR="0" rtl="0" algn="l">
              <a:lnSpc>
                <a:spcPct val="100000"/>
              </a:lnSpc>
              <a:spcBef>
                <a:spcPts val="400"/>
              </a:spcBef>
              <a:spcAft>
                <a:spcPts val="0"/>
              </a:spcAft>
              <a:buClr>
                <a:schemeClr val="dk2"/>
              </a:buClr>
              <a:buSzPts val="2000"/>
              <a:buFont typeface="Arial"/>
              <a:buChar char="•"/>
            </a:pPr>
            <a:r>
              <a:rPr b="1" i="0" lang="en-US" sz="2000" u="none">
                <a:solidFill>
                  <a:schemeClr val="dk1"/>
                </a:solidFill>
                <a:latin typeface="Arial"/>
                <a:ea typeface="Arial"/>
                <a:cs typeface="Arial"/>
                <a:sym typeface="Arial"/>
              </a:rPr>
              <a:t>Marks 🡪 Grade</a:t>
            </a:r>
            <a:r>
              <a:rPr b="0" i="0" lang="en-US" sz="2000" u="none">
                <a:solidFill>
                  <a:schemeClr val="dk1"/>
                </a:solidFill>
                <a:latin typeface="Arial"/>
                <a:ea typeface="Arial"/>
                <a:cs typeface="Arial"/>
                <a:sym typeface="Arial"/>
              </a:rPr>
              <a:t> </a:t>
            </a:r>
            <a:endParaRPr/>
          </a:p>
          <a:p>
            <a:pPr indent="-190500" lvl="0" marL="190500" marR="0" rtl="0" algn="l">
              <a:lnSpc>
                <a:spcPct val="100000"/>
              </a:lnSpc>
              <a:spcBef>
                <a:spcPts val="400"/>
              </a:spcBef>
              <a:spcAft>
                <a:spcPts val="0"/>
              </a:spcAft>
              <a:buClr>
                <a:schemeClr val="dk2"/>
              </a:buClr>
              <a:buSzPts val="2000"/>
              <a:buFont typeface="Arial"/>
              <a:buChar char="•"/>
            </a:pPr>
            <a:r>
              <a:rPr b="1" i="0" lang="en-US" sz="2000" u="none">
                <a:solidFill>
                  <a:schemeClr val="dk1"/>
                </a:solidFill>
                <a:latin typeface="Arial"/>
                <a:ea typeface="Arial"/>
                <a:cs typeface="Arial"/>
                <a:sym typeface="Arial"/>
              </a:rPr>
              <a:t>S# C# 🡪 Grade</a:t>
            </a:r>
            <a:endParaRPr/>
          </a:p>
        </p:txBody>
      </p:sp>
      <p:grpSp>
        <p:nvGrpSpPr>
          <p:cNvPr id="122" name="Google Shape;122;p27"/>
          <p:cNvGrpSpPr/>
          <p:nvPr/>
        </p:nvGrpSpPr>
        <p:grpSpPr>
          <a:xfrm>
            <a:off x="3124200" y="2057400"/>
            <a:ext cx="5486400" cy="2732087"/>
            <a:chOff x="1968" y="864"/>
            <a:chExt cx="3456" cy="1967"/>
          </a:xfrm>
        </p:grpSpPr>
        <p:cxnSp>
          <p:nvCxnSpPr>
            <p:cNvPr id="123" name="Google Shape;123;p27"/>
            <p:cNvCxnSpPr/>
            <p:nvPr/>
          </p:nvCxnSpPr>
          <p:spPr>
            <a:xfrm>
              <a:off x="3600" y="1344"/>
              <a:ext cx="192" cy="960"/>
            </a:xfrm>
            <a:prstGeom prst="straightConnector1">
              <a:avLst/>
            </a:prstGeom>
            <a:noFill/>
            <a:ln cap="flat" cmpd="sng" w="28575">
              <a:solidFill>
                <a:srgbClr val="0000FF"/>
              </a:solidFill>
              <a:prstDash val="solid"/>
              <a:miter lim="800000"/>
              <a:headEnd len="med" w="med" type="none"/>
              <a:tailEnd len="med" w="med" type="triangle"/>
            </a:ln>
          </p:spPr>
        </p:cxnSp>
        <p:cxnSp>
          <p:nvCxnSpPr>
            <p:cNvPr id="124" name="Google Shape;124;p27"/>
            <p:cNvCxnSpPr/>
            <p:nvPr/>
          </p:nvCxnSpPr>
          <p:spPr>
            <a:xfrm>
              <a:off x="3275" y="2496"/>
              <a:ext cx="287" cy="0"/>
            </a:xfrm>
            <a:prstGeom prst="straightConnector1">
              <a:avLst/>
            </a:prstGeom>
            <a:noFill/>
            <a:ln cap="flat" cmpd="sng" w="28575">
              <a:solidFill>
                <a:srgbClr val="0000FF"/>
              </a:solidFill>
              <a:prstDash val="solid"/>
              <a:miter lim="800000"/>
              <a:headEnd len="med" w="med" type="none"/>
              <a:tailEnd len="med" w="med" type="triangle"/>
            </a:ln>
          </p:spPr>
        </p:cxnSp>
        <p:sp>
          <p:nvSpPr>
            <p:cNvPr id="125" name="Google Shape;125;p27"/>
            <p:cNvSpPr txBox="1"/>
            <p:nvPr/>
          </p:nvSpPr>
          <p:spPr>
            <a:xfrm>
              <a:off x="2592" y="2304"/>
              <a:ext cx="696" cy="383"/>
            </a:xfrm>
            <a:prstGeom prst="rect">
              <a:avLst/>
            </a:prstGeom>
            <a:solidFill>
              <a:srgbClr val="FFFF00"/>
            </a:solidFill>
            <a:ln cap="flat" cmpd="sng" w="127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0000FF"/>
                </a:buClr>
                <a:buSzPts val="2800"/>
                <a:buFont typeface="Times New Roman"/>
                <a:buNone/>
              </a:pPr>
              <a:r>
                <a:rPr b="0" i="0" lang="en-US" sz="2800" u="none">
                  <a:solidFill>
                    <a:srgbClr val="0000FF"/>
                  </a:solidFill>
                  <a:latin typeface="Times New Roman"/>
                  <a:ea typeface="Times New Roman"/>
                  <a:cs typeface="Times New Roman"/>
                  <a:sym typeface="Times New Roman"/>
                </a:rPr>
                <a:t>Marks</a:t>
              </a:r>
              <a:endParaRPr/>
            </a:p>
          </p:txBody>
        </p:sp>
        <p:sp>
          <p:nvSpPr>
            <p:cNvPr id="126" name="Google Shape;126;p27"/>
            <p:cNvSpPr txBox="1"/>
            <p:nvPr/>
          </p:nvSpPr>
          <p:spPr>
            <a:xfrm>
              <a:off x="3552" y="2304"/>
              <a:ext cx="671" cy="383"/>
            </a:xfrm>
            <a:prstGeom prst="rect">
              <a:avLst/>
            </a:prstGeom>
            <a:solidFill>
              <a:srgbClr val="FFFF00"/>
            </a:solidFill>
            <a:ln cap="flat" cmpd="sng" w="127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0000FF"/>
                </a:buClr>
                <a:buSzPts val="2800"/>
                <a:buFont typeface="Times New Roman"/>
                <a:buNone/>
              </a:pPr>
              <a:r>
                <a:rPr b="0" i="0" lang="en-US" sz="2800" u="none">
                  <a:solidFill>
                    <a:srgbClr val="0000FF"/>
                  </a:solidFill>
                  <a:latin typeface="Times New Roman"/>
                  <a:ea typeface="Times New Roman"/>
                  <a:cs typeface="Times New Roman"/>
                  <a:sym typeface="Times New Roman"/>
                </a:rPr>
                <a:t>Grade</a:t>
              </a:r>
              <a:endParaRPr/>
            </a:p>
          </p:txBody>
        </p:sp>
        <p:sp>
          <p:nvSpPr>
            <p:cNvPr id="127" name="Google Shape;127;p27"/>
            <p:cNvSpPr txBox="1"/>
            <p:nvPr/>
          </p:nvSpPr>
          <p:spPr>
            <a:xfrm>
              <a:off x="4608" y="1440"/>
              <a:ext cx="795" cy="383"/>
            </a:xfrm>
            <a:prstGeom prst="rect">
              <a:avLst/>
            </a:prstGeom>
            <a:solidFill>
              <a:srgbClr val="FFFF00"/>
            </a:solidFill>
            <a:ln cap="flat" cmpd="sng" w="127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0000FF"/>
                </a:buClr>
                <a:buSzPts val="2800"/>
                <a:buFont typeface="Times New Roman"/>
                <a:buNone/>
              </a:pPr>
              <a:r>
                <a:rPr b="0" i="0" lang="en-US" sz="2800" u="none">
                  <a:solidFill>
                    <a:srgbClr val="0000FF"/>
                  </a:solidFill>
                  <a:latin typeface="Times New Roman"/>
                  <a:ea typeface="Times New Roman"/>
                  <a:cs typeface="Times New Roman"/>
                  <a:sym typeface="Times New Roman"/>
                </a:rPr>
                <a:t>CTitle</a:t>
              </a:r>
              <a:endParaRPr/>
            </a:p>
          </p:txBody>
        </p:sp>
        <p:sp>
          <p:nvSpPr>
            <p:cNvPr id="128" name="Google Shape;128;p27"/>
            <p:cNvSpPr txBox="1"/>
            <p:nvPr/>
          </p:nvSpPr>
          <p:spPr>
            <a:xfrm>
              <a:off x="1968" y="1680"/>
              <a:ext cx="783" cy="383"/>
            </a:xfrm>
            <a:prstGeom prst="rect">
              <a:avLst/>
            </a:prstGeom>
            <a:solidFill>
              <a:srgbClr val="FFFF00"/>
            </a:solidFill>
            <a:ln cap="flat" cmpd="sng" w="127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0000FF"/>
                </a:buClr>
                <a:buSzPts val="2800"/>
                <a:buFont typeface="Times New Roman"/>
                <a:buNone/>
              </a:pPr>
              <a:r>
                <a:rPr b="0" i="0" lang="en-US" sz="2800" u="none">
                  <a:solidFill>
                    <a:srgbClr val="0000FF"/>
                  </a:solidFill>
                  <a:latin typeface="Times New Roman"/>
                  <a:ea typeface="Times New Roman"/>
                  <a:cs typeface="Times New Roman"/>
                  <a:sym typeface="Times New Roman"/>
                </a:rPr>
                <a:t>SName</a:t>
              </a:r>
              <a:endParaRPr/>
            </a:p>
          </p:txBody>
        </p:sp>
        <p:sp>
          <p:nvSpPr>
            <p:cNvPr id="129" name="Google Shape;129;p27"/>
            <p:cNvSpPr txBox="1"/>
            <p:nvPr/>
          </p:nvSpPr>
          <p:spPr>
            <a:xfrm>
              <a:off x="4608" y="1872"/>
              <a:ext cx="816" cy="383"/>
            </a:xfrm>
            <a:prstGeom prst="rect">
              <a:avLst/>
            </a:prstGeom>
            <a:solidFill>
              <a:srgbClr val="FFFF00"/>
            </a:solidFill>
            <a:ln cap="flat" cmpd="sng" w="127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0000FF"/>
                </a:buClr>
                <a:buSzPts val="2800"/>
                <a:buFont typeface="Times New Roman"/>
                <a:buNone/>
              </a:pPr>
              <a:r>
                <a:rPr b="0" i="0" lang="en-US" sz="2800" u="none">
                  <a:solidFill>
                    <a:srgbClr val="0000FF"/>
                  </a:solidFill>
                  <a:latin typeface="Times New Roman"/>
                  <a:ea typeface="Times New Roman"/>
                  <a:cs typeface="Times New Roman"/>
                  <a:sym typeface="Times New Roman"/>
                </a:rPr>
                <a:t>IName </a:t>
              </a:r>
              <a:endParaRPr/>
            </a:p>
          </p:txBody>
        </p:sp>
        <p:sp>
          <p:nvSpPr>
            <p:cNvPr id="130" name="Google Shape;130;p27"/>
            <p:cNvSpPr txBox="1"/>
            <p:nvPr/>
          </p:nvSpPr>
          <p:spPr>
            <a:xfrm>
              <a:off x="2596" y="2136"/>
              <a:ext cx="280" cy="184"/>
            </a:xfrm>
            <a:prstGeom prst="rect">
              <a:avLst/>
            </a:prstGeom>
            <a:noFill/>
            <a:ln cap="flat" cmpd="sng" w="9525">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None/>
              </a:pPr>
              <a:r>
                <a:t/>
              </a:r>
              <a:endParaRPr b="1" i="0" sz="1200" u="none">
                <a:solidFill>
                  <a:schemeClr val="dk1"/>
                </a:solidFill>
                <a:latin typeface="Arial"/>
                <a:ea typeface="Arial"/>
                <a:cs typeface="Arial"/>
                <a:sym typeface="Arial"/>
              </a:endParaRPr>
            </a:p>
          </p:txBody>
        </p:sp>
        <p:sp>
          <p:nvSpPr>
            <p:cNvPr id="131" name="Google Shape;131;p27"/>
            <p:cNvSpPr txBox="1"/>
            <p:nvPr/>
          </p:nvSpPr>
          <p:spPr>
            <a:xfrm>
              <a:off x="4641" y="2448"/>
              <a:ext cx="783" cy="383"/>
            </a:xfrm>
            <a:prstGeom prst="rect">
              <a:avLst/>
            </a:prstGeom>
            <a:solidFill>
              <a:srgbClr val="FFFF00"/>
            </a:solidFill>
            <a:ln cap="flat" cmpd="sng" w="127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0000FF"/>
                </a:buClr>
                <a:buSzPts val="2800"/>
                <a:buFont typeface="Times New Roman"/>
                <a:buNone/>
              </a:pPr>
              <a:r>
                <a:rPr b="0" i="0" lang="en-US" sz="2800" u="none">
                  <a:solidFill>
                    <a:srgbClr val="0000FF"/>
                  </a:solidFill>
                  <a:latin typeface="Times New Roman"/>
                  <a:ea typeface="Times New Roman"/>
                  <a:cs typeface="Times New Roman"/>
                  <a:sym typeface="Times New Roman"/>
                </a:rPr>
                <a:t>Room#</a:t>
              </a:r>
              <a:endParaRPr/>
            </a:p>
          </p:txBody>
        </p:sp>
        <p:cxnSp>
          <p:nvCxnSpPr>
            <p:cNvPr id="132" name="Google Shape;132;p27"/>
            <p:cNvCxnSpPr/>
            <p:nvPr/>
          </p:nvCxnSpPr>
          <p:spPr>
            <a:xfrm flipH="1">
              <a:off x="3024" y="1344"/>
              <a:ext cx="528" cy="960"/>
            </a:xfrm>
            <a:prstGeom prst="straightConnector1">
              <a:avLst/>
            </a:prstGeom>
            <a:noFill/>
            <a:ln cap="flat" cmpd="sng" w="28575">
              <a:solidFill>
                <a:srgbClr val="0000FF"/>
              </a:solidFill>
              <a:prstDash val="solid"/>
              <a:miter lim="800000"/>
              <a:headEnd len="med" w="med" type="none"/>
              <a:tailEnd len="med" w="med" type="triangle"/>
            </a:ln>
          </p:spPr>
        </p:cxnSp>
        <p:cxnSp>
          <p:nvCxnSpPr>
            <p:cNvPr id="133" name="Google Shape;133;p27"/>
            <p:cNvCxnSpPr/>
            <p:nvPr/>
          </p:nvCxnSpPr>
          <p:spPr>
            <a:xfrm>
              <a:off x="4992" y="2208"/>
              <a:ext cx="0" cy="267"/>
            </a:xfrm>
            <a:prstGeom prst="straightConnector1">
              <a:avLst/>
            </a:prstGeom>
            <a:noFill/>
            <a:ln cap="flat" cmpd="sng" w="28575">
              <a:solidFill>
                <a:srgbClr val="0000FF"/>
              </a:solidFill>
              <a:prstDash val="solid"/>
              <a:miter lim="800000"/>
              <a:headEnd len="med" w="med" type="none"/>
              <a:tailEnd len="lg" w="lg" type="triangle"/>
            </a:ln>
          </p:spPr>
        </p:cxnSp>
        <p:sp>
          <p:nvSpPr>
            <p:cNvPr id="134" name="Google Shape;134;p27"/>
            <p:cNvSpPr txBox="1"/>
            <p:nvPr/>
          </p:nvSpPr>
          <p:spPr>
            <a:xfrm>
              <a:off x="3120" y="864"/>
              <a:ext cx="1056" cy="480"/>
            </a:xfrm>
            <a:prstGeom prst="rect">
              <a:avLst/>
            </a:prstGeom>
            <a:solidFill>
              <a:srgbClr val="CC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200" u="none">
                <a:solidFill>
                  <a:schemeClr val="dk1"/>
                </a:solidFill>
                <a:latin typeface="Arial"/>
                <a:ea typeface="Arial"/>
                <a:cs typeface="Arial"/>
                <a:sym typeface="Arial"/>
              </a:endParaRPr>
            </a:p>
          </p:txBody>
        </p:sp>
        <p:sp>
          <p:nvSpPr>
            <p:cNvPr id="135" name="Google Shape;135;p27"/>
            <p:cNvSpPr txBox="1"/>
            <p:nvPr/>
          </p:nvSpPr>
          <p:spPr>
            <a:xfrm>
              <a:off x="3216" y="912"/>
              <a:ext cx="384" cy="383"/>
            </a:xfrm>
            <a:prstGeom prst="rect">
              <a:avLst/>
            </a:prstGeom>
            <a:solidFill>
              <a:srgbClr val="FFFF00"/>
            </a:solidFill>
            <a:ln cap="flat" cmpd="sng" w="127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FF"/>
                </a:buClr>
                <a:buSzPts val="2800"/>
                <a:buFont typeface="Times New Roman"/>
                <a:buNone/>
              </a:pPr>
              <a:r>
                <a:rPr b="0" i="0" lang="en-US" sz="2800" u="none">
                  <a:solidFill>
                    <a:srgbClr val="0000FF"/>
                  </a:solidFill>
                  <a:latin typeface="Times New Roman"/>
                  <a:ea typeface="Times New Roman"/>
                  <a:cs typeface="Times New Roman"/>
                  <a:sym typeface="Times New Roman"/>
                </a:rPr>
                <a:t>S#</a:t>
              </a:r>
              <a:endParaRPr/>
            </a:p>
          </p:txBody>
        </p:sp>
        <p:sp>
          <p:nvSpPr>
            <p:cNvPr id="136" name="Google Shape;136;p27"/>
            <p:cNvSpPr txBox="1"/>
            <p:nvPr/>
          </p:nvSpPr>
          <p:spPr>
            <a:xfrm>
              <a:off x="3696" y="913"/>
              <a:ext cx="432" cy="383"/>
            </a:xfrm>
            <a:prstGeom prst="rect">
              <a:avLst/>
            </a:prstGeom>
            <a:solidFill>
              <a:srgbClr val="FFFF00"/>
            </a:solidFill>
            <a:ln cap="flat" cmpd="sng" w="12700">
              <a:solidFill>
                <a:schemeClr val="lt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FF"/>
                </a:buClr>
                <a:buSzPts val="2800"/>
                <a:buFont typeface="Times New Roman"/>
                <a:buNone/>
              </a:pPr>
              <a:r>
                <a:rPr b="0" i="0" lang="en-US" sz="2800" u="none">
                  <a:solidFill>
                    <a:srgbClr val="0000FF"/>
                  </a:solidFill>
                  <a:latin typeface="Times New Roman"/>
                  <a:ea typeface="Times New Roman"/>
                  <a:cs typeface="Times New Roman"/>
                  <a:sym typeface="Times New Roman"/>
                </a:rPr>
                <a:t>C#</a:t>
              </a:r>
              <a:endParaRPr/>
            </a:p>
          </p:txBody>
        </p:sp>
        <p:cxnSp>
          <p:nvCxnSpPr>
            <p:cNvPr id="137" name="Google Shape;137;p27"/>
            <p:cNvCxnSpPr/>
            <p:nvPr/>
          </p:nvCxnSpPr>
          <p:spPr>
            <a:xfrm flipH="1">
              <a:off x="2496" y="1200"/>
              <a:ext cx="816" cy="480"/>
            </a:xfrm>
            <a:prstGeom prst="straightConnector1">
              <a:avLst/>
            </a:prstGeom>
            <a:noFill/>
            <a:ln cap="flat" cmpd="sng" w="28575">
              <a:solidFill>
                <a:srgbClr val="0000FF"/>
              </a:solidFill>
              <a:prstDash val="solid"/>
              <a:miter lim="800000"/>
              <a:headEnd len="med" w="med" type="none"/>
              <a:tailEnd len="lg" w="lg" type="triangle"/>
            </a:ln>
          </p:spPr>
        </p:cxnSp>
        <p:cxnSp>
          <p:nvCxnSpPr>
            <p:cNvPr id="138" name="Google Shape;138;p27"/>
            <p:cNvCxnSpPr/>
            <p:nvPr/>
          </p:nvCxnSpPr>
          <p:spPr>
            <a:xfrm>
              <a:off x="3888" y="1248"/>
              <a:ext cx="768" cy="1344"/>
            </a:xfrm>
            <a:prstGeom prst="straightConnector1">
              <a:avLst/>
            </a:prstGeom>
            <a:noFill/>
            <a:ln cap="flat" cmpd="sng" w="28575">
              <a:solidFill>
                <a:srgbClr val="0000FF"/>
              </a:solidFill>
              <a:prstDash val="solid"/>
              <a:miter lim="800000"/>
              <a:headEnd len="med" w="med" type="none"/>
              <a:tailEnd len="med" w="med" type="triangle"/>
            </a:ln>
          </p:spPr>
        </p:cxnSp>
        <p:cxnSp>
          <p:nvCxnSpPr>
            <p:cNvPr id="139" name="Google Shape;139;p27"/>
            <p:cNvCxnSpPr/>
            <p:nvPr/>
          </p:nvCxnSpPr>
          <p:spPr>
            <a:xfrm rot="-1200000">
              <a:off x="4128" y="1165"/>
              <a:ext cx="352" cy="963"/>
            </a:xfrm>
            <a:prstGeom prst="straightConnector1">
              <a:avLst/>
            </a:prstGeom>
            <a:noFill/>
            <a:ln cap="flat" cmpd="sng" w="28575">
              <a:solidFill>
                <a:srgbClr val="0000FF"/>
              </a:solidFill>
              <a:prstDash val="solid"/>
              <a:miter lim="800000"/>
              <a:headEnd len="med" w="med" type="none"/>
              <a:tailEnd len="med" w="med" type="triangle"/>
            </a:ln>
          </p:spPr>
        </p:cxnSp>
        <p:cxnSp>
          <p:nvCxnSpPr>
            <p:cNvPr id="140" name="Google Shape;140;p27"/>
            <p:cNvCxnSpPr/>
            <p:nvPr/>
          </p:nvCxnSpPr>
          <p:spPr>
            <a:xfrm rot="-3000000">
              <a:off x="4334" y="1124"/>
              <a:ext cx="96" cy="605"/>
            </a:xfrm>
            <a:prstGeom prst="straightConnector1">
              <a:avLst/>
            </a:prstGeom>
            <a:noFill/>
            <a:ln cap="flat" cmpd="sng" w="28575">
              <a:solidFill>
                <a:srgbClr val="0000FF"/>
              </a:solidFill>
              <a:prstDash val="solid"/>
              <a:miter lim="800000"/>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1000"/>
                                        <p:tgtEl>
                                          <p:spTgt spid="1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1000"/>
                                        <p:tgtEl>
                                          <p:spTgt spid="1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Effect filter="fade" transition="in">
                                      <p:cBhvr>
                                        <p:cTn dur="1000"/>
                                        <p:tgtEl>
                                          <p:spTgt spid="1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animEffect filter="fade" transition="in">
                                      <p:cBhvr>
                                        <p:cTn dur="1000"/>
                                        <p:tgtEl>
                                          <p:spTgt spid="1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animEffect filter="fade" transition="in">
                                      <p:cBhvr>
                                        <p:cTn dur="1000"/>
                                        <p:tgtEl>
                                          <p:spTgt spid="1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5" st="5"/>
                                            </p:txEl>
                                          </p:spTgt>
                                        </p:tgtEl>
                                        <p:attrNameLst>
                                          <p:attrName>style.visibility</p:attrName>
                                        </p:attrNameLst>
                                      </p:cBhvr>
                                      <p:to>
                                        <p:strVal val="visible"/>
                                      </p:to>
                                    </p:set>
                                    <p:animEffect filter="fade" transition="in">
                                      <p:cBhvr>
                                        <p:cTn dur="1000"/>
                                        <p:tgtEl>
                                          <p:spTgt spid="12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6" st="6"/>
                                            </p:txEl>
                                          </p:spTgt>
                                        </p:tgtEl>
                                        <p:attrNameLst>
                                          <p:attrName>style.visibility</p:attrName>
                                        </p:attrNameLst>
                                      </p:cBhvr>
                                      <p:to>
                                        <p:strVal val="visible"/>
                                      </p:to>
                                    </p:set>
                                    <p:animEffect filter="fade" transition="in">
                                      <p:cBhvr>
                                        <p:cTn dur="1000"/>
                                        <p:tgtEl>
                                          <p:spTgt spid="12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7" st="7"/>
                                            </p:txEl>
                                          </p:spTgt>
                                        </p:tgtEl>
                                        <p:attrNameLst>
                                          <p:attrName>style.visibility</p:attrName>
                                        </p:attrNameLst>
                                      </p:cBhvr>
                                      <p:to>
                                        <p:strVal val="visible"/>
                                      </p:to>
                                    </p:set>
                                    <p:animEffect filter="fade" transition="in">
                                      <p:cBhvr>
                                        <p:cTn dur="1000"/>
                                        <p:tgtEl>
                                          <p:spTgt spid="12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8"/>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146" name="Google Shape;146;p28"/>
          <p:cNvSpPr txBox="1"/>
          <p:nvPr>
            <p:ph idx="4294967295" type="title"/>
          </p:nvPr>
        </p:nvSpPr>
        <p:spPr>
          <a:xfrm>
            <a:off x="314325" y="173037"/>
            <a:ext cx="8574087" cy="579437"/>
          </a:xfrm>
          <a:prstGeom prst="rect">
            <a:avLst/>
          </a:prstGeom>
          <a:noFill/>
          <a:ln>
            <a:noFill/>
          </a:ln>
        </p:spPr>
        <p:txBody>
          <a:bodyPr anchorCtr="0" anchor="b" bIns="46025" lIns="92075" spcFirstLastPara="1" rIns="92075" wrap="square" tIns="46025">
            <a:sp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Full dependencies</a:t>
            </a:r>
            <a:endParaRPr/>
          </a:p>
        </p:txBody>
      </p:sp>
      <p:sp>
        <p:nvSpPr>
          <p:cNvPr id="147" name="Google Shape;147;p28"/>
          <p:cNvSpPr txBox="1"/>
          <p:nvPr/>
        </p:nvSpPr>
        <p:spPr>
          <a:xfrm>
            <a:off x="228600" y="1143000"/>
            <a:ext cx="8610600" cy="1006475"/>
          </a:xfrm>
          <a:prstGeom prst="rect">
            <a:avLst/>
          </a:prstGeom>
          <a:solidFill>
            <a:srgbClr val="FFFF00"/>
          </a:solidFill>
          <a:ln>
            <a:noFill/>
          </a:ln>
        </p:spPr>
        <p:txBody>
          <a:bodyPr anchorCtr="0" anchor="t" bIns="46025" lIns="92075" spcFirstLastPara="1" rIns="92075" wrap="square" tIns="46025">
            <a:spAutoFit/>
          </a:bodyPr>
          <a:lstStyle/>
          <a:p>
            <a:pPr indent="0" lvl="0" marL="0" marR="0" rtl="0" algn="just">
              <a:lnSpc>
                <a:spcPct val="100000"/>
              </a:lnSpc>
              <a:spcBef>
                <a:spcPts val="0"/>
              </a:spcBef>
              <a:spcAft>
                <a:spcPts val="0"/>
              </a:spcAft>
              <a:buClr>
                <a:schemeClr val="dk1"/>
              </a:buClr>
              <a:buSzPts val="2000"/>
              <a:buFont typeface="Arial"/>
              <a:buNone/>
            </a:pPr>
            <a:r>
              <a:rPr b="1" i="1" lang="en-US" sz="2000" u="none">
                <a:solidFill>
                  <a:schemeClr val="dk1"/>
                </a:solidFill>
                <a:latin typeface="Arial"/>
                <a:ea typeface="Arial"/>
                <a:cs typeface="Arial"/>
                <a:sym typeface="Arial"/>
              </a:rPr>
              <a:t>X and Y are attributes. </a:t>
            </a:r>
            <a:endParaRPr/>
          </a:p>
          <a:p>
            <a:pPr indent="0" lvl="0" marL="0" marR="0" rtl="0" algn="just">
              <a:lnSpc>
                <a:spcPct val="100000"/>
              </a:lnSpc>
              <a:spcBef>
                <a:spcPts val="0"/>
              </a:spcBef>
              <a:spcAft>
                <a:spcPts val="0"/>
              </a:spcAft>
              <a:buClr>
                <a:schemeClr val="dk1"/>
              </a:buClr>
              <a:buSzPts val="2000"/>
              <a:buFont typeface="Arial"/>
              <a:buNone/>
            </a:pPr>
            <a:r>
              <a:rPr b="1" i="1" lang="en-US" sz="2000" u="none">
                <a:solidFill>
                  <a:schemeClr val="dk1"/>
                </a:solidFill>
                <a:latin typeface="Arial"/>
                <a:ea typeface="Arial"/>
                <a:cs typeface="Arial"/>
                <a:sym typeface="Arial"/>
              </a:rPr>
              <a:t>X Functionally determines Y</a:t>
            </a:r>
            <a:endParaRPr/>
          </a:p>
          <a:p>
            <a:pPr indent="0" lvl="0" marL="0" marR="0" rtl="0" algn="just">
              <a:lnSpc>
                <a:spcPct val="100000"/>
              </a:lnSpc>
              <a:spcBef>
                <a:spcPts val="0"/>
              </a:spcBef>
              <a:spcAft>
                <a:spcPts val="0"/>
              </a:spcAft>
              <a:buClr>
                <a:schemeClr val="dk1"/>
              </a:buClr>
              <a:buSzPts val="2000"/>
              <a:buFont typeface="Arial"/>
              <a:buNone/>
            </a:pPr>
            <a:r>
              <a:rPr b="1" i="1" lang="en-US" sz="2000" u="none">
                <a:solidFill>
                  <a:schemeClr val="dk1"/>
                </a:solidFill>
                <a:latin typeface="Arial"/>
                <a:ea typeface="Arial"/>
                <a:cs typeface="Arial"/>
                <a:sym typeface="Arial"/>
              </a:rPr>
              <a:t>Note: Subset of X should not functionally determine Y</a:t>
            </a:r>
            <a:endParaRPr/>
          </a:p>
        </p:txBody>
      </p:sp>
      <p:sp>
        <p:nvSpPr>
          <p:cNvPr id="148" name="Google Shape;148;p28"/>
          <p:cNvSpPr txBox="1"/>
          <p:nvPr/>
        </p:nvSpPr>
        <p:spPr>
          <a:xfrm>
            <a:off x="228600" y="4191000"/>
            <a:ext cx="8507412" cy="457200"/>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None/>
            </a:pPr>
            <a:r>
              <a:t/>
            </a:r>
            <a:endParaRPr b="1" i="0" sz="1200" u="none">
              <a:solidFill>
                <a:schemeClr val="dk1"/>
              </a:solidFill>
              <a:latin typeface="Arial"/>
              <a:ea typeface="Arial"/>
              <a:cs typeface="Arial"/>
              <a:sym typeface="Arial"/>
            </a:endParaRPr>
          </a:p>
        </p:txBody>
      </p:sp>
      <p:pic>
        <p:nvPicPr>
          <p:cNvPr id="149" name="Google Shape;149;p28"/>
          <p:cNvPicPr preferRelativeResize="0"/>
          <p:nvPr>
            <p:ph idx="4294967295" type="body"/>
          </p:nvPr>
        </p:nvPicPr>
        <p:blipFill rotWithShape="1">
          <a:blip r:embed="rId3">
            <a:alphaModFix/>
          </a:blip>
          <a:srcRect b="0" l="0" r="0" t="0"/>
          <a:stretch/>
        </p:blipFill>
        <p:spPr>
          <a:xfrm>
            <a:off x="1254125" y="2633662"/>
            <a:ext cx="6465887" cy="2905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9"/>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155" name="Google Shape;155;p29"/>
          <p:cNvSpPr txBox="1"/>
          <p:nvPr>
            <p:ph idx="4294967295" type="title"/>
          </p:nvPr>
        </p:nvSpPr>
        <p:spPr>
          <a:xfrm>
            <a:off x="314325" y="173037"/>
            <a:ext cx="8574087" cy="579437"/>
          </a:xfrm>
          <a:prstGeom prst="rect">
            <a:avLst/>
          </a:prstGeom>
          <a:noFill/>
          <a:ln>
            <a:noFill/>
          </a:ln>
        </p:spPr>
        <p:txBody>
          <a:bodyPr anchorCtr="0" anchor="b" bIns="46025" lIns="92075" spcFirstLastPara="1" rIns="92075" wrap="square" tIns="46025">
            <a:sp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Partial dependencies</a:t>
            </a:r>
            <a:endParaRPr/>
          </a:p>
        </p:txBody>
      </p:sp>
      <p:sp>
        <p:nvSpPr>
          <p:cNvPr id="156" name="Google Shape;156;p29"/>
          <p:cNvSpPr txBox="1"/>
          <p:nvPr/>
        </p:nvSpPr>
        <p:spPr>
          <a:xfrm>
            <a:off x="228600" y="4724400"/>
            <a:ext cx="8507412" cy="457200"/>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None/>
            </a:pPr>
            <a:r>
              <a:t/>
            </a:r>
            <a:endParaRPr b="1" i="0" sz="1200" u="none">
              <a:solidFill>
                <a:schemeClr val="dk1"/>
              </a:solidFill>
              <a:latin typeface="Arial"/>
              <a:ea typeface="Arial"/>
              <a:cs typeface="Arial"/>
              <a:sym typeface="Arial"/>
            </a:endParaRPr>
          </a:p>
        </p:txBody>
      </p:sp>
      <p:cxnSp>
        <p:nvCxnSpPr>
          <p:cNvPr id="157" name="Google Shape;157;p29"/>
          <p:cNvCxnSpPr/>
          <p:nvPr/>
        </p:nvCxnSpPr>
        <p:spPr>
          <a:xfrm>
            <a:off x="3960812" y="3698875"/>
            <a:ext cx="1343025" cy="0"/>
          </a:xfrm>
          <a:prstGeom prst="straightConnector1">
            <a:avLst/>
          </a:prstGeom>
          <a:noFill/>
          <a:ln>
            <a:noFill/>
          </a:ln>
        </p:spPr>
      </p:cxnSp>
      <p:cxnSp>
        <p:nvCxnSpPr>
          <p:cNvPr id="158" name="Google Shape;158;p29"/>
          <p:cNvCxnSpPr/>
          <p:nvPr/>
        </p:nvCxnSpPr>
        <p:spPr>
          <a:xfrm>
            <a:off x="3970337" y="4537075"/>
            <a:ext cx="1343025" cy="0"/>
          </a:xfrm>
          <a:prstGeom prst="straightConnector1">
            <a:avLst/>
          </a:prstGeom>
          <a:noFill/>
          <a:ln>
            <a:noFill/>
          </a:ln>
        </p:spPr>
      </p:cxnSp>
      <p:cxnSp>
        <p:nvCxnSpPr>
          <p:cNvPr id="159" name="Google Shape;159;p29"/>
          <p:cNvCxnSpPr/>
          <p:nvPr/>
        </p:nvCxnSpPr>
        <p:spPr>
          <a:xfrm>
            <a:off x="3965575" y="5418137"/>
            <a:ext cx="1343025" cy="0"/>
          </a:xfrm>
          <a:prstGeom prst="straightConnector1">
            <a:avLst/>
          </a:prstGeom>
          <a:noFill/>
          <a:ln>
            <a:noFill/>
          </a:ln>
        </p:spPr>
      </p:cxnSp>
      <p:sp>
        <p:nvSpPr>
          <p:cNvPr id="160" name="Google Shape;160;p29"/>
          <p:cNvSpPr txBox="1"/>
          <p:nvPr/>
        </p:nvSpPr>
        <p:spPr>
          <a:xfrm>
            <a:off x="228600" y="1143000"/>
            <a:ext cx="8458200" cy="915987"/>
          </a:xfrm>
          <a:prstGeom prst="rect">
            <a:avLst/>
          </a:prstGeom>
          <a:solidFill>
            <a:srgbClr val="FFFF00"/>
          </a:solidFill>
          <a:ln>
            <a:noFill/>
          </a:ln>
        </p:spPr>
        <p:txBody>
          <a:bodyPr anchorCtr="0" anchor="t" bIns="46025" lIns="92075" spcFirstLastPara="1" rIns="92075" wrap="square" tIns="46025">
            <a:spAutoFit/>
          </a:bodyPr>
          <a:lstStyle/>
          <a:p>
            <a:pPr indent="0" lvl="0" marL="0" marR="0" rtl="0" algn="just">
              <a:lnSpc>
                <a:spcPct val="100000"/>
              </a:lnSpc>
              <a:spcBef>
                <a:spcPts val="0"/>
              </a:spcBef>
              <a:spcAft>
                <a:spcPts val="0"/>
              </a:spcAft>
              <a:buClr>
                <a:schemeClr val="dk1"/>
              </a:buClr>
              <a:buSzPts val="1800"/>
              <a:buFont typeface="Arial"/>
              <a:buNone/>
            </a:pPr>
            <a:r>
              <a:rPr b="1" i="1" lang="en-US" sz="1800" u="none">
                <a:solidFill>
                  <a:schemeClr val="dk1"/>
                </a:solidFill>
                <a:latin typeface="Arial"/>
                <a:ea typeface="Arial"/>
                <a:cs typeface="Arial"/>
                <a:sym typeface="Arial"/>
              </a:rPr>
              <a:t>X and Y are attributes. </a:t>
            </a:r>
            <a:endParaRPr/>
          </a:p>
          <a:p>
            <a:pPr indent="0" lvl="0" marL="0" marR="0" rtl="0" algn="just">
              <a:lnSpc>
                <a:spcPct val="100000"/>
              </a:lnSpc>
              <a:spcBef>
                <a:spcPts val="0"/>
              </a:spcBef>
              <a:spcAft>
                <a:spcPts val="0"/>
              </a:spcAft>
              <a:buClr>
                <a:schemeClr val="dk1"/>
              </a:buClr>
              <a:buSzPts val="1800"/>
              <a:buFont typeface="Arial"/>
              <a:buNone/>
            </a:pPr>
            <a:r>
              <a:rPr b="1" i="1" lang="en-US" sz="1800" u="none">
                <a:solidFill>
                  <a:schemeClr val="dk1"/>
                </a:solidFill>
                <a:latin typeface="Arial"/>
                <a:ea typeface="Arial"/>
                <a:cs typeface="Arial"/>
                <a:sym typeface="Arial"/>
              </a:rPr>
              <a:t>Attribute Y is partially dependent on the attribute X only if it is dependent on a sub-set of attribute X.</a:t>
            </a:r>
            <a:endParaRPr/>
          </a:p>
        </p:txBody>
      </p:sp>
      <p:pic>
        <p:nvPicPr>
          <p:cNvPr id="161" name="Google Shape;161;p29"/>
          <p:cNvPicPr preferRelativeResize="0"/>
          <p:nvPr>
            <p:ph idx="4294967295" type="body"/>
          </p:nvPr>
        </p:nvPicPr>
        <p:blipFill rotWithShape="1">
          <a:blip r:embed="rId3">
            <a:alphaModFix/>
          </a:blip>
          <a:srcRect b="0" l="0" r="0" t="0"/>
          <a:stretch/>
        </p:blipFill>
        <p:spPr>
          <a:xfrm>
            <a:off x="1695450" y="3021012"/>
            <a:ext cx="5510212" cy="2660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nvSpPr>
        <p:spPr>
          <a:xfrm>
            <a:off x="4191000" y="6388100"/>
            <a:ext cx="773112" cy="476250"/>
          </a:xfrm>
          <a:prstGeom prst="rect">
            <a:avLst/>
          </a:prstGeom>
          <a:noFill/>
          <a:ln>
            <a:noFill/>
          </a:ln>
          <a:effectLst>
            <a:outerShdw blurRad="63500" dir="2700000" dist="17960">
              <a:schemeClr val="dk1"/>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1" i="0" lang="en-US" sz="1200" u="none">
                <a:solidFill>
                  <a:schemeClr val="lt1"/>
                </a:solidFill>
                <a:latin typeface="Arial"/>
                <a:ea typeface="Arial"/>
                <a:cs typeface="Arial"/>
                <a:sym typeface="Arial"/>
              </a:rPr>
              <a:t>‹#›</a:t>
            </a:fld>
            <a:endParaRPr/>
          </a:p>
        </p:txBody>
      </p:sp>
      <p:sp>
        <p:nvSpPr>
          <p:cNvPr id="167" name="Google Shape;167;p30"/>
          <p:cNvSpPr txBox="1"/>
          <p:nvPr>
            <p:ph idx="4294967295" type="title"/>
          </p:nvPr>
        </p:nvSpPr>
        <p:spPr>
          <a:xfrm>
            <a:off x="314325" y="173037"/>
            <a:ext cx="8574087" cy="579437"/>
          </a:xfrm>
          <a:prstGeom prst="rect">
            <a:avLst/>
          </a:prstGeom>
          <a:noFill/>
          <a:ln>
            <a:noFill/>
          </a:ln>
        </p:spPr>
        <p:txBody>
          <a:bodyPr anchorCtr="0" anchor="b" bIns="46025" lIns="92075" spcFirstLastPara="1" rIns="92075" wrap="square" tIns="46025">
            <a:sp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Arial"/>
                <a:ea typeface="Arial"/>
                <a:cs typeface="Arial"/>
                <a:sym typeface="Arial"/>
              </a:rPr>
              <a:t>Transitive dependencies</a:t>
            </a:r>
            <a:endParaRPr/>
          </a:p>
        </p:txBody>
      </p:sp>
      <p:sp>
        <p:nvSpPr>
          <p:cNvPr id="168" name="Google Shape;168;p30"/>
          <p:cNvSpPr txBox="1"/>
          <p:nvPr/>
        </p:nvSpPr>
        <p:spPr>
          <a:xfrm>
            <a:off x="457200" y="1219200"/>
            <a:ext cx="8005762" cy="1190625"/>
          </a:xfrm>
          <a:prstGeom prst="rect">
            <a:avLst/>
          </a:prstGeom>
          <a:solidFill>
            <a:srgbClr val="FFFF00"/>
          </a:solidFill>
          <a:ln>
            <a:noFill/>
          </a:ln>
        </p:spPr>
        <p:txBody>
          <a:bodyPr anchorCtr="0" anchor="t" bIns="46025" lIns="92075" spcFirstLastPara="1" rIns="92075" wrap="square" tIns="46025">
            <a:spAutoFit/>
          </a:bodyPr>
          <a:lstStyle/>
          <a:p>
            <a:pPr indent="0" lvl="0" marL="0" marR="0" rtl="0" algn="just">
              <a:lnSpc>
                <a:spcPct val="100000"/>
              </a:lnSpc>
              <a:spcBef>
                <a:spcPts val="0"/>
              </a:spcBef>
              <a:spcAft>
                <a:spcPts val="0"/>
              </a:spcAft>
              <a:buClr>
                <a:schemeClr val="dk1"/>
              </a:buClr>
              <a:buSzPts val="1800"/>
              <a:buFont typeface="Arial"/>
              <a:buNone/>
            </a:pPr>
            <a:r>
              <a:rPr b="1" i="1" lang="en-US" sz="1800" u="none">
                <a:solidFill>
                  <a:schemeClr val="dk1"/>
                </a:solidFill>
                <a:latin typeface="Arial"/>
                <a:ea typeface="Arial"/>
                <a:cs typeface="Arial"/>
                <a:sym typeface="Arial"/>
              </a:rPr>
              <a:t>X Y and Z are three attributes. </a:t>
            </a:r>
            <a:endParaRPr/>
          </a:p>
          <a:p>
            <a:pPr indent="0" lvl="0" marL="0" marR="0" rtl="0" algn="just">
              <a:lnSpc>
                <a:spcPct val="100000"/>
              </a:lnSpc>
              <a:spcBef>
                <a:spcPts val="0"/>
              </a:spcBef>
              <a:spcAft>
                <a:spcPts val="0"/>
              </a:spcAft>
              <a:buClr>
                <a:schemeClr val="dk1"/>
              </a:buClr>
              <a:buSzPts val="1800"/>
              <a:buFont typeface="Arial"/>
              <a:buNone/>
            </a:pPr>
            <a:r>
              <a:rPr b="1" i="1" lang="en-US" sz="1800" u="none">
                <a:solidFill>
                  <a:schemeClr val="dk1"/>
                </a:solidFill>
                <a:latin typeface="Arial"/>
                <a:ea typeface="Arial"/>
                <a:cs typeface="Arial"/>
                <a:sym typeface="Arial"/>
              </a:rPr>
              <a:t>X -&gt; Y</a:t>
            </a:r>
            <a:endParaRPr/>
          </a:p>
          <a:p>
            <a:pPr indent="0" lvl="0" marL="0" marR="0" rtl="0" algn="just">
              <a:lnSpc>
                <a:spcPct val="100000"/>
              </a:lnSpc>
              <a:spcBef>
                <a:spcPts val="0"/>
              </a:spcBef>
              <a:spcAft>
                <a:spcPts val="0"/>
              </a:spcAft>
              <a:buClr>
                <a:schemeClr val="dk1"/>
              </a:buClr>
              <a:buSzPts val="1800"/>
              <a:buFont typeface="Arial"/>
              <a:buNone/>
            </a:pPr>
            <a:r>
              <a:rPr b="1" i="1" lang="en-US" sz="1800" u="none">
                <a:solidFill>
                  <a:schemeClr val="dk1"/>
                </a:solidFill>
                <a:latin typeface="Arial"/>
                <a:ea typeface="Arial"/>
                <a:cs typeface="Arial"/>
                <a:sym typeface="Arial"/>
              </a:rPr>
              <a:t>Y-&gt; Z  </a:t>
            </a:r>
            <a:endParaRPr/>
          </a:p>
          <a:p>
            <a:pPr indent="0" lvl="0" marL="0" marR="0" rtl="0" algn="just">
              <a:lnSpc>
                <a:spcPct val="100000"/>
              </a:lnSpc>
              <a:spcBef>
                <a:spcPts val="0"/>
              </a:spcBef>
              <a:spcAft>
                <a:spcPts val="0"/>
              </a:spcAft>
              <a:buClr>
                <a:schemeClr val="dk1"/>
              </a:buClr>
              <a:buSzPts val="1800"/>
              <a:buFont typeface="Arial"/>
              <a:buNone/>
            </a:pPr>
            <a:r>
              <a:rPr b="1" i="1" lang="en-US" sz="1800" u="none">
                <a:solidFill>
                  <a:schemeClr val="dk1"/>
                </a:solidFill>
                <a:latin typeface="Arial"/>
                <a:ea typeface="Arial"/>
                <a:cs typeface="Arial"/>
                <a:sym typeface="Arial"/>
              </a:rPr>
              <a:t>=&gt; X -&gt; Z</a:t>
            </a:r>
            <a:endParaRPr/>
          </a:p>
        </p:txBody>
      </p:sp>
      <p:pic>
        <p:nvPicPr>
          <p:cNvPr id="169" name="Google Shape;169;p30"/>
          <p:cNvPicPr preferRelativeResize="0"/>
          <p:nvPr>
            <p:ph idx="4294967295" type="body"/>
          </p:nvPr>
        </p:nvPicPr>
        <p:blipFill rotWithShape="1">
          <a:blip r:embed="rId3">
            <a:alphaModFix/>
          </a:blip>
          <a:srcRect b="0" l="0" r="0" t="0"/>
          <a:stretch/>
        </p:blipFill>
        <p:spPr>
          <a:xfrm>
            <a:off x="519112" y="3395662"/>
            <a:ext cx="7421562" cy="1498600"/>
          </a:xfrm>
          <a:prstGeom prst="rect">
            <a:avLst/>
          </a:prstGeom>
          <a:noFill/>
          <a:ln>
            <a:noFill/>
          </a:ln>
        </p:spPr>
      </p:pic>
      <p:cxnSp>
        <p:nvCxnSpPr>
          <p:cNvPr id="170" name="Google Shape;170;p30"/>
          <p:cNvCxnSpPr/>
          <p:nvPr/>
        </p:nvCxnSpPr>
        <p:spPr>
          <a:xfrm>
            <a:off x="612775" y="4170362"/>
            <a:ext cx="7764600" cy="1500"/>
          </a:xfrm>
          <a:prstGeom prst="curvedConnector5">
            <a:avLst>
              <a:gd fmla="val -636" name="adj1"/>
              <a:gd fmla="val 14054475" name="adj2"/>
              <a:gd fmla="val 22232" name="adj3"/>
            </a:avLst>
          </a:prstGeom>
          <a:noFill/>
          <a:ln cap="flat" cmpd="sng" w="63500">
            <a:solidFill>
              <a:schemeClr val="dk1"/>
            </a:solidFill>
            <a:prstDash val="solid"/>
            <a:miter lim="800000"/>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2004-05-24T12:00:00Z</dcterms:created>
  <dc:creator>dharini</dc:creator>
</cp:coreProperties>
</file>

<file path=docProps/custom.xml><?xml version="1.0" encoding="utf-8"?>
<Properties xmlns="http://schemas.openxmlformats.org/officeDocument/2006/custom-properties" xmlns:vt="http://schemas.openxmlformats.org/officeDocument/2006/docPropsVTypes"/>
</file>