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17cbca3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17cbca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17cbca3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17cbca3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17cbca3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17cbca3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17cbca3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17cbca3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17cbca3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17cbca3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17cbca3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17cbca3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17cbca3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17cbca3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17cbca3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17cbca3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17cbca3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17cbca3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17cbc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17cbc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17cbca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17cbca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7cbc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7cbc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7cbca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7cbca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17cbca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17cbca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17cbca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17cbca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7cbca3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7cbca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7cbca3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7cbca3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Flow Statements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-z to check size zero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a string from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string:"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str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check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-z "$str" ]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"String size equal to 0."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"String size not equal to 0."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${#str} to find length of the string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a string from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string:"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str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"Length of the entered string = ${#str}"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</a:rPr>
              <a:t>If Else statement</a:t>
            </a:r>
            <a:r>
              <a:rPr lang="en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Following is the syntax of the if statement.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condition ]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if block code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to check if two numbers are equal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two numbers from the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two numbers: 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a b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check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$a == $b ]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"Numbers are equal."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"End of script."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two numbers from the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two numbers: 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a b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check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$a == $b ]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"Numbers are equal."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"Numbers are not equal."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"End of script."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elif else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condition ]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if block code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elif [ condition2 ]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elif block code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else block code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Write a Shell Script to check if a number is odd, even or zero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statement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Similar to the if statement we use the case statement to make decisions and execute a block of code based on some match.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case word in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pattern1)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# block of code for pattern1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;;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pattern2)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# block of code for pattern2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;;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*)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# default block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;;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esac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017725"/>
            <a:ext cx="85206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a number from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number:"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num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case $num in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1)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echo "It's one!"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;;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2)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echo "It's two!"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;;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*)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echo "It's something else!"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;;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esac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"End of script."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Write a Shell Script to display greetings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take user name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take time of the 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</a:rPr>
              <a:t>Arithmetic Operators</a:t>
            </a:r>
            <a:r>
              <a:rPr lang="en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expr command</a:t>
            </a:r>
            <a:endParaRPr sz="2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 shell script all variables hold string value even if they are numbers. So, to perform arithmetic operations we use the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expr</a:t>
            </a: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command.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</a:rPr>
              <a:t>expr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command can only work with integer values. For floating point numbers we use the </a:t>
            </a: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</a:rPr>
              <a:t>bc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command.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397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To compute the result we enclose the expression in backticks </a:t>
            </a: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</a:rPr>
              <a:t>` `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Addition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two integers from the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two integers: 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a b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perform addition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result=`expr $a + $b`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show result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"Result: $result"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Multiplication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two numbers from user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two numbers: 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a b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compute multiplication result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result=`expr "$a * $b" | bc`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print output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"Result: $result"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</a:rPr>
              <a:t>Relational Operators</a:t>
            </a:r>
            <a:r>
              <a:rPr lang="en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Equal to -eq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Not equal to -ne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Greater than -gt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Less than -lt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Greater than or equal to -ge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Less than or equal to -le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Equal to -eq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17725"/>
            <a:ext cx="85206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two numbers from the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two numbers: 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a b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check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$a -eq $b ]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"Numbers are equal."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"Not equals."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Note:give space after </a:t>
            </a: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</a:rPr>
              <a:t>[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before </a:t>
            </a: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</a:rPr>
              <a:t>]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like </a:t>
            </a:r>
            <a:r>
              <a:rPr lang="en" sz="1350">
                <a:solidFill>
                  <a:srgbClr val="C7254E"/>
                </a:solidFill>
                <a:highlight>
                  <a:srgbClr val="FFFFFF"/>
                </a:highlight>
              </a:rPr>
              <a:t>[ $a -eq $b ]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Logical Operators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We use the logical operators to test more than one condition. 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-a    Logical AND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-o     Logical OR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a number from the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a number: 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a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check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`expr $a % 2` == 0 -a $a -gt 10 ]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"$a is even and greater than 10."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"$a failed the test."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String Operators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017725"/>
            <a:ext cx="8520600" cy="44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We use the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</a:rPr>
              <a:t>=</a:t>
            </a: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equal operator to check if two strings are equal. 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take two strings from user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first string:"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str1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second string:"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 str2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check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"$str1" = "$str2" ]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"Strings are equal."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"Strings are not equal."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