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17aacc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17aacc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17aacc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17aacc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17aacc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17aacc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17aacc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17aacc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7aacc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7aacc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7aacc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7aacc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186f6d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186f6d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17aaccc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17aacc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7aacc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7aacc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7aacc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7aacc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</a:rPr>
              <a:t>Command Line Arguments</a:t>
            </a:r>
            <a:r>
              <a:rPr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963300"/>
            <a:ext cx="85206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$0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variable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This holds the name of the script.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$1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$2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... 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$N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variables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These variables hold the arguments provided to the script.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$#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variable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This variable hold the total number of arguments passed to the script.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$@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$*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variables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They both holds the list of arguments provided to the script.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545825"/>
            <a:ext cx="8520600" cy="4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display the file name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"The name of the script file is $0"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display total number of arguments passed to the script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"Total number of arguments passed to the script = $#"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display all the arguments using for loop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$# -gt 0 ]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"List of arguments:"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for arg in $@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echo "$arg"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echo "No argument provided to the script."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Function syntax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functionName()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some code goes here...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Function name</a:t>
            </a:r>
            <a:endParaRPr sz="2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We follow the given rules when naming functions.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Name must start with letters (a-z or A-Z) or underscore _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After that we can use letters (a-z and A-Z), underscore _ and digits (0-9)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Don't put space in the function name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Don't use special keywords like echo, printf etc to name your function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function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greetings()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"Hello World"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function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greetings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function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greetings() {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"Hello $1"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function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greetings "Yusuf Shakeel"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Exercise: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Write a Shell Script to print greetings message using the name entered by the user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Write a shell script to find Simple Interest based on input from user</a:t>
            </a:r>
            <a:endParaRPr sz="2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445025"/>
            <a:ext cx="8520600" cy="5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simple interest function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simpleInterest () {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p="$1"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r="$2"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t="$3"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si=`expr "($p * $r * $t)/100" | bc -l`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user input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printf "Enter Principal: 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pr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printf "Enter Rate [0-100]: 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rt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printf "Enter Time [in years]: 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tm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call function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simpleInterest $pr $rt $tm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printf "Simple Interest: %.3f\n" "$si"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File Operators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-e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check if the file exists.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-r 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check if the file is readable.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check if the file is writable.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-x 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check if the file is executable.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 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check if the file size is greater than 0.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-d 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check if the file is a directory.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file=" 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check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-e $file ]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"File exists!"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"File does not exists!"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Write a Shell Script to check if a file is readable, writable and executable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