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7ec51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7ec51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7ec51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7ec51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7ec51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7ec51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7ec51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7ec51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e17ec51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e17ec51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15150"/>
            <a:ext cx="85206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variable is simply a place where we can store and retrieve assigned information from.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When referencing a variable you must always precede the variable name with a "$" dollar sign.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Creating Variables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john@john-desktop:~$ name=john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john@john-desktop:~$ age=21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john@john-desktop:~$ echo $name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john@john-desktop:~$ echo $age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21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john@john-desktop:~$ echo "My name is $name and I am $age years old"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My name is john and I am 21 years old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Command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command accepts a line of input and spits it into variables.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Each argument that is read must be the name of a variable.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read firstname surname telephone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 smith 0123456789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$firstname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$surname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smith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$telephone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0123456789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</a:rPr>
              <a:t>IFS - Internal Field Separator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 change the delimiter used by the read command, we need to modify the value held within the "IFS" Internal Field Separator variable.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Note, it is good practise to set the IFS back to its default setting after you have processed your line with the read command.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old_IFS=$IFS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IFS=-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read day month year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25-12-2013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$day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25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$month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12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echo $year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2013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IFS=old_IFS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commands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99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202FF"/>
                </a:solidFill>
              </a:rPr>
              <a:t>env command</a:t>
            </a:r>
            <a:endParaRPr sz="1400">
              <a:solidFill>
                <a:srgbClr val="3202FF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env command can be used to display only exported variables.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02FF"/>
                </a:solidFill>
              </a:rPr>
              <a:t>set command</a:t>
            </a:r>
            <a:endParaRPr sz="1400">
              <a:solidFill>
                <a:srgbClr val="3202FF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set command is used to display all variable both local and exported variables.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02FF"/>
                </a:solidFill>
              </a:rPr>
              <a:t>printf command</a:t>
            </a:r>
            <a:endParaRPr sz="1400">
              <a:solidFill>
                <a:srgbClr val="3202FF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printf command controls the output of data similar to that of the "printf" command within the "C" programming language"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name=john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day=monday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printf "My name is $name\nToday is $day\n"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My name is john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Today is monday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699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positional parameters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</a:rPr>
              <a:t>vim script01.sh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#!/bin/bash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A2A2A"/>
                </a:solidFill>
              </a:rPr>
              <a:t>printf "\nName of script $0\n"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</a:rPr>
              <a:t>printf "Parameters Passed: $1 $2 $3 $4 $5 $6\n"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</a:rPr>
              <a:t>john@john-desktop:~/scripts$ ./script01.sh first second third fourth fifth sixth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</a:rPr>
              <a:t>Name of script ./script01.sh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2A2A"/>
                </a:solidFill>
              </a:rPr>
              <a:t>Parameters Passed: first second third fourth fifth sixth</a:t>
            </a:r>
            <a:endParaRPr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2A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declare statement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92025"/>
            <a:ext cx="8520600" cy="4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"declare" statement is used to modify the properties of a variable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MyString="Land of Linux"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declare -p MyString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declare -- MyString="Land of Linux"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Declaration Type</a:t>
            </a:r>
            <a:endParaRPr b="1"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-a  Variable is an Array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-f   Use function names only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-i   Variable is an integer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-p  Used to display attributes of variable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-r   read only - Makes variables read-only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declare -r rovariable=2468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declare -p rovariable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declare -r rovariable="2468"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john@john-desktop:~/scripts$ rovariable=1357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A2A2A"/>
                </a:solidFill>
              </a:rPr>
              <a:t>bash: rovariable: readonly variable</a:t>
            </a:r>
            <a:endParaRPr b="1" sz="1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