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aYhCezb6xSkJwDVoDi3QyGbjy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651278-773D-4C5B-82D0-7CF8067A4BB0}">
  <a:tblStyle styleId="{BE651278-773D-4C5B-82D0-7CF8067A4BB0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21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34" name="Google Shape;34;p2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2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" name="Google Shape;36;p2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2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1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1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4" name="Google Shape;44;p21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4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8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8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Working with Basic Commands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382270" y="1634490"/>
            <a:ext cx="6933565" cy="249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history-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prints all the previously typed commands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4927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who –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prints the name of all users who have currently logged in  </a:t>
            </a:r>
            <a:r>
              <a:rPr lang="en-US" sz="18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who am i-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prints the name and details of the current user  </a:t>
            </a:r>
            <a:r>
              <a:rPr lang="en-US" sz="18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whoami-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prints the name of the current user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w-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prints full information of all the users who have currently logged 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457200" y="4494529"/>
            <a:ext cx="6838950" cy="12865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2538729" y="313690"/>
            <a:ext cx="40570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File	Permissions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374650" y="1597659"/>
            <a:ext cx="8033384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2400" lvl="0" marL="152400" marR="836294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have the same file permissions what other file is having.  chmod --reference file1 file2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whatever the file1 permissions you will get same as the file2.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40" lvl="1" marL="243840" marR="5080" rtl="0" algn="l">
              <a:lnSpc>
                <a:spcPct val="948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chmod command can be executed to change the file/directory  permissions only by administrator or owner of the file.. No other users will  have the permissions to change even if they have the write permissions to do  that.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40" lvl="1" marL="243840" marR="152400" rtl="0" algn="l">
              <a:lnSpc>
                <a:spcPct val="113888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permission what we can set is 777 and minimum permissions can  set is 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11"/>
          <p:cNvGraphicFramePr/>
          <p:nvPr/>
        </p:nvGraphicFramePr>
        <p:xfrm>
          <a:off x="1169669" y="4418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{BE651278-773D-4C5B-82D0-7CF8067A4BB0}</a:tableStyleId>
              </a:tblPr>
              <a:tblGrid>
                <a:gridCol w="1287150"/>
                <a:gridCol w="859800"/>
              </a:tblGrid>
              <a:tr h="2333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3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Permission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72745" marR="0" rtl="0" algn="l">
                        <a:lnSpc>
                          <a:spcPct val="1103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629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---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0" marR="0" marL="0"/>
                </a:tc>
                <a:tc>
                  <a:txBody>
                    <a:bodyPr/>
                    <a:lstStyle/>
                    <a:p>
                      <a:pPr indent="0" lvl="0" marL="372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0" marR="0" marL="0"/>
                </a:tc>
              </a:tr>
              <a:tr h="2578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--x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  <a:tc>
                  <a:txBody>
                    <a:bodyPr/>
                    <a:lstStyle/>
                    <a:p>
                      <a:pPr indent="0" lvl="0" marL="372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</a:tr>
              <a:tr h="2578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-w-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  <a:tc>
                  <a:txBody>
                    <a:bodyPr/>
                    <a:lstStyle/>
                    <a:p>
                      <a:pPr indent="0" lvl="0" marL="372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</a:tr>
              <a:tr h="2578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-wx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  <a:tc>
                  <a:txBody>
                    <a:bodyPr/>
                    <a:lstStyle/>
                    <a:p>
                      <a:pPr indent="0" lvl="0" marL="372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</a:tr>
              <a:tr h="2578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r--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  <a:tc>
                  <a:txBody>
                    <a:bodyPr/>
                    <a:lstStyle/>
                    <a:p>
                      <a:pPr indent="0" lvl="0" marL="372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</a:tr>
              <a:tr h="2578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r-x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  <a:tc>
                  <a:txBody>
                    <a:bodyPr/>
                    <a:lstStyle/>
                    <a:p>
                      <a:pPr indent="0" lvl="0" marL="372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</a:tr>
              <a:tr h="2578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rw-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  <a:tc>
                  <a:txBody>
                    <a:bodyPr/>
                    <a:lstStyle/>
                    <a:p>
                      <a:pPr indent="0" lvl="0" marL="372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</a:tr>
              <a:tr h="2282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3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rwx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  <a:tc>
                  <a:txBody>
                    <a:bodyPr/>
                    <a:lstStyle/>
                    <a:p>
                      <a:pPr indent="0" lvl="0" marL="372745" marR="0" rtl="0" algn="l">
                        <a:lnSpc>
                          <a:spcPct val="113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2538729" y="313690"/>
            <a:ext cx="40570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File	Permissions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66050" y="1626875"/>
            <a:ext cx="7661700" cy="4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140" lvl="0" marL="243840" marR="135255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chown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To Change the ownership of file/dir permissions  chown user2 file1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292798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 change ownership of file1 as user2  chown –R user2 dir1 ( For directories 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1901189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chgrp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To Change the group of file/dir permissions  chgrp grp2 file1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139" lvl="0" marL="243840" marR="3081655" rtl="0" algn="l">
              <a:lnSpc>
                <a:spcPct val="145555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 change group of file1 as grp2  chown –R grp2 dir1 ( For directories 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 Change the ownership and group of a file or directory at a time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1999614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chown &lt;new username&gt;:&lt;new grpname&gt; file/dir  chown user2:grp2 file1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40" lvl="0" marL="24384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Only admin can execute these two commands, no other user cannot  execute these commands.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3202939" y="313690"/>
            <a:ext cx="27292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Run Levels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374650" y="1461775"/>
            <a:ext cx="83655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the system in different states.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totally 7 run levels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2930" lvl="1" marL="82676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Shutdown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2930" lvl="1" marL="82676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Single User Mode ( no networking only root can login, if it is physical)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2930" lvl="1" marL="82676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Mutiluser mode + few networking services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2930" lvl="1" marL="82676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Mutiluser mode + all networking services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2930" lvl="1" marL="82676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Not Used ( But operating as 3)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2930" lvl="1" marL="82676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Runlevel 3 + GUI ( GUI will be available only on runlevel)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2930" lvl="1" marL="82676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Reboot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marR="48818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switch each run level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8818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 &lt;run level&gt;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 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3202939" y="313690"/>
            <a:ext cx="27292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Run Levels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68580" y="1433829"/>
            <a:ext cx="7960995" cy="4596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-Each run level will have an associated directory with list of services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/etc/rc0.d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/etc/rc1.d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/etc/rc2.d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/etc/rc3.d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/etc/rc4.d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/etc/rc5.d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/etc/rc6.d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44475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-If you go into the directories some of the files(services) will be starting with "S"  and some will be starting with "K"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634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-if any file/service started with the S -- that service will run in that run level  if any file/service started with the K -- that service will stop in that run level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title"/>
          </p:nvPr>
        </p:nvSpPr>
        <p:spPr>
          <a:xfrm>
            <a:off x="3202939" y="313690"/>
            <a:ext cx="27292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Run Levels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297179" y="1567179"/>
            <a:ext cx="8050530" cy="446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-All these run level files/services are linked files to the /etc/init.d files.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45109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-/etc/init.d directory contains all the services which are available/provided by the  redhat by default.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-Run level services will start/stop the respective services automatically.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45109" marR="144208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-if you want to stop/start/status of any service there are two ways:  service &lt;servicename&gt; start/stop/status/restart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45109" marR="473964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-How to change default init level:  syn: id:&lt;init_level&gt;:initdefault: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id:3:initdefault: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337820" y="346709"/>
            <a:ext cx="84543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How to shutdown and reboot the machine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422899" y="1336050"/>
            <a:ext cx="61641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140" lvl="0" marL="243840" marR="343535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--For Shut downing  halt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416687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shutdown  poweroff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416687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 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2782570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For restarting/rebooting  reboot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3951603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shutdown -r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3951604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 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--shutdown -y now ( Shut down will start immediately)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--shutdown -y 1 (	Shut down will start in 1 min)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--shutdown -y 5 ( Shut down will start in 5 mins)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Working with Basic Commands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412750" y="1720850"/>
            <a:ext cx="6932930" cy="394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free-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prints the size and usage of the ram and virtual memory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Summarize the disk usage of each file, recursively for directories  Options: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 –displays only the total sum for the each specified file/directory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 –displays in human readable format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70802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displays free disk space available for each mount we have  Options: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 –displays in human readable format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 –list of inode information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 –includes dummy file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Working with Basic Commands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314959" y="1709420"/>
            <a:ext cx="7062470" cy="3341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–displays file system/file status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2110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lists the contents of directories in a tree like format  Options: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 – all files including hidden files are printed.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 – list of directories only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 – prints the full path prefix for each file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-u – print the username along with the tree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 – size of the file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allows to exit from program, shell or come out of a linux network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logout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just to come out of a linux network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1216660" y="313690"/>
            <a:ext cx="66986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Getting Help on Commands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109220" y="1845309"/>
            <a:ext cx="7539355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31140" lvl="0" marL="24384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help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provides information about the command including options but not  elaborately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&lt;command_name&gt; --help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27686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whatis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provides the information about the command with out the sub  commands(options)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whatis &lt;commad_name&gt;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info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–it provides the information of all the commands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81356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--manual, providing all information of the command  syn: man &lt;command_name&gt;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216660" y="313690"/>
            <a:ext cx="66986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Getting Help on Commands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505450" y="1916425"/>
            <a:ext cx="74097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Contd…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whereis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–locates a binary,source,and manual page for a command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whereis &lt;comman_name&gt;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64172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locate a command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64172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which &lt;command_name&gt;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2538729" y="313690"/>
            <a:ext cx="40570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File	Permissions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68575" y="2160600"/>
            <a:ext cx="7780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no permission - -</a:t>
            </a:r>
            <a:endParaRPr/>
          </a:p>
          <a:p>
            <a:pPr indent="0" lvl="0" marL="0" marR="210820" rtl="0" algn="l">
              <a:lnSpc>
                <a:spcPct val="1208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These permissions are having the numerical values assigned like:  </a:t>
            </a:r>
            <a:endParaRPr/>
          </a:p>
          <a:p>
            <a:pPr indent="0" lvl="0" marL="0" marR="210820" rtl="0" algn="l">
              <a:lnSpc>
                <a:spcPct val="1208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read – 4 write – 2	execute – 1	no permission - 0</a:t>
            </a:r>
            <a:endParaRPr/>
          </a:p>
          <a:p>
            <a:pPr indent="0" lvl="0" marL="0" marR="5080" rtl="0" algn="l">
              <a:lnSpc>
                <a:spcPct val="113277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/>
              <a:t>We have three different kinds of users for each file/dir and each user will  have three different permissions</a:t>
            </a:r>
            <a:endParaRPr/>
          </a:p>
        </p:txBody>
      </p:sp>
      <p:sp>
        <p:nvSpPr>
          <p:cNvPr id="181" name="Google Shape;181;p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68575" y="1290125"/>
            <a:ext cx="75672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2409" lvl="0" marL="244475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Permissions – In Linux, each and every file/directory will have permissions.  we have three different kind of permissions for	each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232409" lvl="0" marL="244475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file/dir.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1080500" y="2100275"/>
            <a:ext cx="8997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140335" lvl="0" marL="153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335" lvl="0" marL="15303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-execute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2129585" y="2100275"/>
            <a:ext cx="2667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882650" y="4983924"/>
            <a:ext cx="7812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140335" lvl="0" marL="153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335" lvl="0" marL="15303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-others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2512050" y="4984025"/>
            <a:ext cx="2292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300990" y="5934620"/>
            <a:ext cx="50070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 –means who created the file.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– means no. of users belongs to that group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2538729" y="313690"/>
            <a:ext cx="40570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File	Permissions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68575" y="1670050"/>
            <a:ext cx="8324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the file permissions or changing the ownership and groups of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file/dir.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the following commands: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3443604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chmod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To change the file/dir permissions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chown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To change the file/dir ownership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chgrp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To change the file/dir group.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47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To know the permissions of a file/dir use the command : ls –l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1231265" rtl="0" algn="l">
              <a:lnSpc>
                <a:spcPct val="113888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o/p of ls –l command first column will have the permissions  information.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1004925" y="4671600"/>
            <a:ext cx="6776400" cy="1886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2538729" y="313690"/>
            <a:ext cx="40570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File	Permissions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292100" y="1595125"/>
            <a:ext cx="8334000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140" lvl="0" marL="243840" marR="521333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chmod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To Change the file/dir permissions using the abbreviations..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243840" marR="521334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chmod [options] &lt;perms&gt; &lt;file/dir&gt;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540" lvl="0" marL="3835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 write permissions to the group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chmod g+w file1	( + is to add the permissions 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540" lvl="0" marL="383540" marR="193802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 read and execute permissions to the others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93802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chmod o+rx file1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064" lvl="0" marL="38290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remove the write permissions for group and others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chmod go-w file1	( - is to remove the permissions 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43840" marR="495934" rtl="0" algn="l">
              <a:lnSpc>
                <a:spcPct val="113888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 execute permissions to all the users and remove the write  permissions to others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12800" lvl="0" marL="12700" marR="4360545" rtl="0" algn="l">
              <a:lnSpc>
                <a:spcPct val="145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chmod ugo+x,o-w file1  Options 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5080" rtl="0" algn="l">
              <a:lnSpc>
                <a:spcPct val="113888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-R - This option will be used to when you are changing permissions to  directories to recursively apply permissions all the files/subdir in the dir.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chmod –R g+w dir1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2538729" y="313690"/>
            <a:ext cx="40570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File	Permissions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8574" y="1554475"/>
            <a:ext cx="84006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140335" lvl="0" marL="153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the file/dir permissions based on the numerical values.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39" lvl="1" marL="245109" marR="5080" rtl="0" algn="l">
              <a:lnSpc>
                <a:spcPct val="113888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user will have all the three kinds of permissions read, write, execute  order, like rwx. For example, if anybody don’t have specific permission it  contains – in that place… like r-x, means no write permissions.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39" lvl="1" marL="245109" marR="30480" rtl="0" algn="l">
              <a:lnSpc>
                <a:spcPct val="113888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calculate the numerical value of the each kind user’s take the some of  their permissions numerical values….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1969" lvl="0" marL="928368" marR="1098550" rtl="0" algn="l">
              <a:lnSpc>
                <a:spcPct val="96666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aseline="30000" lang="en-US" sz="27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file1 contains the permissions like : rw-r-xr—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1969" lvl="0" marL="928369" marR="1098550" rtl="0" algn="l">
              <a:lnSpc>
                <a:spcPct val="96666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owner – 4+2+0 – 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8369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Group - 4+0+1 – 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8369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Others – 4+0+0 - 4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836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existing permissions for file 1 is 654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40" lvl="0" marL="244475" marR="8064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To Change the file permissions to the like : rwxrw-r-x ; numerical value is  765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chmod 765 file1.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Using –R options same thing can be applicable for even directories also.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2019-07-27T07:32:14Z</dcterms:created>
  <dc:creator>HariniNathan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2019-07-27T00:00:00Z</vt:filetime>
  </property>
</Properties>
</file>