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11" roundtripDataSignature="AMtx7miF+nNC66vmlxX9aAalKb/Wsc9+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dc2b58307_0_0: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dc2b58307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
        <p:nvSpPr>
          <p:cNvPr id="23" name="Google Shape;23;p9"/>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9"/>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Google Shape;91;p18"/>
          <p:cNvSpPr txBox="1"/>
          <p:nvPr>
            <p:ph type="title"/>
          </p:nvPr>
        </p:nvSpPr>
        <p:spPr>
          <a:xfrm>
            <a:off x="609600" y="609600"/>
            <a:ext cx="6347714"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8"/>
          <p:cNvSpPr txBox="1"/>
          <p:nvPr>
            <p:ph idx="1" type="body"/>
          </p:nvPr>
        </p:nvSpPr>
        <p:spPr>
          <a:xfrm>
            <a:off x="609600" y="4470400"/>
            <a:ext cx="6347714"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8"/>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8"/>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8"/>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Google Shape;97;p19"/>
          <p:cNvSpPr txBox="1"/>
          <p:nvPr>
            <p:ph type="title"/>
          </p:nvPr>
        </p:nvSpPr>
        <p:spPr>
          <a:xfrm>
            <a:off x="774885" y="609600"/>
            <a:ext cx="6072182"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txBox="1"/>
          <p:nvPr>
            <p:ph idx="1" type="body"/>
          </p:nvPr>
        </p:nvSpPr>
        <p:spPr>
          <a:xfrm>
            <a:off x="1101074" y="3632200"/>
            <a:ext cx="541980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9"/>
          <p:cNvSpPr txBox="1"/>
          <p:nvPr>
            <p:ph idx="2" type="body"/>
          </p:nvPr>
        </p:nvSpPr>
        <p:spPr>
          <a:xfrm>
            <a:off x="609598" y="4470400"/>
            <a:ext cx="6347715"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9"/>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9"/>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9"/>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
        <p:nvSpPr>
          <p:cNvPr id="103" name="Google Shape;103;p19"/>
          <p:cNvSpPr txBox="1"/>
          <p:nvPr/>
        </p:nvSpPr>
        <p:spPr>
          <a:xfrm>
            <a:off x="482711" y="790378"/>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a:p>
        </p:txBody>
      </p:sp>
      <p:sp>
        <p:nvSpPr>
          <p:cNvPr id="104" name="Google Shape;104;p19"/>
          <p:cNvSpPr txBox="1"/>
          <p:nvPr/>
        </p:nvSpPr>
        <p:spPr>
          <a:xfrm>
            <a:off x="6747699" y="2886556"/>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Google Shape;106;p20"/>
          <p:cNvSpPr txBox="1"/>
          <p:nvPr>
            <p:ph type="title"/>
          </p:nvPr>
        </p:nvSpPr>
        <p:spPr>
          <a:xfrm>
            <a:off x="609598" y="1931988"/>
            <a:ext cx="6347715"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0"/>
          <p:cNvSpPr txBox="1"/>
          <p:nvPr>
            <p:ph idx="1" type="body"/>
          </p:nvPr>
        </p:nvSpPr>
        <p:spPr>
          <a:xfrm>
            <a:off x="609598" y="4527448"/>
            <a:ext cx="6347715"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20"/>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0"/>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0"/>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Google Shape;112;p21"/>
          <p:cNvSpPr txBox="1"/>
          <p:nvPr>
            <p:ph type="title"/>
          </p:nvPr>
        </p:nvSpPr>
        <p:spPr>
          <a:xfrm>
            <a:off x="774885" y="609600"/>
            <a:ext cx="6072182"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1"/>
          <p:cNvSpPr txBox="1"/>
          <p:nvPr>
            <p:ph idx="1" type="body"/>
          </p:nvPr>
        </p:nvSpPr>
        <p:spPr>
          <a:xfrm>
            <a:off x="609597" y="4013200"/>
            <a:ext cx="6347716"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21"/>
          <p:cNvSpPr txBox="1"/>
          <p:nvPr>
            <p:ph idx="2" type="body"/>
          </p:nvPr>
        </p:nvSpPr>
        <p:spPr>
          <a:xfrm>
            <a:off x="609598" y="4527448"/>
            <a:ext cx="6347715"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21"/>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1"/>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1"/>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
        <p:nvSpPr>
          <p:cNvPr id="118" name="Google Shape;118;p21"/>
          <p:cNvSpPr txBox="1"/>
          <p:nvPr/>
        </p:nvSpPr>
        <p:spPr>
          <a:xfrm>
            <a:off x="482711" y="790378"/>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a:p>
        </p:txBody>
      </p:sp>
      <p:sp>
        <p:nvSpPr>
          <p:cNvPr id="119" name="Google Shape;119;p21"/>
          <p:cNvSpPr txBox="1"/>
          <p:nvPr/>
        </p:nvSpPr>
        <p:spPr>
          <a:xfrm>
            <a:off x="6747699" y="2886556"/>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Google Shape;121;p22"/>
          <p:cNvSpPr txBox="1"/>
          <p:nvPr>
            <p:ph type="title"/>
          </p:nvPr>
        </p:nvSpPr>
        <p:spPr>
          <a:xfrm>
            <a:off x="615848" y="609600"/>
            <a:ext cx="6341465"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2"/>
          <p:cNvSpPr txBox="1"/>
          <p:nvPr>
            <p:ph idx="1" type="body"/>
          </p:nvPr>
        </p:nvSpPr>
        <p:spPr>
          <a:xfrm>
            <a:off x="609597" y="4013200"/>
            <a:ext cx="6347716"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22"/>
          <p:cNvSpPr txBox="1"/>
          <p:nvPr>
            <p:ph idx="2" type="body"/>
          </p:nvPr>
        </p:nvSpPr>
        <p:spPr>
          <a:xfrm>
            <a:off x="609598" y="4527448"/>
            <a:ext cx="6347715"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22"/>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2"/>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2"/>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23"/>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3"/>
          <p:cNvSpPr txBox="1"/>
          <p:nvPr>
            <p:ph idx="1" type="body"/>
          </p:nvPr>
        </p:nvSpPr>
        <p:spPr>
          <a:xfrm rot="5400000">
            <a:off x="1843070" y="927120"/>
            <a:ext cx="3880773" cy="6347714"/>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23"/>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3"/>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3"/>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24"/>
          <p:cNvSpPr txBox="1"/>
          <p:nvPr>
            <p:ph type="title"/>
          </p:nvPr>
        </p:nvSpPr>
        <p:spPr>
          <a:xfrm rot="5400000">
            <a:off x="3840993" y="2745919"/>
            <a:ext cx="5251451" cy="97881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4"/>
          <p:cNvSpPr txBox="1"/>
          <p:nvPr>
            <p:ph idx="1" type="body"/>
          </p:nvPr>
        </p:nvSpPr>
        <p:spPr>
          <a:xfrm rot="5400000">
            <a:off x="581386" y="637812"/>
            <a:ext cx="5251451" cy="5195026"/>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24"/>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4"/>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4"/>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9" name="Google Shape;29;p10"/>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32" name="Shape 32"/>
        <p:cNvGrpSpPr/>
        <p:nvPr/>
      </p:nvGrpSpPr>
      <p:grpSpPr>
        <a:xfrm>
          <a:off x="0" y="0"/>
          <a:ext cx="0" cy="0"/>
          <a:chOff x="0" y="0"/>
          <a:chExt cx="0" cy="0"/>
        </a:xfrm>
      </p:grpSpPr>
      <p:grpSp>
        <p:nvGrpSpPr>
          <p:cNvPr id="33" name="Google Shape;33;p11"/>
          <p:cNvGrpSpPr/>
          <p:nvPr/>
        </p:nvGrpSpPr>
        <p:grpSpPr>
          <a:xfrm>
            <a:off x="-8466" y="-8468"/>
            <a:ext cx="9169804" cy="6874935"/>
            <a:chOff x="-8466" y="-8468"/>
            <a:chExt cx="9169804" cy="6874935"/>
          </a:xfrm>
        </p:grpSpPr>
        <p:cxnSp>
          <p:nvCxnSpPr>
            <p:cNvPr id="34" name="Google Shape;34;p11"/>
            <p:cNvCxnSpPr/>
            <p:nvPr/>
          </p:nvCxnSpPr>
          <p:spPr>
            <a:xfrm flipH="1" rot="10800000">
              <a:off x="5130830" y="4175605"/>
              <a:ext cx="4022475" cy="2682396"/>
            </a:xfrm>
            <a:prstGeom prst="straightConnector1">
              <a:avLst/>
            </a:prstGeom>
            <a:noFill/>
            <a:ln cap="flat" cmpd="sng" w="9525">
              <a:solidFill>
                <a:srgbClr val="D8D8D8"/>
              </a:solidFill>
              <a:prstDash val="solid"/>
              <a:round/>
              <a:headEnd len="sm" w="sm" type="none"/>
              <a:tailEnd len="sm" w="sm" type="none"/>
            </a:ln>
          </p:spPr>
        </p:cxnSp>
        <p:cxnSp>
          <p:nvCxnSpPr>
            <p:cNvPr id="35" name="Google Shape;35;p11"/>
            <p:cNvCxnSpPr/>
            <p:nvPr/>
          </p:nvCxnSpPr>
          <p:spPr>
            <a:xfrm>
              <a:off x="7042707" y="0"/>
              <a:ext cx="1219200" cy="6858000"/>
            </a:xfrm>
            <a:prstGeom prst="straightConnector1">
              <a:avLst/>
            </a:prstGeom>
            <a:noFill/>
            <a:ln cap="flat" cmpd="sng" w="9525">
              <a:solidFill>
                <a:srgbClr val="BFBFBF"/>
              </a:solidFill>
              <a:prstDash val="solid"/>
              <a:round/>
              <a:headEnd len="sm" w="sm" type="none"/>
              <a:tailEnd len="sm" w="sm" type="none"/>
            </a:ln>
          </p:spPr>
        </p:cxnSp>
        <p:sp>
          <p:nvSpPr>
            <p:cNvPr id="36" name="Google Shape;36;p11"/>
            <p:cNvSpPr/>
            <p:nvPr/>
          </p:nvSpPr>
          <p:spPr>
            <a:xfrm>
              <a:off x="6891896" y="1"/>
              <a:ext cx="2269442" cy="686646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1"/>
            <p:cNvSpPr/>
            <p:nvPr/>
          </p:nvSpPr>
          <p:spPr>
            <a:xfrm>
              <a:off x="7205158" y="-8467"/>
              <a:ext cx="1948147" cy="6866467"/>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1"/>
            <p:cNvSpPr/>
            <p:nvPr/>
          </p:nvSpPr>
          <p:spPr>
            <a:xfrm>
              <a:off x="6637896" y="3920066"/>
              <a:ext cx="2513565" cy="2937933"/>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1"/>
            <p:cNvSpPr/>
            <p:nvPr/>
          </p:nvSpPr>
          <p:spPr>
            <a:xfrm>
              <a:off x="7010429" y="-8467"/>
              <a:ext cx="2142876" cy="6866467"/>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40" name="Google Shape;40;p11"/>
            <p:cNvSpPr/>
            <p:nvPr/>
          </p:nvSpPr>
          <p:spPr>
            <a:xfrm>
              <a:off x="8295776" y="-8467"/>
              <a:ext cx="857530" cy="6866467"/>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1"/>
            <p:cNvSpPr/>
            <p:nvPr/>
          </p:nvSpPr>
          <p:spPr>
            <a:xfrm>
              <a:off x="8077231" y="-8468"/>
              <a:ext cx="1066770" cy="6866467"/>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1"/>
            <p:cNvSpPr/>
            <p:nvPr/>
          </p:nvSpPr>
          <p:spPr>
            <a:xfrm>
              <a:off x="8060297" y="4893733"/>
              <a:ext cx="1094086"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1"/>
            <p:cNvSpPr/>
            <p:nvPr/>
          </p:nvSpPr>
          <p:spPr>
            <a:xfrm>
              <a:off x="-8466" y="-8468"/>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84705"/>
              </a:schemeClr>
            </a:solidFill>
            <a:ln>
              <a:noFill/>
            </a:ln>
          </p:spPr>
        </p:sp>
      </p:grpSp>
      <p:sp>
        <p:nvSpPr>
          <p:cNvPr id="44" name="Google Shape;44;p11"/>
          <p:cNvSpPr txBox="1"/>
          <p:nvPr>
            <p:ph type="ctrTitle"/>
          </p:nvPr>
        </p:nvSpPr>
        <p:spPr>
          <a:xfrm>
            <a:off x="1130595" y="2404534"/>
            <a:ext cx="5826719"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 type="subTitle"/>
          </p:nvPr>
        </p:nvSpPr>
        <p:spPr>
          <a:xfrm>
            <a:off x="1130595" y="4050834"/>
            <a:ext cx="5826719"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6" name="Google Shape;46;p11"/>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9" name="Shape 49"/>
        <p:cNvGrpSpPr/>
        <p:nvPr/>
      </p:nvGrpSpPr>
      <p:grpSpPr>
        <a:xfrm>
          <a:off x="0" y="0"/>
          <a:ext cx="0" cy="0"/>
          <a:chOff x="0" y="0"/>
          <a:chExt cx="0" cy="0"/>
        </a:xfrm>
      </p:grpSpPr>
      <p:sp>
        <p:nvSpPr>
          <p:cNvPr id="50" name="Google Shape;50;p12"/>
          <p:cNvSpPr txBox="1"/>
          <p:nvPr>
            <p:ph type="title"/>
          </p:nvPr>
        </p:nvSpPr>
        <p:spPr>
          <a:xfrm>
            <a:off x="609598" y="2700868"/>
            <a:ext cx="6347715"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 type="body"/>
          </p:nvPr>
        </p:nvSpPr>
        <p:spPr>
          <a:xfrm>
            <a:off x="609598" y="4527448"/>
            <a:ext cx="6347715"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12"/>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2"/>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5" name="Shape 55"/>
        <p:cNvGrpSpPr/>
        <p:nvPr/>
      </p:nvGrpSpPr>
      <p:grpSpPr>
        <a:xfrm>
          <a:off x="0" y="0"/>
          <a:ext cx="0" cy="0"/>
          <a:chOff x="0" y="0"/>
          <a:chExt cx="0" cy="0"/>
        </a:xfrm>
      </p:grpSpPr>
      <p:sp>
        <p:nvSpPr>
          <p:cNvPr id="56" name="Google Shape;56;p13"/>
          <p:cNvSpPr txBox="1"/>
          <p:nvPr>
            <p:ph type="title"/>
          </p:nvPr>
        </p:nvSpPr>
        <p:spPr>
          <a:xfrm>
            <a:off x="609600" y="609600"/>
            <a:ext cx="6347714"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 type="body"/>
          </p:nvPr>
        </p:nvSpPr>
        <p:spPr>
          <a:xfrm>
            <a:off x="609600" y="2160589"/>
            <a:ext cx="3088109"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8" name="Google Shape;58;p13"/>
          <p:cNvSpPr txBox="1"/>
          <p:nvPr>
            <p:ph idx="2" type="body"/>
          </p:nvPr>
        </p:nvSpPr>
        <p:spPr>
          <a:xfrm>
            <a:off x="3869204" y="2160590"/>
            <a:ext cx="3088110"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9" name="Google Shape;59;p13"/>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2" name="Shape 62"/>
        <p:cNvGrpSpPr/>
        <p:nvPr/>
      </p:nvGrpSpPr>
      <p:grpSpPr>
        <a:xfrm>
          <a:off x="0" y="0"/>
          <a:ext cx="0" cy="0"/>
          <a:chOff x="0" y="0"/>
          <a:chExt cx="0" cy="0"/>
        </a:xfrm>
      </p:grpSpPr>
      <p:sp>
        <p:nvSpPr>
          <p:cNvPr id="63" name="Google Shape;63;p14"/>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 type="body"/>
          </p:nvPr>
        </p:nvSpPr>
        <p:spPr>
          <a:xfrm>
            <a:off x="609599" y="2160983"/>
            <a:ext cx="309067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14"/>
          <p:cNvSpPr txBox="1"/>
          <p:nvPr>
            <p:ph idx="2" type="body"/>
          </p:nvPr>
        </p:nvSpPr>
        <p:spPr>
          <a:xfrm>
            <a:off x="609599" y="2737246"/>
            <a:ext cx="3090672"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14"/>
          <p:cNvSpPr txBox="1"/>
          <p:nvPr>
            <p:ph idx="3" type="body"/>
          </p:nvPr>
        </p:nvSpPr>
        <p:spPr>
          <a:xfrm>
            <a:off x="3866640" y="2160983"/>
            <a:ext cx="309067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14"/>
          <p:cNvSpPr txBox="1"/>
          <p:nvPr>
            <p:ph idx="4" type="body"/>
          </p:nvPr>
        </p:nvSpPr>
        <p:spPr>
          <a:xfrm>
            <a:off x="3866640" y="2737246"/>
            <a:ext cx="3090672"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14"/>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4"/>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1" name="Shape 71"/>
        <p:cNvGrpSpPr/>
        <p:nvPr/>
      </p:nvGrpSpPr>
      <p:grpSpPr>
        <a:xfrm>
          <a:off x="0" y="0"/>
          <a:ext cx="0" cy="0"/>
          <a:chOff x="0" y="0"/>
          <a:chExt cx="0" cy="0"/>
        </a:xfrm>
      </p:grpSpPr>
      <p:sp>
        <p:nvSpPr>
          <p:cNvPr id="72" name="Google Shape;72;p15"/>
          <p:cNvSpPr txBox="1"/>
          <p:nvPr>
            <p:ph type="title"/>
          </p:nvPr>
        </p:nvSpPr>
        <p:spPr>
          <a:xfrm>
            <a:off x="609599" y="609600"/>
            <a:ext cx="6347714"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5"/>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16"/>
          <p:cNvSpPr txBox="1"/>
          <p:nvPr>
            <p:ph type="title"/>
          </p:nvPr>
        </p:nvSpPr>
        <p:spPr>
          <a:xfrm>
            <a:off x="609599" y="1498604"/>
            <a:ext cx="2790182"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 type="body"/>
          </p:nvPr>
        </p:nvSpPr>
        <p:spPr>
          <a:xfrm>
            <a:off x="3571275" y="514925"/>
            <a:ext cx="3386037"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16"/>
          <p:cNvSpPr txBox="1"/>
          <p:nvPr>
            <p:ph idx="2" type="body"/>
          </p:nvPr>
        </p:nvSpPr>
        <p:spPr>
          <a:xfrm>
            <a:off x="609599" y="2777069"/>
            <a:ext cx="2790182"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840"/>
              <a:buNone/>
              <a:defRPr sz="1050"/>
            </a:lvl2pPr>
            <a:lvl3pPr indent="-228600" lvl="2" marL="1371600" algn="l">
              <a:spcBef>
                <a:spcPts val="1000"/>
              </a:spcBef>
              <a:spcAft>
                <a:spcPts val="0"/>
              </a:spcAft>
              <a:buSzPts val="720"/>
              <a:buNone/>
              <a:defRPr sz="900"/>
            </a:lvl3pPr>
            <a:lvl4pPr indent="-228600" lvl="3" marL="1828800" algn="l">
              <a:spcBef>
                <a:spcPts val="1000"/>
              </a:spcBef>
              <a:spcAft>
                <a:spcPts val="0"/>
              </a:spcAft>
              <a:buSzPts val="600"/>
              <a:buNone/>
              <a:defRPr sz="750"/>
            </a:lvl4pPr>
            <a:lvl5pPr indent="-228600" lvl="4" marL="2286000" algn="l">
              <a:spcBef>
                <a:spcPts val="1000"/>
              </a:spcBef>
              <a:spcAft>
                <a:spcPts val="0"/>
              </a:spcAft>
              <a:buSzPts val="600"/>
              <a:buNone/>
              <a:defRPr sz="750"/>
            </a:lvl5pPr>
            <a:lvl6pPr indent="-228600" lvl="5" marL="2743200" algn="l">
              <a:spcBef>
                <a:spcPts val="1000"/>
              </a:spcBef>
              <a:spcAft>
                <a:spcPts val="0"/>
              </a:spcAft>
              <a:buSzPts val="600"/>
              <a:buNone/>
              <a:defRPr sz="750"/>
            </a:lvl6pPr>
            <a:lvl7pPr indent="-228600" lvl="6" marL="3200400" algn="l">
              <a:spcBef>
                <a:spcPts val="1000"/>
              </a:spcBef>
              <a:spcAft>
                <a:spcPts val="0"/>
              </a:spcAft>
              <a:buSzPts val="600"/>
              <a:buNone/>
              <a:defRPr sz="750"/>
            </a:lvl7pPr>
            <a:lvl8pPr indent="-228600" lvl="7" marL="3657600" algn="l">
              <a:spcBef>
                <a:spcPts val="1000"/>
              </a:spcBef>
              <a:spcAft>
                <a:spcPts val="0"/>
              </a:spcAft>
              <a:buSzPts val="600"/>
              <a:buNone/>
              <a:defRPr sz="750"/>
            </a:lvl8pPr>
            <a:lvl9pPr indent="-228600" lvl="8" marL="4114800" algn="l">
              <a:spcBef>
                <a:spcPts val="1000"/>
              </a:spcBef>
              <a:spcAft>
                <a:spcPts val="0"/>
              </a:spcAft>
              <a:buSzPts val="600"/>
              <a:buNone/>
              <a:defRPr sz="750"/>
            </a:lvl9pPr>
          </a:lstStyle>
          <a:p/>
        </p:txBody>
      </p:sp>
      <p:sp>
        <p:nvSpPr>
          <p:cNvPr id="80" name="Google Shape;80;p16"/>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6"/>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Google Shape;84;p17"/>
          <p:cNvSpPr txBox="1"/>
          <p:nvPr>
            <p:ph type="title"/>
          </p:nvPr>
        </p:nvSpPr>
        <p:spPr>
          <a:xfrm>
            <a:off x="609599" y="4800600"/>
            <a:ext cx="6347714"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7"/>
          <p:cNvSpPr/>
          <p:nvPr>
            <p:ph idx="2" type="pic"/>
          </p:nvPr>
        </p:nvSpPr>
        <p:spPr>
          <a:xfrm>
            <a:off x="609599" y="609600"/>
            <a:ext cx="6347714"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17"/>
          <p:cNvSpPr txBox="1"/>
          <p:nvPr>
            <p:ph idx="1" type="body"/>
          </p:nvPr>
        </p:nvSpPr>
        <p:spPr>
          <a:xfrm>
            <a:off x="609599" y="5367338"/>
            <a:ext cx="6347714"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7"/>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7"/>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8"/>
          <p:cNvGrpSpPr/>
          <p:nvPr/>
        </p:nvGrpSpPr>
        <p:grpSpPr>
          <a:xfrm>
            <a:off x="-8467" y="-8468"/>
            <a:ext cx="9169805" cy="6874935"/>
            <a:chOff x="-8467" y="-8468"/>
            <a:chExt cx="9169805" cy="6874935"/>
          </a:xfrm>
        </p:grpSpPr>
        <p:sp>
          <p:nvSpPr>
            <p:cNvPr id="7" name="Google Shape;7;p8"/>
            <p:cNvSpPr/>
            <p:nvPr/>
          </p:nvSpPr>
          <p:spPr>
            <a:xfrm>
              <a:off x="-8467" y="4013200"/>
              <a:ext cx="457200" cy="2853267"/>
            </a:xfrm>
            <a:custGeom>
              <a:rect b="b" l="l" r="r" t="t"/>
              <a:pathLst>
                <a:path extrusionOk="0" h="2853267" w="457200">
                  <a:moveTo>
                    <a:pt x="0" y="0"/>
                  </a:moveTo>
                  <a:lnTo>
                    <a:pt x="457200" y="2853267"/>
                  </a:lnTo>
                  <a:lnTo>
                    <a:pt x="0" y="2844800"/>
                  </a:lnTo>
                  <a:cubicBezTo>
                    <a:pt x="2822" y="1905000"/>
                    <a:pt x="5645" y="965200"/>
                    <a:pt x="0" y="0"/>
                  </a:cubicBezTo>
                  <a:close/>
                </a:path>
              </a:pathLst>
            </a:cu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 name="Google Shape;8;p8"/>
            <p:cNvCxnSpPr/>
            <p:nvPr/>
          </p:nvCxnSpPr>
          <p:spPr>
            <a:xfrm flipH="1" rot="10800000">
              <a:off x="5130830" y="4175605"/>
              <a:ext cx="4022475" cy="2682396"/>
            </a:xfrm>
            <a:prstGeom prst="straightConnector1">
              <a:avLst/>
            </a:prstGeom>
            <a:noFill/>
            <a:ln cap="flat" cmpd="sng" w="9525">
              <a:solidFill>
                <a:srgbClr val="D8D8D8"/>
              </a:solidFill>
              <a:prstDash val="solid"/>
              <a:round/>
              <a:headEnd len="sm" w="sm" type="none"/>
              <a:tailEnd len="sm" w="sm" type="none"/>
            </a:ln>
          </p:spPr>
        </p:cxnSp>
        <p:cxnSp>
          <p:nvCxnSpPr>
            <p:cNvPr id="9" name="Google Shape;9;p8"/>
            <p:cNvCxnSpPr/>
            <p:nvPr/>
          </p:nvCxnSpPr>
          <p:spPr>
            <a:xfrm>
              <a:off x="7042707" y="0"/>
              <a:ext cx="1219200" cy="6858000"/>
            </a:xfrm>
            <a:prstGeom prst="straightConnector1">
              <a:avLst/>
            </a:prstGeom>
            <a:noFill/>
            <a:ln cap="flat" cmpd="sng" w="9525">
              <a:solidFill>
                <a:srgbClr val="BFBFBF"/>
              </a:solidFill>
              <a:prstDash val="solid"/>
              <a:round/>
              <a:headEnd len="sm" w="sm" type="none"/>
              <a:tailEnd len="sm" w="sm" type="none"/>
            </a:ln>
          </p:spPr>
        </p:cxnSp>
        <p:sp>
          <p:nvSpPr>
            <p:cNvPr id="10" name="Google Shape;10;p8"/>
            <p:cNvSpPr/>
            <p:nvPr/>
          </p:nvSpPr>
          <p:spPr>
            <a:xfrm>
              <a:off x="6891896" y="1"/>
              <a:ext cx="2269442" cy="686646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8"/>
            <p:cNvSpPr/>
            <p:nvPr/>
          </p:nvSpPr>
          <p:spPr>
            <a:xfrm>
              <a:off x="7205158" y="-8467"/>
              <a:ext cx="1948147" cy="6866467"/>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8"/>
            <p:cNvSpPr/>
            <p:nvPr/>
          </p:nvSpPr>
          <p:spPr>
            <a:xfrm>
              <a:off x="6637896" y="3920066"/>
              <a:ext cx="2513565" cy="2937933"/>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8"/>
            <p:cNvSpPr/>
            <p:nvPr/>
          </p:nvSpPr>
          <p:spPr>
            <a:xfrm>
              <a:off x="7010429" y="-8467"/>
              <a:ext cx="2142876" cy="6866467"/>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14" name="Google Shape;14;p8"/>
            <p:cNvSpPr/>
            <p:nvPr/>
          </p:nvSpPr>
          <p:spPr>
            <a:xfrm>
              <a:off x="8295776" y="-8467"/>
              <a:ext cx="857530" cy="6866467"/>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8"/>
            <p:cNvSpPr/>
            <p:nvPr/>
          </p:nvSpPr>
          <p:spPr>
            <a:xfrm>
              <a:off x="8077231" y="-8468"/>
              <a:ext cx="1066770" cy="6866467"/>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8"/>
            <p:cNvSpPr/>
            <p:nvPr/>
          </p:nvSpPr>
          <p:spPr>
            <a:xfrm>
              <a:off x="8060297" y="4893733"/>
              <a:ext cx="1094086"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8"/>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8"/>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8"/>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8"/>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8"/>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1pPr>
            <a:lvl2pPr indent="0" lvl="1" marL="127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2pPr>
            <a:lvl3pPr indent="0" lvl="2" marL="127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3pPr>
            <a:lvl4pPr indent="0" lvl="3" marL="127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4pPr>
            <a:lvl5pPr indent="0" lvl="4" marL="127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5pPr>
            <a:lvl6pPr indent="0" lvl="5" marL="127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6pPr>
            <a:lvl7pPr indent="0" lvl="6" marL="127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7pPr>
            <a:lvl8pPr indent="0" lvl="7" marL="127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8pPr>
            <a:lvl9pPr indent="0" lvl="8" marL="127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
          <p:cNvSpPr txBox="1"/>
          <p:nvPr>
            <p:ph type="title"/>
          </p:nvPr>
        </p:nvSpPr>
        <p:spPr>
          <a:xfrm>
            <a:off x="3958590" y="346709"/>
            <a:ext cx="121793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accent1"/>
              </a:buClr>
              <a:buSzPts val="3600"/>
              <a:buFont typeface="Arial"/>
              <a:buNone/>
            </a:pPr>
            <a:r>
              <a:rPr b="1" lang="en-IN" sz="3600">
                <a:latin typeface="Arial"/>
                <a:ea typeface="Arial"/>
                <a:cs typeface="Arial"/>
                <a:sym typeface="Arial"/>
              </a:rPr>
              <a:t>Links</a:t>
            </a:r>
            <a:endParaRPr sz="3600">
              <a:latin typeface="Arial"/>
              <a:ea typeface="Arial"/>
              <a:cs typeface="Arial"/>
              <a:sym typeface="Arial"/>
            </a:endParaRPr>
          </a:p>
        </p:txBody>
      </p:sp>
      <p:sp>
        <p:nvSpPr>
          <p:cNvPr id="144" name="Google Shape;144;p2"/>
          <p:cNvSpPr txBox="1"/>
          <p:nvPr>
            <p:ph idx="12" type="sldNum"/>
          </p:nvPr>
        </p:nvSpPr>
        <p:spPr>
          <a:xfrm>
            <a:off x="6444676" y="6041363"/>
            <a:ext cx="512638" cy="365125"/>
          </a:xfrm>
          <a:prstGeom prst="rect">
            <a:avLst/>
          </a:prstGeom>
          <a:noFill/>
          <a:ln>
            <a:noFill/>
          </a:ln>
        </p:spPr>
        <p:txBody>
          <a:bodyPr anchorCtr="0" anchor="ctr" bIns="0" lIns="0" spcFirstLastPara="1" rIns="0" wrap="square" tIns="3175">
            <a:spAutoFit/>
          </a:bodyPr>
          <a:lstStyle/>
          <a:p>
            <a:pPr indent="0" lvl="0" marL="12700" rtl="0" algn="r">
              <a:lnSpc>
                <a:spcPct val="100000"/>
              </a:lnSpc>
              <a:spcBef>
                <a:spcPts val="0"/>
              </a:spcBef>
              <a:spcAft>
                <a:spcPts val="0"/>
              </a:spcAft>
              <a:buNone/>
            </a:pPr>
            <a:r>
              <a:rPr lang="en-IN"/>
              <a:t>11-</a:t>
            </a:r>
            <a:fld id="{00000000-1234-1234-1234-123412341234}" type="slidenum">
              <a:rPr lang="en-IN"/>
              <a:t>‹#›</a:t>
            </a:fld>
            <a:endParaRPr/>
          </a:p>
        </p:txBody>
      </p:sp>
      <p:sp>
        <p:nvSpPr>
          <p:cNvPr id="145" name="Google Shape;145;p2"/>
          <p:cNvSpPr txBox="1"/>
          <p:nvPr/>
        </p:nvSpPr>
        <p:spPr>
          <a:xfrm>
            <a:off x="297179" y="1454150"/>
            <a:ext cx="44570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chemeClr val="dk1"/>
                </a:solidFill>
                <a:latin typeface="Arial"/>
                <a:ea typeface="Arial"/>
                <a:cs typeface="Arial"/>
                <a:sym typeface="Arial"/>
              </a:rPr>
              <a:t>Linux supports to create two types of Links.</a:t>
            </a:r>
            <a:endParaRPr sz="1800">
              <a:solidFill>
                <a:schemeClr val="dk1"/>
              </a:solidFill>
              <a:latin typeface="Arial"/>
              <a:ea typeface="Arial"/>
              <a:cs typeface="Arial"/>
              <a:sym typeface="Arial"/>
            </a:endParaRPr>
          </a:p>
        </p:txBody>
      </p:sp>
      <p:sp>
        <p:nvSpPr>
          <p:cNvPr id="146" name="Google Shape;146;p2"/>
          <p:cNvSpPr txBox="1"/>
          <p:nvPr/>
        </p:nvSpPr>
        <p:spPr>
          <a:xfrm>
            <a:off x="297179" y="1717040"/>
            <a:ext cx="106045" cy="688340"/>
          </a:xfrm>
          <a:prstGeom prst="rect">
            <a:avLst/>
          </a:prstGeom>
          <a:noFill/>
          <a:ln>
            <a:noFill/>
          </a:ln>
        </p:spPr>
        <p:txBody>
          <a:bodyPr anchorCtr="0" anchor="t" bIns="0" lIns="0" spcFirstLastPara="1" rIns="0" wrap="square" tIns="69850">
            <a:spAutoFit/>
          </a:bodyPr>
          <a:lstStyle/>
          <a:p>
            <a:pPr indent="0" lvl="0" marL="12700" marR="0" rtl="0" algn="l">
              <a:lnSpc>
                <a:spcPct val="100000"/>
              </a:lnSpc>
              <a:spcBef>
                <a:spcPts val="0"/>
              </a:spcBef>
              <a:spcAft>
                <a:spcPts val="0"/>
              </a:spcAft>
              <a:buNone/>
            </a:pPr>
            <a:r>
              <a:rPr lang="en-IN" sz="1800">
                <a:solidFill>
                  <a:srgbClr val="34C4FF"/>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rgbClr val="34C4FF"/>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147" name="Google Shape;147;p2"/>
          <p:cNvSpPr txBox="1"/>
          <p:nvPr/>
        </p:nvSpPr>
        <p:spPr>
          <a:xfrm>
            <a:off x="529590" y="1727200"/>
            <a:ext cx="1115060" cy="690880"/>
          </a:xfrm>
          <a:prstGeom prst="rect">
            <a:avLst/>
          </a:prstGeom>
          <a:noFill/>
          <a:ln>
            <a:noFill/>
          </a:ln>
        </p:spPr>
        <p:txBody>
          <a:bodyPr anchorCtr="0" anchor="t" bIns="0" lIns="0" spcFirstLastPara="1" rIns="0" wrap="square" tIns="12700">
            <a:spAutoFit/>
          </a:bodyPr>
          <a:lstStyle/>
          <a:p>
            <a:pPr indent="0" lvl="0" marL="12700" marR="5080" rtl="0" algn="l">
              <a:lnSpc>
                <a:spcPct val="121300"/>
              </a:lnSpc>
              <a:spcBef>
                <a:spcPts val="0"/>
              </a:spcBef>
              <a:spcAft>
                <a:spcPts val="0"/>
              </a:spcAft>
              <a:buNone/>
            </a:pPr>
            <a:r>
              <a:rPr lang="en-IN" sz="1800">
                <a:solidFill>
                  <a:schemeClr val="dk1"/>
                </a:solidFill>
                <a:latin typeface="Arial"/>
                <a:ea typeface="Arial"/>
                <a:cs typeface="Arial"/>
                <a:sym typeface="Arial"/>
              </a:rPr>
              <a:t>Hard Links  Soft Links</a:t>
            </a:r>
            <a:endParaRPr sz="1800">
              <a:solidFill>
                <a:schemeClr val="dk1"/>
              </a:solidFill>
              <a:latin typeface="Arial"/>
              <a:ea typeface="Arial"/>
              <a:cs typeface="Arial"/>
              <a:sym typeface="Arial"/>
            </a:endParaRPr>
          </a:p>
        </p:txBody>
      </p:sp>
      <p:sp>
        <p:nvSpPr>
          <p:cNvPr id="148" name="Google Shape;148;p2"/>
          <p:cNvSpPr txBox="1"/>
          <p:nvPr/>
        </p:nvSpPr>
        <p:spPr>
          <a:xfrm>
            <a:off x="297179" y="2449829"/>
            <a:ext cx="8028940" cy="3590290"/>
          </a:xfrm>
          <a:prstGeom prst="rect">
            <a:avLst/>
          </a:prstGeom>
          <a:noFill/>
          <a:ln>
            <a:noFill/>
          </a:ln>
        </p:spPr>
        <p:txBody>
          <a:bodyPr anchorCtr="0" anchor="t" bIns="0" lIns="0" spcFirstLastPara="1" rIns="0" wrap="square" tIns="33000">
            <a:spAutoFit/>
          </a:bodyPr>
          <a:lstStyle/>
          <a:p>
            <a:pPr indent="-232409" lvl="0" marL="245109" marR="185420" rtl="0" algn="l">
              <a:lnSpc>
                <a:spcPct val="113888"/>
              </a:lnSpc>
              <a:spcBef>
                <a:spcPts val="0"/>
              </a:spcBef>
              <a:spcAft>
                <a:spcPts val="0"/>
              </a:spcAft>
              <a:buNone/>
            </a:pPr>
            <a:r>
              <a:rPr lang="en-IN" sz="1800">
                <a:solidFill>
                  <a:schemeClr val="dk1"/>
                </a:solidFill>
                <a:latin typeface="Arial"/>
                <a:ea typeface="Arial"/>
                <a:cs typeface="Arial"/>
                <a:sym typeface="Arial"/>
              </a:rPr>
              <a:t>Hard Link: it create a link of the source file with the new file by assigning the i-  node number of the source file to new file .</a:t>
            </a:r>
            <a:endParaRPr sz="1800">
              <a:solidFill>
                <a:schemeClr val="dk1"/>
              </a:solidFill>
              <a:latin typeface="Arial"/>
              <a:ea typeface="Arial"/>
              <a:cs typeface="Arial"/>
              <a:sym typeface="Arial"/>
            </a:endParaRPr>
          </a:p>
          <a:p>
            <a:pPr indent="-232409" lvl="0" marL="245109" marR="5080" rtl="0" algn="l">
              <a:lnSpc>
                <a:spcPct val="113888"/>
              </a:lnSpc>
              <a:spcBef>
                <a:spcPts val="560"/>
              </a:spcBef>
              <a:spcAft>
                <a:spcPts val="0"/>
              </a:spcAft>
              <a:buNone/>
            </a:pPr>
            <a:r>
              <a:rPr lang="en-IN" sz="1800">
                <a:solidFill>
                  <a:schemeClr val="dk1"/>
                </a:solidFill>
                <a:latin typeface="Arial"/>
                <a:ea typeface="Arial"/>
                <a:cs typeface="Arial"/>
                <a:sym typeface="Arial"/>
              </a:rPr>
              <a:t>--In case if we remove the source file, we can access the data by using the new  file.</a:t>
            </a:r>
            <a:endParaRPr sz="1800">
              <a:solidFill>
                <a:schemeClr val="dk1"/>
              </a:solidFill>
              <a:latin typeface="Arial"/>
              <a:ea typeface="Arial"/>
              <a:cs typeface="Arial"/>
              <a:sym typeface="Arial"/>
            </a:endParaRPr>
          </a:p>
          <a:p>
            <a:pPr indent="0" lvl="0" marL="12700" marR="0" rtl="0" algn="l">
              <a:lnSpc>
                <a:spcPct val="100000"/>
              </a:lnSpc>
              <a:spcBef>
                <a:spcPts val="400"/>
              </a:spcBef>
              <a:spcAft>
                <a:spcPts val="0"/>
              </a:spcAft>
              <a:buNone/>
            </a:pPr>
            <a:r>
              <a:rPr lang="en-IN" sz="1800">
                <a:solidFill>
                  <a:schemeClr val="dk1"/>
                </a:solidFill>
                <a:latin typeface="Arial"/>
                <a:ea typeface="Arial"/>
                <a:cs typeface="Arial"/>
                <a:sym typeface="Arial"/>
              </a:rPr>
              <a:t>syn: ln &lt;original file&gt; &lt;link file&gt;</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232409" lvl="0" marL="245109" marR="827405" rtl="0" algn="l">
              <a:lnSpc>
                <a:spcPct val="113888"/>
              </a:lnSpc>
              <a:spcBef>
                <a:spcPts val="0"/>
              </a:spcBef>
              <a:spcAft>
                <a:spcPts val="0"/>
              </a:spcAft>
              <a:buNone/>
            </a:pPr>
            <a:r>
              <a:rPr lang="en-IN" sz="1800">
                <a:solidFill>
                  <a:schemeClr val="dk1"/>
                </a:solidFill>
                <a:latin typeface="Arial"/>
                <a:ea typeface="Arial"/>
                <a:cs typeface="Arial"/>
                <a:sym typeface="Arial"/>
              </a:rPr>
              <a:t>Softlink(symbolic link):it creates a link of source file with different i-node  number from the source file.</a:t>
            </a:r>
            <a:endParaRPr sz="1800">
              <a:solidFill>
                <a:schemeClr val="dk1"/>
              </a:solidFill>
              <a:latin typeface="Arial"/>
              <a:ea typeface="Arial"/>
              <a:cs typeface="Arial"/>
              <a:sym typeface="Arial"/>
            </a:endParaRPr>
          </a:p>
          <a:p>
            <a:pPr indent="-232409" lvl="0" marL="245109" marR="203834" rtl="0" algn="just">
              <a:lnSpc>
                <a:spcPct val="113888"/>
              </a:lnSpc>
              <a:spcBef>
                <a:spcPts val="560"/>
              </a:spcBef>
              <a:spcAft>
                <a:spcPts val="0"/>
              </a:spcAft>
              <a:buNone/>
            </a:pPr>
            <a:r>
              <a:rPr lang="en-IN" sz="1800">
                <a:solidFill>
                  <a:schemeClr val="dk1"/>
                </a:solidFill>
                <a:latin typeface="Arial"/>
                <a:ea typeface="Arial"/>
                <a:cs typeface="Arial"/>
                <a:sym typeface="Arial"/>
              </a:rPr>
              <a:t>--In case if we remove the source file, the can not be accessible, further if we  create the name of the source file in the same location the new file will start  working.</a:t>
            </a:r>
            <a:endParaRPr sz="1800">
              <a:solidFill>
                <a:schemeClr val="dk1"/>
              </a:solidFill>
              <a:latin typeface="Arial"/>
              <a:ea typeface="Arial"/>
              <a:cs typeface="Arial"/>
              <a:sym typeface="Arial"/>
            </a:endParaRPr>
          </a:p>
          <a:p>
            <a:pPr indent="0" lvl="0" marL="12700" marR="0" rtl="0" algn="l">
              <a:lnSpc>
                <a:spcPct val="100000"/>
              </a:lnSpc>
              <a:spcBef>
                <a:spcPts val="400"/>
              </a:spcBef>
              <a:spcAft>
                <a:spcPts val="0"/>
              </a:spcAft>
              <a:buNone/>
            </a:pPr>
            <a:r>
              <a:rPr lang="en-IN" sz="1800">
                <a:solidFill>
                  <a:schemeClr val="dk1"/>
                </a:solidFill>
                <a:latin typeface="Arial"/>
                <a:ea typeface="Arial"/>
                <a:cs typeface="Arial"/>
                <a:sym typeface="Arial"/>
              </a:rPr>
              <a:t>syn: ln -s &lt;original file&gt; &lt;link file&gt;</a:t>
            </a:r>
            <a:endParaRPr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4"/>
          <p:cNvSpPr txBox="1"/>
          <p:nvPr>
            <p:ph type="title"/>
          </p:nvPr>
        </p:nvSpPr>
        <p:spPr>
          <a:xfrm>
            <a:off x="609599" y="609600"/>
            <a:ext cx="6347713" cy="1320800"/>
          </a:xfrm>
          <a:prstGeom prst="rect">
            <a:avLst/>
          </a:prstGeom>
          <a:noFill/>
          <a:ln>
            <a:noFill/>
          </a:ln>
        </p:spPr>
        <p:txBody>
          <a:bodyPr anchorCtr="0" anchor="t" bIns="0" lIns="0" spcFirstLastPara="1" rIns="0" wrap="square" tIns="12700">
            <a:spAutoFit/>
          </a:bodyPr>
          <a:lstStyle/>
          <a:p>
            <a:pPr indent="0" lvl="0" marL="159385" rtl="0" algn="l">
              <a:lnSpc>
                <a:spcPct val="100000"/>
              </a:lnSpc>
              <a:spcBef>
                <a:spcPts val="0"/>
              </a:spcBef>
              <a:spcAft>
                <a:spcPts val="0"/>
              </a:spcAft>
              <a:buClr>
                <a:schemeClr val="accent1"/>
              </a:buClr>
              <a:buSzPts val="3600"/>
              <a:buFont typeface="Trebuchet MS"/>
              <a:buNone/>
            </a:pPr>
            <a:r>
              <a:rPr lang="en-IN"/>
              <a:t>Finding	Things</a:t>
            </a:r>
            <a:endParaRPr/>
          </a:p>
        </p:txBody>
      </p:sp>
      <p:sp>
        <p:nvSpPr>
          <p:cNvPr id="154" name="Google Shape;154;p4"/>
          <p:cNvSpPr txBox="1"/>
          <p:nvPr>
            <p:ph idx="12" type="sldNum"/>
          </p:nvPr>
        </p:nvSpPr>
        <p:spPr>
          <a:xfrm>
            <a:off x="6444676" y="6041363"/>
            <a:ext cx="512638" cy="365125"/>
          </a:xfrm>
          <a:prstGeom prst="rect">
            <a:avLst/>
          </a:prstGeom>
          <a:noFill/>
          <a:ln>
            <a:noFill/>
          </a:ln>
        </p:spPr>
        <p:txBody>
          <a:bodyPr anchorCtr="0" anchor="ctr" bIns="0" lIns="0" spcFirstLastPara="1" rIns="0" wrap="square" tIns="3175">
            <a:spAutoFit/>
          </a:bodyPr>
          <a:lstStyle/>
          <a:p>
            <a:pPr indent="0" lvl="0" marL="12700" rtl="0" algn="r">
              <a:lnSpc>
                <a:spcPct val="100000"/>
              </a:lnSpc>
              <a:spcBef>
                <a:spcPts val="0"/>
              </a:spcBef>
              <a:spcAft>
                <a:spcPts val="0"/>
              </a:spcAft>
              <a:buNone/>
            </a:pPr>
            <a:r>
              <a:rPr lang="en-IN"/>
              <a:t>11-</a:t>
            </a:r>
            <a:fld id="{00000000-1234-1234-1234-123412341234}" type="slidenum">
              <a:rPr lang="en-IN"/>
              <a:t>‹#›</a:t>
            </a:fld>
            <a:endParaRPr/>
          </a:p>
        </p:txBody>
      </p:sp>
      <p:sp>
        <p:nvSpPr>
          <p:cNvPr id="155" name="Google Shape;155;p4"/>
          <p:cNvSpPr txBox="1"/>
          <p:nvPr/>
        </p:nvSpPr>
        <p:spPr>
          <a:xfrm>
            <a:off x="374650" y="1711959"/>
            <a:ext cx="3323590" cy="688340"/>
          </a:xfrm>
          <a:prstGeom prst="rect">
            <a:avLst/>
          </a:prstGeom>
          <a:noFill/>
          <a:ln>
            <a:noFill/>
          </a:ln>
        </p:spPr>
        <p:txBody>
          <a:bodyPr anchorCtr="0" anchor="t" bIns="0" lIns="0" spcFirstLastPara="1" rIns="0" wrap="square" tIns="12700">
            <a:spAutoFit/>
          </a:bodyPr>
          <a:lstStyle/>
          <a:p>
            <a:pPr indent="0" lvl="0" marL="12700" marR="5080" rtl="0" algn="l">
              <a:lnSpc>
                <a:spcPct val="120800"/>
              </a:lnSpc>
              <a:spcBef>
                <a:spcPts val="0"/>
              </a:spcBef>
              <a:spcAft>
                <a:spcPts val="0"/>
              </a:spcAft>
              <a:buNone/>
            </a:pPr>
            <a:r>
              <a:rPr lang="en-IN" sz="1800">
                <a:solidFill>
                  <a:srgbClr val="FF0000"/>
                </a:solidFill>
                <a:latin typeface="Arial"/>
                <a:ea typeface="Arial"/>
                <a:cs typeface="Arial"/>
                <a:sym typeface="Arial"/>
              </a:rPr>
              <a:t>locate</a:t>
            </a:r>
            <a:r>
              <a:rPr lang="en-IN" sz="1800">
                <a:solidFill>
                  <a:schemeClr val="dk1"/>
                </a:solidFill>
                <a:latin typeface="Arial"/>
                <a:ea typeface="Arial"/>
                <a:cs typeface="Arial"/>
                <a:sym typeface="Arial"/>
              </a:rPr>
              <a:t>: To search a particular file  Eg: locate httpd.conf</a:t>
            </a:r>
            <a:endParaRPr sz="1800">
              <a:solidFill>
                <a:schemeClr val="dk1"/>
              </a:solidFill>
              <a:latin typeface="Arial"/>
              <a:ea typeface="Arial"/>
              <a:cs typeface="Arial"/>
              <a:sym typeface="Arial"/>
            </a:endParaRPr>
          </a:p>
        </p:txBody>
      </p:sp>
      <p:sp>
        <p:nvSpPr>
          <p:cNvPr id="156" name="Google Shape;156;p4"/>
          <p:cNvSpPr txBox="1"/>
          <p:nvPr/>
        </p:nvSpPr>
        <p:spPr>
          <a:xfrm>
            <a:off x="374650" y="2374900"/>
            <a:ext cx="1954530" cy="1019810"/>
          </a:xfrm>
          <a:prstGeom prst="rect">
            <a:avLst/>
          </a:prstGeom>
          <a:noFill/>
          <a:ln>
            <a:noFill/>
          </a:ln>
        </p:spPr>
        <p:txBody>
          <a:bodyPr anchorCtr="0" anchor="t" bIns="0" lIns="0" spcFirstLastPara="1" rIns="0" wrap="square" tIns="12700">
            <a:spAutoFit/>
          </a:bodyPr>
          <a:lstStyle/>
          <a:p>
            <a:pPr indent="0" lvl="0" marL="12700" marR="5080" rtl="0" algn="l">
              <a:lnSpc>
                <a:spcPct val="120800"/>
              </a:lnSpc>
              <a:spcBef>
                <a:spcPts val="0"/>
              </a:spcBef>
              <a:spcAft>
                <a:spcPts val="0"/>
              </a:spcAft>
              <a:buNone/>
            </a:pPr>
            <a:r>
              <a:rPr lang="en-IN" sz="1800">
                <a:solidFill>
                  <a:schemeClr val="dk1"/>
                </a:solidFill>
                <a:latin typeface="Arial"/>
                <a:ea typeface="Arial"/>
                <a:cs typeface="Arial"/>
                <a:sym typeface="Arial"/>
              </a:rPr>
              <a:t>locate -c httpd.conf  locate -i new.txt  locate -l 5 passwd</a:t>
            </a:r>
            <a:endParaRPr sz="1800">
              <a:solidFill>
                <a:schemeClr val="dk1"/>
              </a:solidFill>
              <a:latin typeface="Arial"/>
              <a:ea typeface="Arial"/>
              <a:cs typeface="Arial"/>
              <a:sym typeface="Arial"/>
            </a:endParaRPr>
          </a:p>
        </p:txBody>
      </p:sp>
      <p:sp>
        <p:nvSpPr>
          <p:cNvPr id="157" name="Google Shape;157;p4"/>
          <p:cNvSpPr txBox="1"/>
          <p:nvPr/>
        </p:nvSpPr>
        <p:spPr>
          <a:xfrm>
            <a:off x="2514278" y="2374900"/>
            <a:ext cx="4751070" cy="1019810"/>
          </a:xfrm>
          <a:prstGeom prst="rect">
            <a:avLst/>
          </a:prstGeom>
          <a:noFill/>
          <a:ln>
            <a:noFill/>
          </a:ln>
        </p:spPr>
        <p:txBody>
          <a:bodyPr anchorCtr="0" anchor="t" bIns="0" lIns="0" spcFirstLastPara="1" rIns="0" wrap="square" tIns="12700">
            <a:spAutoFit/>
          </a:bodyPr>
          <a:lstStyle/>
          <a:p>
            <a:pPr indent="31115" lvl="0" marL="26034" marR="5080" rtl="0" algn="l">
              <a:lnSpc>
                <a:spcPct val="120800"/>
              </a:lnSpc>
              <a:spcBef>
                <a:spcPts val="0"/>
              </a:spcBef>
              <a:spcAft>
                <a:spcPts val="0"/>
              </a:spcAft>
              <a:buNone/>
            </a:pPr>
            <a:r>
              <a:rPr lang="en-IN" sz="1800">
                <a:solidFill>
                  <a:schemeClr val="dk1"/>
                </a:solidFill>
                <a:latin typeface="Arial"/>
                <a:ea typeface="Arial"/>
                <a:cs typeface="Arial"/>
                <a:sym typeface="Arial"/>
              </a:rPr>
              <a:t>#To get the count of number of matching entry  #To ignore case sensitivity</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chemeClr val="dk1"/>
                </a:solidFill>
                <a:latin typeface="Arial"/>
                <a:ea typeface="Arial"/>
                <a:cs typeface="Arial"/>
                <a:sym typeface="Arial"/>
              </a:rPr>
              <a:t>#To display the lines of the file searched</a:t>
            </a:r>
            <a:endParaRPr sz="1800">
              <a:solidFill>
                <a:schemeClr val="dk1"/>
              </a:solidFill>
              <a:latin typeface="Arial"/>
              <a:ea typeface="Arial"/>
              <a:cs typeface="Arial"/>
              <a:sym typeface="Arial"/>
            </a:endParaRPr>
          </a:p>
        </p:txBody>
      </p:sp>
      <p:sp>
        <p:nvSpPr>
          <p:cNvPr id="158" name="Google Shape;158;p4"/>
          <p:cNvSpPr txBox="1"/>
          <p:nvPr/>
        </p:nvSpPr>
        <p:spPr>
          <a:xfrm>
            <a:off x="374650" y="3759200"/>
            <a:ext cx="7996555" cy="1223010"/>
          </a:xfrm>
          <a:prstGeom prst="rect">
            <a:avLst/>
          </a:prstGeom>
          <a:noFill/>
          <a:ln>
            <a:noFill/>
          </a:ln>
        </p:spPr>
        <p:txBody>
          <a:bodyPr anchorCtr="0" anchor="t" bIns="0" lIns="0" spcFirstLastPara="1" rIns="0" wrap="square" tIns="33000">
            <a:spAutoFit/>
          </a:bodyPr>
          <a:lstStyle/>
          <a:p>
            <a:pPr indent="-231140" lvl="0" marL="243840" marR="5080" rtl="0" algn="l">
              <a:lnSpc>
                <a:spcPct val="113888"/>
              </a:lnSpc>
              <a:spcBef>
                <a:spcPts val="0"/>
              </a:spcBef>
              <a:spcAft>
                <a:spcPts val="0"/>
              </a:spcAft>
              <a:buNone/>
            </a:pPr>
            <a:r>
              <a:rPr lang="en-IN" sz="1800">
                <a:solidFill>
                  <a:srgbClr val="FF0000"/>
                </a:solidFill>
                <a:latin typeface="Arial"/>
                <a:ea typeface="Arial"/>
                <a:cs typeface="Arial"/>
                <a:sym typeface="Arial"/>
              </a:rPr>
              <a:t>grep </a:t>
            </a:r>
            <a:r>
              <a:rPr lang="en-IN" sz="1800">
                <a:solidFill>
                  <a:schemeClr val="dk1"/>
                </a:solidFill>
                <a:latin typeface="Arial"/>
                <a:ea typeface="Arial"/>
                <a:cs typeface="Arial"/>
                <a:sym typeface="Arial"/>
              </a:rPr>
              <a:t>- Used to search the file content based on the given string. Matched string  lines will display on the screen.</a:t>
            </a:r>
            <a:endParaRPr sz="1800">
              <a:solidFill>
                <a:schemeClr val="dk1"/>
              </a:solidFill>
              <a:latin typeface="Arial"/>
              <a:ea typeface="Arial"/>
              <a:cs typeface="Arial"/>
              <a:sym typeface="Arial"/>
            </a:endParaRPr>
          </a:p>
          <a:p>
            <a:pPr indent="0" lvl="0" marL="12700" marR="3919220" rtl="0" algn="l">
              <a:lnSpc>
                <a:spcPct val="145000"/>
              </a:lnSpc>
              <a:spcBef>
                <a:spcPts val="110"/>
              </a:spcBef>
              <a:spcAft>
                <a:spcPts val="0"/>
              </a:spcAft>
              <a:buNone/>
            </a:pPr>
            <a:r>
              <a:rPr lang="en-IN" sz="1800">
                <a:solidFill>
                  <a:schemeClr val="dk1"/>
                </a:solidFill>
                <a:latin typeface="Arial"/>
                <a:ea typeface="Arial"/>
                <a:cs typeface="Arial"/>
                <a:sym typeface="Arial"/>
              </a:rPr>
              <a:t>syn: grep [options] &lt;string&gt; &lt;filenames&gt;  ex: grep praveen /etc/passwd</a:t>
            </a:r>
            <a:endParaRPr sz="1800">
              <a:solidFill>
                <a:schemeClr val="dk1"/>
              </a:solidFill>
              <a:latin typeface="Arial"/>
              <a:ea typeface="Arial"/>
              <a:cs typeface="Arial"/>
              <a:sym typeface="Arial"/>
            </a:endParaRPr>
          </a:p>
        </p:txBody>
      </p:sp>
      <p:sp>
        <p:nvSpPr>
          <p:cNvPr id="159" name="Google Shape;159;p4"/>
          <p:cNvSpPr txBox="1"/>
          <p:nvPr/>
        </p:nvSpPr>
        <p:spPr>
          <a:xfrm>
            <a:off x="374650" y="5013959"/>
            <a:ext cx="823594"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chemeClr val="dk1"/>
                </a:solidFill>
                <a:latin typeface="Arial"/>
                <a:ea typeface="Arial"/>
                <a:cs typeface="Arial"/>
                <a:sym typeface="Arial"/>
              </a:rPr>
              <a:t>options:</a:t>
            </a:r>
            <a:endParaRPr sz="1800">
              <a:solidFill>
                <a:schemeClr val="dk1"/>
              </a:solidFill>
              <a:latin typeface="Arial"/>
              <a:ea typeface="Arial"/>
              <a:cs typeface="Arial"/>
              <a:sym typeface="Arial"/>
            </a:endParaRPr>
          </a:p>
        </p:txBody>
      </p:sp>
      <p:sp>
        <p:nvSpPr>
          <p:cNvPr id="160" name="Google Shape;160;p4"/>
          <p:cNvSpPr txBox="1"/>
          <p:nvPr/>
        </p:nvSpPr>
        <p:spPr>
          <a:xfrm>
            <a:off x="2002789" y="4956810"/>
            <a:ext cx="5750560" cy="1351280"/>
          </a:xfrm>
          <a:prstGeom prst="rect">
            <a:avLst/>
          </a:prstGeom>
          <a:noFill/>
          <a:ln>
            <a:noFill/>
          </a:ln>
        </p:spPr>
        <p:txBody>
          <a:bodyPr anchorCtr="0" anchor="t" bIns="0" lIns="0" spcFirstLastPara="1" rIns="0" wrap="square" tIns="69850">
            <a:spAutoFit/>
          </a:bodyPr>
          <a:lstStyle/>
          <a:p>
            <a:pPr indent="0" lvl="0" marL="12700" marR="0" rtl="0" algn="l">
              <a:lnSpc>
                <a:spcPct val="100000"/>
              </a:lnSpc>
              <a:spcBef>
                <a:spcPts val="0"/>
              </a:spcBef>
              <a:spcAft>
                <a:spcPts val="0"/>
              </a:spcAft>
              <a:buNone/>
            </a:pPr>
            <a:r>
              <a:rPr lang="en-IN" sz="1800">
                <a:solidFill>
                  <a:schemeClr val="dk1"/>
                </a:solidFill>
                <a:latin typeface="Arial"/>
                <a:ea typeface="Arial"/>
                <a:cs typeface="Arial"/>
                <a:sym typeface="Arial"/>
              </a:rPr>
              <a:t>-i - Ignore the case and search for the string</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chemeClr val="dk1"/>
                </a:solidFill>
                <a:latin typeface="Arial"/>
                <a:ea typeface="Arial"/>
                <a:cs typeface="Arial"/>
                <a:sym typeface="Arial"/>
              </a:rPr>
              <a:t>-v - To display the data which doesn't match the keyword</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chemeClr val="dk1"/>
                </a:solidFill>
                <a:latin typeface="Arial"/>
                <a:ea typeface="Arial"/>
                <a:cs typeface="Arial"/>
                <a:sym typeface="Arial"/>
              </a:rPr>
              <a:t>-c - To count the matching number of lines</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chemeClr val="dk1"/>
                </a:solidFill>
                <a:latin typeface="Arial"/>
                <a:ea typeface="Arial"/>
                <a:cs typeface="Arial"/>
                <a:sym typeface="Arial"/>
              </a:rPr>
              <a:t>-n - Matching lines with the line numbers also in file</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5"/>
          <p:cNvSpPr txBox="1"/>
          <p:nvPr>
            <p:ph type="title"/>
          </p:nvPr>
        </p:nvSpPr>
        <p:spPr>
          <a:xfrm>
            <a:off x="1568450" y="313690"/>
            <a:ext cx="5995035"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accent1"/>
              </a:buClr>
              <a:buSzPts val="3600"/>
              <a:buFont typeface="Arial"/>
              <a:buNone/>
            </a:pPr>
            <a:r>
              <a:rPr b="1" lang="en-IN">
                <a:latin typeface="Arial"/>
                <a:ea typeface="Arial"/>
                <a:cs typeface="Arial"/>
                <a:sym typeface="Arial"/>
              </a:rPr>
              <a:t>Input/Output Redirection</a:t>
            </a:r>
            <a:endParaRPr/>
          </a:p>
        </p:txBody>
      </p:sp>
      <p:sp>
        <p:nvSpPr>
          <p:cNvPr id="166" name="Google Shape;166;p5"/>
          <p:cNvSpPr txBox="1"/>
          <p:nvPr>
            <p:ph idx="12" type="sldNum"/>
          </p:nvPr>
        </p:nvSpPr>
        <p:spPr>
          <a:xfrm>
            <a:off x="6444676" y="6041363"/>
            <a:ext cx="512638" cy="365125"/>
          </a:xfrm>
          <a:prstGeom prst="rect">
            <a:avLst/>
          </a:prstGeom>
          <a:noFill/>
          <a:ln>
            <a:noFill/>
          </a:ln>
        </p:spPr>
        <p:txBody>
          <a:bodyPr anchorCtr="0" anchor="ctr" bIns="0" lIns="0" spcFirstLastPara="1" rIns="0" wrap="square" tIns="3175">
            <a:spAutoFit/>
          </a:bodyPr>
          <a:lstStyle/>
          <a:p>
            <a:pPr indent="0" lvl="0" marL="12700" rtl="0" algn="r">
              <a:lnSpc>
                <a:spcPct val="100000"/>
              </a:lnSpc>
              <a:spcBef>
                <a:spcPts val="0"/>
              </a:spcBef>
              <a:spcAft>
                <a:spcPts val="0"/>
              </a:spcAft>
              <a:buNone/>
            </a:pPr>
            <a:r>
              <a:rPr lang="en-IN"/>
              <a:t>11-</a:t>
            </a:r>
            <a:fld id="{00000000-1234-1234-1234-123412341234}" type="slidenum">
              <a:rPr lang="en-IN"/>
              <a:t>‹#›</a:t>
            </a:fld>
            <a:endParaRPr/>
          </a:p>
        </p:txBody>
      </p:sp>
      <p:sp>
        <p:nvSpPr>
          <p:cNvPr id="167" name="Google Shape;167;p5"/>
          <p:cNvSpPr txBox="1"/>
          <p:nvPr/>
        </p:nvSpPr>
        <p:spPr>
          <a:xfrm>
            <a:off x="297175" y="1863100"/>
            <a:ext cx="8367000" cy="2880300"/>
          </a:xfrm>
          <a:prstGeom prst="rect">
            <a:avLst/>
          </a:prstGeom>
          <a:noFill/>
          <a:ln>
            <a:noFill/>
          </a:ln>
        </p:spPr>
        <p:txBody>
          <a:bodyPr anchorCtr="0" anchor="t" bIns="0" lIns="0" spcFirstLastPara="1" rIns="0" wrap="square" tIns="33000">
            <a:spAutoFit/>
          </a:bodyPr>
          <a:lstStyle/>
          <a:p>
            <a:pPr indent="-232409" lvl="0" marL="245109" marR="5080" rtl="0" algn="l">
              <a:lnSpc>
                <a:spcPct val="113888"/>
              </a:lnSpc>
              <a:spcBef>
                <a:spcPts val="0"/>
              </a:spcBef>
              <a:spcAft>
                <a:spcPts val="0"/>
              </a:spcAft>
              <a:buNone/>
            </a:pPr>
            <a:r>
              <a:rPr lang="en-IN" sz="1800">
                <a:solidFill>
                  <a:srgbClr val="FF0000"/>
                </a:solidFill>
                <a:latin typeface="Arial"/>
                <a:ea typeface="Arial"/>
                <a:cs typeface="Arial"/>
                <a:sym typeface="Arial"/>
              </a:rPr>
              <a:t>Pipe (|) </a:t>
            </a:r>
            <a:r>
              <a:rPr lang="en-IN" sz="1800">
                <a:solidFill>
                  <a:schemeClr val="dk1"/>
                </a:solidFill>
                <a:latin typeface="Arial"/>
                <a:ea typeface="Arial"/>
                <a:cs typeface="Arial"/>
                <a:sym typeface="Arial"/>
              </a:rPr>
              <a:t>: it is nothing but connect the standard output of one command to the  standard input of another command.</a:t>
            </a:r>
            <a:endParaRPr sz="1800">
              <a:solidFill>
                <a:schemeClr val="dk1"/>
              </a:solidFill>
              <a:latin typeface="Arial"/>
              <a:ea typeface="Arial"/>
              <a:cs typeface="Arial"/>
              <a:sym typeface="Arial"/>
            </a:endParaRPr>
          </a:p>
          <a:p>
            <a:pPr indent="0" lvl="0" marL="12700" marR="3317875" rtl="0" algn="l">
              <a:lnSpc>
                <a:spcPct val="145000"/>
              </a:lnSpc>
              <a:spcBef>
                <a:spcPts val="110"/>
              </a:spcBef>
              <a:spcAft>
                <a:spcPts val="0"/>
              </a:spcAft>
              <a:buNone/>
            </a:pPr>
            <a:r>
              <a:t/>
            </a:r>
            <a:endParaRPr sz="1800">
              <a:solidFill>
                <a:schemeClr val="dk1"/>
              </a:solidFill>
            </a:endParaRPr>
          </a:p>
          <a:p>
            <a:pPr indent="0" lvl="0" marL="12700" marR="3317875" rtl="0" algn="l">
              <a:lnSpc>
                <a:spcPct val="145000"/>
              </a:lnSpc>
              <a:spcBef>
                <a:spcPts val="110"/>
              </a:spcBef>
              <a:spcAft>
                <a:spcPts val="0"/>
              </a:spcAft>
              <a:buNone/>
            </a:pPr>
            <a:r>
              <a:rPr lang="en-IN" sz="1800">
                <a:solidFill>
                  <a:schemeClr val="dk1"/>
                </a:solidFill>
                <a:latin typeface="Arial"/>
                <a:ea typeface="Arial"/>
                <a:cs typeface="Arial"/>
                <a:sym typeface="Arial"/>
              </a:rPr>
              <a:t>how to find total count of files in a directory?  </a:t>
            </a:r>
            <a:endParaRPr sz="1800">
              <a:solidFill>
                <a:schemeClr val="dk1"/>
              </a:solidFill>
              <a:latin typeface="Arial"/>
              <a:ea typeface="Arial"/>
              <a:cs typeface="Arial"/>
              <a:sym typeface="Arial"/>
            </a:endParaRPr>
          </a:p>
          <a:p>
            <a:pPr indent="0" lvl="0" marL="12700" marR="3317875" rtl="0" algn="l">
              <a:lnSpc>
                <a:spcPct val="145000"/>
              </a:lnSpc>
              <a:spcBef>
                <a:spcPts val="110"/>
              </a:spcBef>
              <a:spcAft>
                <a:spcPts val="0"/>
              </a:spcAft>
              <a:buNone/>
            </a:pPr>
            <a:r>
              <a:rPr lang="en-IN" sz="1800">
                <a:solidFill>
                  <a:schemeClr val="dk1"/>
                </a:solidFill>
                <a:latin typeface="Arial"/>
                <a:ea typeface="Arial"/>
                <a:cs typeface="Arial"/>
                <a:sym typeface="Arial"/>
              </a:rPr>
              <a:t>ls –la #displays total files in the directory,</a:t>
            </a:r>
            <a:endParaRPr sz="1800">
              <a:solidFill>
                <a:schemeClr val="dk1"/>
              </a:solidFill>
              <a:latin typeface="Arial"/>
              <a:ea typeface="Arial"/>
              <a:cs typeface="Arial"/>
              <a:sym typeface="Arial"/>
            </a:endParaRPr>
          </a:p>
          <a:p>
            <a:pPr indent="0" lvl="0" marL="12700" marR="2149475" rtl="0" algn="l">
              <a:lnSpc>
                <a:spcPct val="145000"/>
              </a:lnSpc>
              <a:spcBef>
                <a:spcPts val="0"/>
              </a:spcBef>
              <a:spcAft>
                <a:spcPts val="0"/>
              </a:spcAft>
              <a:buNone/>
            </a:pPr>
            <a:r>
              <a:rPr lang="en-IN" sz="1800">
                <a:solidFill>
                  <a:schemeClr val="dk1"/>
                </a:solidFill>
                <a:latin typeface="Arial"/>
                <a:ea typeface="Arial"/>
                <a:cs typeface="Arial"/>
                <a:sym typeface="Arial"/>
              </a:rPr>
              <a:t>wc	# Count of the lines, words and characters of an file </a:t>
            </a:r>
            <a:endParaRPr sz="1800">
              <a:solidFill>
                <a:schemeClr val="dk1"/>
              </a:solidFill>
              <a:latin typeface="Arial"/>
              <a:ea typeface="Arial"/>
              <a:cs typeface="Arial"/>
              <a:sym typeface="Arial"/>
            </a:endParaRPr>
          </a:p>
          <a:p>
            <a:pPr indent="0" lvl="0" marL="12700" marR="2149475" rtl="0" algn="l">
              <a:lnSpc>
                <a:spcPct val="145000"/>
              </a:lnSpc>
              <a:spcBef>
                <a:spcPts val="0"/>
              </a:spcBef>
              <a:spcAft>
                <a:spcPts val="0"/>
              </a:spcAft>
              <a:buNone/>
            </a:pPr>
            <a:r>
              <a:rPr lang="en-IN" sz="1800">
                <a:solidFill>
                  <a:schemeClr val="dk1"/>
                </a:solidFill>
                <a:latin typeface="Arial"/>
                <a:ea typeface="Arial"/>
                <a:cs typeface="Arial"/>
                <a:sym typeface="Arial"/>
              </a:rPr>
              <a:t>wc file1</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2100">
              <a:solidFill>
                <a:schemeClr val="dk1"/>
              </a:solidFill>
              <a:latin typeface="Times New Roman"/>
              <a:ea typeface="Times New Roman"/>
              <a:cs typeface="Times New Roman"/>
              <a:sym typeface="Times New Roman"/>
            </a:endParaRPr>
          </a:p>
          <a:p>
            <a:pPr indent="0" lvl="0" marL="12700" marR="3841115" rtl="0" algn="l">
              <a:lnSpc>
                <a:spcPct val="120800"/>
              </a:lnSpc>
              <a:spcBef>
                <a:spcPts val="0"/>
              </a:spcBef>
              <a:spcAft>
                <a:spcPts val="0"/>
              </a:spcAft>
              <a:buNone/>
            </a:pPr>
            <a:r>
              <a:rPr lang="en-IN" sz="1800">
                <a:solidFill>
                  <a:schemeClr val="dk1"/>
                </a:solidFill>
                <a:latin typeface="Arial"/>
                <a:ea typeface="Arial"/>
                <a:cs typeface="Arial"/>
                <a:sym typeface="Arial"/>
              </a:rPr>
              <a:t>To trigger the output in required format  </a:t>
            </a:r>
            <a:endParaRPr sz="1800">
              <a:solidFill>
                <a:schemeClr val="dk1"/>
              </a:solidFill>
              <a:latin typeface="Arial"/>
              <a:ea typeface="Arial"/>
              <a:cs typeface="Arial"/>
              <a:sym typeface="Arial"/>
            </a:endParaRPr>
          </a:p>
          <a:p>
            <a:pPr indent="0" lvl="0" marL="12700" marR="3841115" rtl="0" algn="l">
              <a:lnSpc>
                <a:spcPct val="120800"/>
              </a:lnSpc>
              <a:spcBef>
                <a:spcPts val="0"/>
              </a:spcBef>
              <a:spcAft>
                <a:spcPts val="0"/>
              </a:spcAft>
              <a:buNone/>
            </a:pPr>
            <a:r>
              <a:rPr lang="en-IN" sz="1800">
                <a:solidFill>
                  <a:schemeClr val="dk1"/>
                </a:solidFill>
                <a:latin typeface="Arial"/>
                <a:ea typeface="Arial"/>
                <a:cs typeface="Arial"/>
                <a:sym typeface="Arial"/>
              </a:rPr>
              <a:t>ls -l | wc -l</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6"/>
          <p:cNvSpPr txBox="1"/>
          <p:nvPr>
            <p:ph type="title"/>
          </p:nvPr>
        </p:nvSpPr>
        <p:spPr>
          <a:xfrm>
            <a:off x="1568450" y="313690"/>
            <a:ext cx="5995035"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accent1"/>
              </a:buClr>
              <a:buSzPts val="3600"/>
              <a:buFont typeface="Arial"/>
              <a:buNone/>
            </a:pPr>
            <a:r>
              <a:rPr b="1" lang="en-IN">
                <a:latin typeface="Arial"/>
                <a:ea typeface="Arial"/>
                <a:cs typeface="Arial"/>
                <a:sym typeface="Arial"/>
              </a:rPr>
              <a:t>Input/Output Redirection</a:t>
            </a:r>
            <a:endParaRPr/>
          </a:p>
        </p:txBody>
      </p:sp>
      <p:sp>
        <p:nvSpPr>
          <p:cNvPr id="173" name="Google Shape;173;p6"/>
          <p:cNvSpPr txBox="1"/>
          <p:nvPr/>
        </p:nvSpPr>
        <p:spPr>
          <a:xfrm>
            <a:off x="8656319" y="6642834"/>
            <a:ext cx="227965" cy="139065"/>
          </a:xfrm>
          <a:prstGeom prst="rect">
            <a:avLst/>
          </a:prstGeom>
          <a:noFill/>
          <a:ln>
            <a:noFill/>
          </a:ln>
        </p:spPr>
        <p:txBody>
          <a:bodyPr anchorCtr="0" anchor="t" bIns="0" lIns="0" spcFirstLastPara="1" rIns="0" wrap="square" tIns="3175">
            <a:spAutoFit/>
          </a:bodyPr>
          <a:lstStyle/>
          <a:p>
            <a:pPr indent="0" lvl="0" marL="12700" marR="0" rtl="0" algn="l">
              <a:lnSpc>
                <a:spcPct val="100000"/>
              </a:lnSpc>
              <a:spcBef>
                <a:spcPts val="0"/>
              </a:spcBef>
              <a:spcAft>
                <a:spcPts val="0"/>
              </a:spcAft>
              <a:buNone/>
            </a:pPr>
            <a:r>
              <a:rPr lang="en-IN" sz="800">
                <a:solidFill>
                  <a:srgbClr val="7F7F7F"/>
                </a:solidFill>
                <a:latin typeface="Arial"/>
                <a:ea typeface="Arial"/>
                <a:cs typeface="Arial"/>
                <a:sym typeface="Arial"/>
              </a:rPr>
              <a:t>11-6</a:t>
            </a:r>
            <a:endParaRPr sz="800">
              <a:solidFill>
                <a:schemeClr val="dk1"/>
              </a:solidFill>
              <a:latin typeface="Arial"/>
              <a:ea typeface="Arial"/>
              <a:cs typeface="Arial"/>
              <a:sym typeface="Arial"/>
            </a:endParaRPr>
          </a:p>
        </p:txBody>
      </p:sp>
      <p:sp>
        <p:nvSpPr>
          <p:cNvPr id="174" name="Google Shape;174;p6"/>
          <p:cNvSpPr txBox="1"/>
          <p:nvPr/>
        </p:nvSpPr>
        <p:spPr>
          <a:xfrm>
            <a:off x="300990" y="1832609"/>
            <a:ext cx="5937885" cy="3009900"/>
          </a:xfrm>
          <a:prstGeom prst="rect">
            <a:avLst/>
          </a:prstGeom>
          <a:noFill/>
          <a:ln>
            <a:noFill/>
          </a:ln>
        </p:spPr>
        <p:txBody>
          <a:bodyPr anchorCtr="0" anchor="t" bIns="0" lIns="0" spcFirstLastPara="1" rIns="0" wrap="square" tIns="69850">
            <a:spAutoFit/>
          </a:bodyPr>
          <a:lstStyle/>
          <a:p>
            <a:pPr indent="0" lvl="0" marL="12700" marR="0" rtl="0" algn="l">
              <a:lnSpc>
                <a:spcPct val="100000"/>
              </a:lnSpc>
              <a:spcBef>
                <a:spcPts val="0"/>
              </a:spcBef>
              <a:spcAft>
                <a:spcPts val="0"/>
              </a:spcAft>
              <a:buNone/>
            </a:pPr>
            <a:r>
              <a:rPr lang="en-IN" sz="1800">
                <a:solidFill>
                  <a:schemeClr val="dk1"/>
                </a:solidFill>
                <a:latin typeface="Arial"/>
                <a:ea typeface="Arial"/>
                <a:cs typeface="Arial"/>
                <a:sym typeface="Arial"/>
              </a:rPr>
              <a:t>&gt;	#redirect standard output to a file</a:t>
            </a:r>
            <a:endParaRPr sz="1800">
              <a:solidFill>
                <a:schemeClr val="dk1"/>
              </a:solidFill>
              <a:latin typeface="Arial"/>
              <a:ea typeface="Arial"/>
              <a:cs typeface="Arial"/>
              <a:sym typeface="Arial"/>
            </a:endParaRPr>
          </a:p>
          <a:p>
            <a:pPr indent="0" lvl="0" marL="12700" marR="2282190" rtl="0" algn="l">
              <a:lnSpc>
                <a:spcPct val="120800"/>
              </a:lnSpc>
              <a:spcBef>
                <a:spcPts val="0"/>
              </a:spcBef>
              <a:spcAft>
                <a:spcPts val="0"/>
              </a:spcAft>
              <a:buNone/>
            </a:pPr>
            <a:r>
              <a:rPr lang="en-IN" sz="1800">
                <a:solidFill>
                  <a:schemeClr val="dk1"/>
                </a:solidFill>
                <a:latin typeface="Arial"/>
                <a:ea typeface="Arial"/>
                <a:cs typeface="Arial"/>
                <a:sym typeface="Arial"/>
              </a:rPr>
              <a:t>&lt; # redirect standard input to a file  2 &gt; # redirect standard error to a file</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chemeClr val="dk1"/>
                </a:solidFill>
                <a:latin typeface="Arial"/>
                <a:ea typeface="Arial"/>
                <a:cs typeface="Arial"/>
                <a:sym typeface="Arial"/>
              </a:rPr>
              <a:t>2 &gt;&amp;1 # merge standard error with standard output to a file</a:t>
            </a:r>
            <a:endParaRPr sz="1800">
              <a:solidFill>
                <a:schemeClr val="dk1"/>
              </a:solidFill>
              <a:latin typeface="Arial"/>
              <a:ea typeface="Arial"/>
              <a:cs typeface="Arial"/>
              <a:sym typeface="Arial"/>
            </a:endParaRPr>
          </a:p>
          <a:p>
            <a:pPr indent="0" lvl="0" marL="0" marR="0" rtl="0" algn="l">
              <a:lnSpc>
                <a:spcPct val="100000"/>
              </a:lnSpc>
              <a:spcBef>
                <a:spcPts val="10"/>
              </a:spcBef>
              <a:spcAft>
                <a:spcPts val="0"/>
              </a:spcAft>
              <a:buNone/>
            </a:pPr>
            <a:r>
              <a:t/>
            </a:r>
            <a:endParaRPr sz="26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IN" sz="1800">
                <a:solidFill>
                  <a:schemeClr val="dk1"/>
                </a:solidFill>
                <a:latin typeface="Arial"/>
                <a:ea typeface="Arial"/>
                <a:cs typeface="Arial"/>
                <a:sym typeface="Arial"/>
              </a:rPr>
              <a:t>Ex:</a:t>
            </a:r>
            <a:endParaRPr sz="1800">
              <a:solidFill>
                <a:schemeClr val="dk1"/>
              </a:solidFill>
              <a:latin typeface="Arial"/>
              <a:ea typeface="Arial"/>
              <a:cs typeface="Arial"/>
              <a:sym typeface="Arial"/>
            </a:endParaRPr>
          </a:p>
          <a:p>
            <a:pPr indent="0" lvl="0" marL="12700" marR="4679315" rtl="0" algn="l">
              <a:lnSpc>
                <a:spcPct val="120800"/>
              </a:lnSpc>
              <a:spcBef>
                <a:spcPts val="15"/>
              </a:spcBef>
              <a:spcAft>
                <a:spcPts val="0"/>
              </a:spcAft>
              <a:buNone/>
            </a:pPr>
            <a:r>
              <a:rPr lang="en-IN" sz="1800">
                <a:solidFill>
                  <a:schemeClr val="dk1"/>
                </a:solidFill>
                <a:latin typeface="Arial"/>
                <a:ea typeface="Arial"/>
                <a:cs typeface="Arial"/>
                <a:sym typeface="Arial"/>
              </a:rPr>
              <a:t>ls &gt; file.txt  ls &gt;&gt; file.txt  sort &lt; file.txt</a:t>
            </a: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g5dc2b58307_0_0"/>
          <p:cNvSpPr txBox="1"/>
          <p:nvPr>
            <p:ph type="title"/>
          </p:nvPr>
        </p:nvSpPr>
        <p:spPr>
          <a:xfrm>
            <a:off x="609599" y="609600"/>
            <a:ext cx="63477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grep examples</a:t>
            </a:r>
            <a:endParaRPr/>
          </a:p>
        </p:txBody>
      </p:sp>
      <p:sp>
        <p:nvSpPr>
          <p:cNvPr id="180" name="Google Shape;180;g5dc2b58307_0_0"/>
          <p:cNvSpPr txBox="1"/>
          <p:nvPr>
            <p:ph idx="1" type="body"/>
          </p:nvPr>
        </p:nvSpPr>
        <p:spPr>
          <a:xfrm>
            <a:off x="609600" y="1583175"/>
            <a:ext cx="6347700" cy="5505900"/>
          </a:xfrm>
          <a:prstGeom prst="rect">
            <a:avLst/>
          </a:prstGeom>
        </p:spPr>
        <p:txBody>
          <a:bodyPr anchorCtr="0" anchor="t" bIns="45700" lIns="91425" spcFirstLastPara="1" rIns="91425" wrap="square" tIns="45700">
            <a:noAutofit/>
          </a:bodyPr>
          <a:lstStyle/>
          <a:p>
            <a:pPr indent="-327025" lvl="0" marL="457200" rtl="0" algn="l">
              <a:spcBef>
                <a:spcPts val="1000"/>
              </a:spcBef>
              <a:spcAft>
                <a:spcPts val="0"/>
              </a:spcAft>
              <a:buClr>
                <a:srgbClr val="111111"/>
              </a:buClr>
              <a:buSzPts val="1550"/>
              <a:buFont typeface="Georgia"/>
              <a:buChar char="►"/>
            </a:pPr>
            <a:r>
              <a:rPr lang="en-IN" sz="1550">
                <a:solidFill>
                  <a:srgbClr val="111111"/>
                </a:solidFill>
                <a:latin typeface="Georgia"/>
                <a:ea typeface="Georgia"/>
                <a:cs typeface="Georgia"/>
                <a:sym typeface="Georgia"/>
              </a:rPr>
              <a:t>Search for the given string in a single file</a:t>
            </a:r>
            <a:endParaRPr sz="1550">
              <a:solidFill>
                <a:srgbClr val="11111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IN" sz="1000">
                <a:solidFill>
                  <a:srgbClr val="111111"/>
                </a:solidFill>
                <a:highlight>
                  <a:srgbClr val="EEEEEE"/>
                </a:highlight>
                <a:latin typeface="Verdana"/>
                <a:ea typeface="Verdana"/>
                <a:cs typeface="Verdana"/>
                <a:sym typeface="Verdana"/>
              </a:rPr>
              <a:t>$ grep "this" demo_file</a:t>
            </a:r>
            <a:endParaRPr sz="1000">
              <a:solidFill>
                <a:srgbClr val="111111"/>
              </a:solidFill>
              <a:highlight>
                <a:srgbClr val="EEEEEE"/>
              </a:highlight>
              <a:latin typeface="Verdana"/>
              <a:ea typeface="Verdana"/>
              <a:cs typeface="Verdana"/>
              <a:sym typeface="Verdana"/>
            </a:endParaRPr>
          </a:p>
          <a:p>
            <a:pPr indent="-327025" lvl="0" marL="457200" rtl="0" algn="l">
              <a:spcBef>
                <a:spcPts val="1000"/>
              </a:spcBef>
              <a:spcAft>
                <a:spcPts val="0"/>
              </a:spcAft>
              <a:buClr>
                <a:srgbClr val="111111"/>
              </a:buClr>
              <a:buSzPts val="1550"/>
              <a:buFont typeface="Georgia"/>
              <a:buChar char="►"/>
            </a:pPr>
            <a:r>
              <a:rPr lang="en-IN" sz="1550">
                <a:solidFill>
                  <a:srgbClr val="111111"/>
                </a:solidFill>
                <a:latin typeface="Georgia"/>
                <a:ea typeface="Georgia"/>
                <a:cs typeface="Georgia"/>
                <a:sym typeface="Georgia"/>
              </a:rPr>
              <a:t>Checking for the given string in multiple files</a:t>
            </a:r>
            <a:endParaRPr sz="1550">
              <a:solidFill>
                <a:srgbClr val="111111"/>
              </a:solidFill>
              <a:latin typeface="Georgia"/>
              <a:ea typeface="Georgia"/>
              <a:cs typeface="Georgia"/>
              <a:sym typeface="Georgia"/>
            </a:endParaRPr>
          </a:p>
          <a:p>
            <a:pPr indent="0" lvl="0" marL="0" rtl="0" algn="l">
              <a:lnSpc>
                <a:spcPct val="115000"/>
              </a:lnSpc>
              <a:spcBef>
                <a:spcPts val="0"/>
              </a:spcBef>
              <a:spcAft>
                <a:spcPts val="0"/>
              </a:spcAft>
              <a:buNone/>
            </a:pPr>
            <a:r>
              <a:rPr lang="en-IN" sz="1000">
                <a:solidFill>
                  <a:srgbClr val="111111"/>
                </a:solidFill>
                <a:highlight>
                  <a:srgbClr val="EEEEEE"/>
                </a:highlight>
                <a:latin typeface="Verdana"/>
                <a:ea typeface="Verdana"/>
                <a:cs typeface="Verdana"/>
                <a:sym typeface="Verdana"/>
              </a:rPr>
              <a:t>$ cp demo_file demo_file1</a:t>
            </a:r>
            <a:endParaRPr sz="1550">
              <a:solidFill>
                <a:srgbClr val="111111"/>
              </a:solidFill>
              <a:latin typeface="Georgia"/>
              <a:ea typeface="Georgia"/>
              <a:cs typeface="Georgia"/>
              <a:sym typeface="Georgia"/>
            </a:endParaRPr>
          </a:p>
          <a:p>
            <a:pPr indent="0" lvl="0" marL="0" rtl="0" algn="l">
              <a:spcBef>
                <a:spcPts val="1000"/>
              </a:spcBef>
              <a:spcAft>
                <a:spcPts val="0"/>
              </a:spcAft>
              <a:buNone/>
            </a:pPr>
            <a:r>
              <a:rPr lang="en-IN" sz="1000">
                <a:solidFill>
                  <a:srgbClr val="111111"/>
                </a:solidFill>
                <a:highlight>
                  <a:srgbClr val="EEEEEE"/>
                </a:highlight>
                <a:latin typeface="Verdana"/>
                <a:ea typeface="Verdana"/>
                <a:cs typeface="Verdana"/>
                <a:sym typeface="Verdana"/>
              </a:rPr>
              <a:t>$ grep "this" demo_*</a:t>
            </a:r>
            <a:endParaRPr sz="1000">
              <a:solidFill>
                <a:srgbClr val="111111"/>
              </a:solidFill>
              <a:highlight>
                <a:srgbClr val="EEEEEE"/>
              </a:highlight>
              <a:latin typeface="Verdana"/>
              <a:ea typeface="Verdana"/>
              <a:cs typeface="Verdana"/>
              <a:sym typeface="Verdana"/>
            </a:endParaRPr>
          </a:p>
          <a:p>
            <a:pPr indent="-327025" lvl="0" marL="457200" rtl="0" algn="l">
              <a:spcBef>
                <a:spcPts val="1000"/>
              </a:spcBef>
              <a:spcAft>
                <a:spcPts val="0"/>
              </a:spcAft>
              <a:buClr>
                <a:srgbClr val="111111"/>
              </a:buClr>
              <a:buSzPts val="1550"/>
              <a:buFont typeface="Georgia"/>
              <a:buChar char="►"/>
            </a:pPr>
            <a:r>
              <a:rPr lang="en-IN" sz="1550">
                <a:solidFill>
                  <a:srgbClr val="111111"/>
                </a:solidFill>
                <a:latin typeface="Georgia"/>
                <a:ea typeface="Georgia"/>
                <a:cs typeface="Georgia"/>
                <a:sym typeface="Georgia"/>
              </a:rPr>
              <a:t>Case insensitive search using grep -i</a:t>
            </a:r>
            <a:endParaRPr sz="1550">
              <a:solidFill>
                <a:srgbClr val="111111"/>
              </a:solidFill>
              <a:latin typeface="Georgia"/>
              <a:ea typeface="Georgia"/>
              <a:cs typeface="Georgia"/>
              <a:sym typeface="Georgia"/>
            </a:endParaRPr>
          </a:p>
          <a:p>
            <a:pPr indent="0" lvl="0" marL="0" rtl="0" algn="l">
              <a:lnSpc>
                <a:spcPct val="115000"/>
              </a:lnSpc>
              <a:spcBef>
                <a:spcPts val="0"/>
              </a:spcBef>
              <a:spcAft>
                <a:spcPts val="0"/>
              </a:spcAft>
              <a:buNone/>
            </a:pPr>
            <a:r>
              <a:rPr lang="en-IN" sz="1000">
                <a:solidFill>
                  <a:srgbClr val="111111"/>
                </a:solidFill>
                <a:highlight>
                  <a:srgbClr val="EEEEEE"/>
                </a:highlight>
                <a:latin typeface="Verdana"/>
                <a:ea typeface="Verdana"/>
                <a:cs typeface="Verdana"/>
                <a:sym typeface="Verdana"/>
              </a:rPr>
              <a:t>$ grep -i "the" demo_file</a:t>
            </a:r>
            <a:endParaRPr sz="1000">
              <a:solidFill>
                <a:srgbClr val="111111"/>
              </a:solidFill>
              <a:highlight>
                <a:srgbClr val="EEEEEE"/>
              </a:highlight>
              <a:latin typeface="Verdana"/>
              <a:ea typeface="Verdana"/>
              <a:cs typeface="Verdana"/>
              <a:sym typeface="Verdana"/>
            </a:endParaRPr>
          </a:p>
          <a:p>
            <a:pPr indent="0" lvl="0" marL="0" rtl="0" algn="l">
              <a:lnSpc>
                <a:spcPct val="115000"/>
              </a:lnSpc>
              <a:spcBef>
                <a:spcPts val="0"/>
              </a:spcBef>
              <a:spcAft>
                <a:spcPts val="0"/>
              </a:spcAft>
              <a:buNone/>
            </a:pPr>
            <a:r>
              <a:t/>
            </a:r>
            <a:endParaRPr sz="1000">
              <a:solidFill>
                <a:srgbClr val="111111"/>
              </a:solidFill>
              <a:highlight>
                <a:srgbClr val="EEEEEE"/>
              </a:highlight>
              <a:latin typeface="Verdana"/>
              <a:ea typeface="Verdana"/>
              <a:cs typeface="Verdana"/>
              <a:sym typeface="Verdana"/>
            </a:endParaRPr>
          </a:p>
          <a:p>
            <a:pPr indent="-327025" lvl="0" marL="457200" rtl="0" algn="l">
              <a:lnSpc>
                <a:spcPct val="115000"/>
              </a:lnSpc>
              <a:spcBef>
                <a:spcPts val="0"/>
              </a:spcBef>
              <a:spcAft>
                <a:spcPts val="0"/>
              </a:spcAft>
              <a:buClr>
                <a:srgbClr val="111111"/>
              </a:buClr>
              <a:buSzPts val="1550"/>
              <a:buFont typeface="Georgia"/>
              <a:buChar char="►"/>
            </a:pPr>
            <a:r>
              <a:rPr lang="en-IN" sz="1550">
                <a:solidFill>
                  <a:srgbClr val="111111"/>
                </a:solidFill>
                <a:latin typeface="Georgia"/>
                <a:ea typeface="Georgia"/>
                <a:cs typeface="Georgia"/>
                <a:sym typeface="Georgia"/>
              </a:rPr>
              <a:t>Match regular expression in files</a:t>
            </a:r>
            <a:endParaRPr sz="1550">
              <a:solidFill>
                <a:srgbClr val="111111"/>
              </a:solidFill>
              <a:latin typeface="Georgia"/>
              <a:ea typeface="Georgia"/>
              <a:cs typeface="Georgia"/>
              <a:sym typeface="Georgia"/>
            </a:endParaRPr>
          </a:p>
          <a:p>
            <a:pPr indent="0" lvl="0" marL="0" rtl="0" algn="l">
              <a:lnSpc>
                <a:spcPct val="115000"/>
              </a:lnSpc>
              <a:spcBef>
                <a:spcPts val="0"/>
              </a:spcBef>
              <a:spcAft>
                <a:spcPts val="0"/>
              </a:spcAft>
              <a:buNone/>
            </a:pPr>
            <a:r>
              <a:rPr lang="en-IN" sz="1000">
                <a:solidFill>
                  <a:srgbClr val="111111"/>
                </a:solidFill>
                <a:highlight>
                  <a:srgbClr val="EEEEEE"/>
                </a:highlight>
                <a:latin typeface="Verdana"/>
                <a:ea typeface="Verdana"/>
                <a:cs typeface="Verdana"/>
                <a:sym typeface="Verdana"/>
              </a:rPr>
              <a:t>$ grep "lines.*empty" demo_file</a:t>
            </a:r>
            <a:endParaRPr sz="1000">
              <a:solidFill>
                <a:srgbClr val="111111"/>
              </a:solidFill>
              <a:highlight>
                <a:srgbClr val="EEEEEE"/>
              </a:highlight>
              <a:latin typeface="Verdana"/>
              <a:ea typeface="Verdana"/>
              <a:cs typeface="Verdana"/>
              <a:sym typeface="Verdana"/>
            </a:endParaRPr>
          </a:p>
          <a:p>
            <a:pPr indent="0" lvl="0" marL="0" rtl="0" algn="l">
              <a:lnSpc>
                <a:spcPct val="115000"/>
              </a:lnSpc>
              <a:spcBef>
                <a:spcPts val="0"/>
              </a:spcBef>
              <a:spcAft>
                <a:spcPts val="0"/>
              </a:spcAft>
              <a:buNone/>
            </a:pPr>
            <a:r>
              <a:t/>
            </a:r>
            <a:endParaRPr sz="1550">
              <a:solidFill>
                <a:srgbClr val="111111"/>
              </a:solidFill>
              <a:latin typeface="Georgia"/>
              <a:ea typeface="Georgia"/>
              <a:cs typeface="Georgia"/>
              <a:sym typeface="Georgia"/>
            </a:endParaRPr>
          </a:p>
          <a:p>
            <a:pPr indent="-327025" lvl="0" marL="457200" rtl="0" algn="l">
              <a:lnSpc>
                <a:spcPct val="115000"/>
              </a:lnSpc>
              <a:spcBef>
                <a:spcPts val="0"/>
              </a:spcBef>
              <a:spcAft>
                <a:spcPts val="0"/>
              </a:spcAft>
              <a:buClr>
                <a:srgbClr val="111111"/>
              </a:buClr>
              <a:buSzPts val="1550"/>
              <a:buFont typeface="Georgia"/>
              <a:buChar char="►"/>
            </a:pPr>
            <a:r>
              <a:rPr lang="en-IN" sz="1550">
                <a:solidFill>
                  <a:srgbClr val="111111"/>
                </a:solidFill>
                <a:latin typeface="Georgia"/>
                <a:ea typeface="Georgia"/>
                <a:cs typeface="Georgia"/>
                <a:sym typeface="Georgia"/>
              </a:rPr>
              <a:t>Checking for full words, not for sub-strings using grep -w</a:t>
            </a:r>
            <a:endParaRPr sz="1550">
              <a:solidFill>
                <a:srgbClr val="111111"/>
              </a:solidFill>
              <a:latin typeface="Georgia"/>
              <a:ea typeface="Georgia"/>
              <a:cs typeface="Georgia"/>
              <a:sym typeface="Georgia"/>
            </a:endParaRPr>
          </a:p>
          <a:p>
            <a:pPr indent="0" lvl="0" marL="0" rtl="0" algn="l">
              <a:lnSpc>
                <a:spcPct val="115000"/>
              </a:lnSpc>
              <a:spcBef>
                <a:spcPts val="0"/>
              </a:spcBef>
              <a:spcAft>
                <a:spcPts val="0"/>
              </a:spcAft>
              <a:buNone/>
            </a:pPr>
            <a:r>
              <a:rPr lang="en-IN" sz="1000">
                <a:solidFill>
                  <a:srgbClr val="111111"/>
                </a:solidFill>
                <a:highlight>
                  <a:srgbClr val="EEEEEE"/>
                </a:highlight>
                <a:latin typeface="Verdana"/>
                <a:ea typeface="Verdana"/>
                <a:cs typeface="Verdana"/>
                <a:sym typeface="Verdana"/>
              </a:rPr>
              <a:t>$ grep -iw "is" demo_file</a:t>
            </a:r>
            <a:endParaRPr sz="1000">
              <a:solidFill>
                <a:srgbClr val="111111"/>
              </a:solidFill>
              <a:highlight>
                <a:srgbClr val="EEEEEE"/>
              </a:highlight>
              <a:latin typeface="Verdana"/>
              <a:ea typeface="Verdana"/>
              <a:cs typeface="Verdana"/>
              <a:sym typeface="Verdana"/>
            </a:endParaRPr>
          </a:p>
          <a:p>
            <a:pPr indent="0" lvl="0" marL="0" rtl="0" algn="l">
              <a:lnSpc>
                <a:spcPct val="115000"/>
              </a:lnSpc>
              <a:spcBef>
                <a:spcPts val="0"/>
              </a:spcBef>
              <a:spcAft>
                <a:spcPts val="0"/>
              </a:spcAft>
              <a:buNone/>
            </a:pPr>
            <a:r>
              <a:t/>
            </a:r>
            <a:endParaRPr sz="1550">
              <a:solidFill>
                <a:srgbClr val="111111"/>
              </a:solidFill>
              <a:latin typeface="Georgia"/>
              <a:ea typeface="Georgia"/>
              <a:cs typeface="Georgia"/>
              <a:sym typeface="Georgia"/>
            </a:endParaRPr>
          </a:p>
          <a:p>
            <a:pPr indent="0" lvl="0" marL="0" rtl="0" algn="l">
              <a:lnSpc>
                <a:spcPct val="115000"/>
              </a:lnSpc>
              <a:spcBef>
                <a:spcPts val="0"/>
              </a:spcBef>
              <a:spcAft>
                <a:spcPts val="0"/>
              </a:spcAft>
              <a:buNone/>
            </a:pPr>
            <a:r>
              <a:rPr lang="en-IN" sz="1000">
                <a:solidFill>
                  <a:srgbClr val="111111"/>
                </a:solidFill>
                <a:highlight>
                  <a:srgbClr val="EEEEEE"/>
                </a:highlight>
                <a:latin typeface="Verdana"/>
                <a:ea typeface="Verdana"/>
                <a:cs typeface="Verdana"/>
                <a:sym typeface="Verdana"/>
              </a:rPr>
              <a:t>$ cat demo_file</a:t>
            </a:r>
            <a:endParaRPr sz="1000">
              <a:solidFill>
                <a:srgbClr val="111111"/>
              </a:solidFill>
              <a:highlight>
                <a:srgbClr val="EEEEEE"/>
              </a:highlight>
              <a:latin typeface="Verdana"/>
              <a:ea typeface="Verdana"/>
              <a:cs typeface="Verdana"/>
              <a:sym typeface="Verdana"/>
            </a:endParaRPr>
          </a:p>
          <a:p>
            <a:pPr indent="0" lvl="0" marL="0" rtl="0" algn="l">
              <a:lnSpc>
                <a:spcPct val="115000"/>
              </a:lnSpc>
              <a:spcBef>
                <a:spcPts val="0"/>
              </a:spcBef>
              <a:spcAft>
                <a:spcPts val="0"/>
              </a:spcAft>
              <a:buNone/>
            </a:pPr>
            <a:r>
              <a:rPr lang="en-IN" sz="1000">
                <a:solidFill>
                  <a:srgbClr val="111111"/>
                </a:solidFill>
                <a:highlight>
                  <a:srgbClr val="EEEEEE"/>
                </a:highlight>
                <a:latin typeface="Verdana"/>
                <a:ea typeface="Verdana"/>
                <a:cs typeface="Verdana"/>
                <a:sym typeface="Verdana"/>
              </a:rPr>
              <a:t>THIS LINE IS THE 1ST UPPER CASE LINE IN THIS FILE.</a:t>
            </a:r>
            <a:endParaRPr sz="1000">
              <a:solidFill>
                <a:srgbClr val="111111"/>
              </a:solidFill>
              <a:highlight>
                <a:srgbClr val="EEEEEE"/>
              </a:highlight>
              <a:latin typeface="Verdana"/>
              <a:ea typeface="Verdana"/>
              <a:cs typeface="Verdana"/>
              <a:sym typeface="Verdana"/>
            </a:endParaRPr>
          </a:p>
          <a:p>
            <a:pPr indent="0" lvl="0" marL="0" rtl="0" algn="l">
              <a:lnSpc>
                <a:spcPct val="115000"/>
              </a:lnSpc>
              <a:spcBef>
                <a:spcPts val="0"/>
              </a:spcBef>
              <a:spcAft>
                <a:spcPts val="0"/>
              </a:spcAft>
              <a:buNone/>
            </a:pPr>
            <a:r>
              <a:rPr lang="en-IN" sz="1000">
                <a:solidFill>
                  <a:srgbClr val="111111"/>
                </a:solidFill>
                <a:highlight>
                  <a:srgbClr val="EEEEEE"/>
                </a:highlight>
                <a:latin typeface="Verdana"/>
                <a:ea typeface="Verdana"/>
                <a:cs typeface="Verdana"/>
                <a:sym typeface="Verdana"/>
              </a:rPr>
              <a:t>this line is the 1st lower case line in this file.</a:t>
            </a:r>
            <a:endParaRPr sz="1000">
              <a:solidFill>
                <a:srgbClr val="111111"/>
              </a:solidFill>
              <a:highlight>
                <a:srgbClr val="EEEEEE"/>
              </a:highlight>
              <a:latin typeface="Verdana"/>
              <a:ea typeface="Verdana"/>
              <a:cs typeface="Verdana"/>
              <a:sym typeface="Verdana"/>
            </a:endParaRPr>
          </a:p>
          <a:p>
            <a:pPr indent="0" lvl="0" marL="0" rtl="0" algn="l">
              <a:lnSpc>
                <a:spcPct val="115000"/>
              </a:lnSpc>
              <a:spcBef>
                <a:spcPts val="0"/>
              </a:spcBef>
              <a:spcAft>
                <a:spcPts val="0"/>
              </a:spcAft>
              <a:buNone/>
            </a:pPr>
            <a:r>
              <a:rPr lang="en-IN" sz="1000">
                <a:solidFill>
                  <a:srgbClr val="111111"/>
                </a:solidFill>
                <a:highlight>
                  <a:srgbClr val="EEEEEE"/>
                </a:highlight>
                <a:latin typeface="Verdana"/>
                <a:ea typeface="Verdana"/>
                <a:cs typeface="Verdana"/>
                <a:sym typeface="Verdana"/>
              </a:rPr>
              <a:t>This Line Has All Its First Character Of The Word With Upper Case.</a:t>
            </a:r>
            <a:endParaRPr sz="1000">
              <a:solidFill>
                <a:srgbClr val="111111"/>
              </a:solidFill>
              <a:highlight>
                <a:srgbClr val="EEEEEE"/>
              </a:highlight>
              <a:latin typeface="Verdana"/>
              <a:ea typeface="Verdana"/>
              <a:cs typeface="Verdana"/>
              <a:sym typeface="Verdana"/>
            </a:endParaRPr>
          </a:p>
          <a:p>
            <a:pPr indent="0" lvl="0" marL="0" rtl="0" algn="l">
              <a:lnSpc>
                <a:spcPct val="115000"/>
              </a:lnSpc>
              <a:spcBef>
                <a:spcPts val="0"/>
              </a:spcBef>
              <a:spcAft>
                <a:spcPts val="0"/>
              </a:spcAft>
              <a:buNone/>
            </a:pPr>
            <a:r>
              <a:t/>
            </a:r>
            <a:endParaRPr sz="1000">
              <a:solidFill>
                <a:srgbClr val="111111"/>
              </a:solidFill>
              <a:highlight>
                <a:srgbClr val="EEEEEE"/>
              </a:highlight>
              <a:latin typeface="Verdana"/>
              <a:ea typeface="Verdana"/>
              <a:cs typeface="Verdana"/>
              <a:sym typeface="Verdana"/>
            </a:endParaRPr>
          </a:p>
          <a:p>
            <a:pPr indent="0" lvl="0" marL="0" rtl="0" algn="l">
              <a:lnSpc>
                <a:spcPct val="115000"/>
              </a:lnSpc>
              <a:spcBef>
                <a:spcPts val="0"/>
              </a:spcBef>
              <a:spcAft>
                <a:spcPts val="0"/>
              </a:spcAft>
              <a:buNone/>
            </a:pPr>
            <a:r>
              <a:rPr lang="en-IN" sz="1000">
                <a:solidFill>
                  <a:srgbClr val="111111"/>
                </a:solidFill>
                <a:highlight>
                  <a:srgbClr val="EEEEEE"/>
                </a:highlight>
                <a:latin typeface="Verdana"/>
                <a:ea typeface="Verdana"/>
                <a:cs typeface="Verdana"/>
                <a:sym typeface="Verdana"/>
              </a:rPr>
              <a:t>Two lines above this line is empty.</a:t>
            </a:r>
            <a:endParaRPr sz="1000">
              <a:solidFill>
                <a:srgbClr val="111111"/>
              </a:solidFill>
              <a:highlight>
                <a:srgbClr val="EEEEEE"/>
              </a:highlight>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IN" sz="1000">
                <a:solidFill>
                  <a:srgbClr val="111111"/>
                </a:solidFill>
                <a:highlight>
                  <a:srgbClr val="EEEEEE"/>
                </a:highlight>
                <a:latin typeface="Verdana"/>
                <a:ea typeface="Verdana"/>
                <a:cs typeface="Verdana"/>
                <a:sym typeface="Verdana"/>
              </a:rPr>
              <a:t>And this is the last line.</a:t>
            </a:r>
            <a:endParaRPr sz="1550">
              <a:solidFill>
                <a:srgbClr val="111111"/>
              </a:solidFill>
              <a:latin typeface="Georgia"/>
              <a:ea typeface="Georgia"/>
              <a:cs typeface="Georgia"/>
              <a:sym typeface="Georgia"/>
            </a:endParaRPr>
          </a:p>
          <a:p>
            <a:pPr indent="0" lvl="0" marL="0" rtl="0" algn="l">
              <a:spcBef>
                <a:spcPts val="1000"/>
              </a:spcBef>
              <a:spcAft>
                <a:spcPts val="0"/>
              </a:spcAft>
              <a:buNone/>
            </a:pPr>
            <a:r>
              <a:t/>
            </a:r>
            <a:endParaRPr sz="1550">
              <a:solidFill>
                <a:srgbClr val="11111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2019-07-27T07:42:29Z</dcterms:created>
  <dc:creator>HariniNathan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2013-10-03T00:00:00Z</vt:filetime>
  </property>
  <property fmtid="{D5CDD505-2E9C-101B-9397-08002B2CF9AE}" pid="3" name="Creator">
    <vt:lpwstr>pdftk 1.44 - www.pdftk.com</vt:lpwstr>
  </property>
  <property fmtid="{D5CDD505-2E9C-101B-9397-08002B2CF9AE}" pid="4" name="LastSaved">
    <vt:filetime>2019-07-27T00:00:00Z</vt:filetime>
  </property>
</Properties>
</file>