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iJ0z5tO8fEZT4KJLmtad3LWMyD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e520f8eeb_0_0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e520f8eeb_0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/>
          <p:nvPr>
            <p:ph type="title"/>
          </p:nvPr>
        </p:nvSpPr>
        <p:spPr>
          <a:xfrm>
            <a:off x="609600" y="609600"/>
            <a:ext cx="6347714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" type="body"/>
          </p:nvPr>
        </p:nvSpPr>
        <p:spPr>
          <a:xfrm>
            <a:off x="609600" y="4470400"/>
            <a:ext cx="6347714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26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7"/>
          <p:cNvSpPr txBox="1"/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7"/>
          <p:cNvSpPr txBox="1"/>
          <p:nvPr>
            <p:ph idx="1" type="body"/>
          </p:nvPr>
        </p:nvSpPr>
        <p:spPr>
          <a:xfrm>
            <a:off x="1101074" y="3632200"/>
            <a:ext cx="54198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7"/>
          <p:cNvSpPr txBox="1"/>
          <p:nvPr>
            <p:ph idx="2" type="body"/>
          </p:nvPr>
        </p:nvSpPr>
        <p:spPr>
          <a:xfrm>
            <a:off x="609598" y="4470400"/>
            <a:ext cx="6347715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7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7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7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3" name="Google Shape;103;p27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7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/>
          <p:nvPr>
            <p:ph type="title"/>
          </p:nvPr>
        </p:nvSpPr>
        <p:spPr>
          <a:xfrm>
            <a:off x="609598" y="1931988"/>
            <a:ext cx="6347715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8"/>
          <p:cNvSpPr txBox="1"/>
          <p:nvPr>
            <p:ph idx="1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8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8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 txBox="1"/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9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9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8" name="Google Shape;118;p29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9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/>
          <p:nvPr>
            <p:ph type="title"/>
          </p:nvPr>
        </p:nvSpPr>
        <p:spPr>
          <a:xfrm>
            <a:off x="615848" y="609600"/>
            <a:ext cx="6341465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1" type="body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30"/>
          <p:cNvSpPr txBox="1"/>
          <p:nvPr>
            <p:ph idx="2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30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0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0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1"/>
          <p:cNvSpPr txBox="1"/>
          <p:nvPr>
            <p:ph idx="1" type="body"/>
          </p:nvPr>
        </p:nvSpPr>
        <p:spPr>
          <a:xfrm rot="5400000">
            <a:off x="1843070" y="927120"/>
            <a:ext cx="3880773" cy="6347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31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1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1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/>
          <p:nvPr>
            <p:ph type="title"/>
          </p:nvPr>
        </p:nvSpPr>
        <p:spPr>
          <a:xfrm rot="5400000">
            <a:off x="3840993" y="2745919"/>
            <a:ext cx="5251451" cy="978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2"/>
          <p:cNvSpPr txBox="1"/>
          <p:nvPr>
            <p:ph idx="1" type="body"/>
          </p:nvPr>
        </p:nvSpPr>
        <p:spPr>
          <a:xfrm rot="5400000">
            <a:off x="581386" y="637812"/>
            <a:ext cx="5251451" cy="5195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32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2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2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609599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20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39" name="Google Shape;39;p20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" name="Google Shape;40;p20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1" name="Google Shape;41;p20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0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0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0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45" name="Google Shape;45;p20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0"/>
            <p:cNvSpPr/>
            <p:nvPr/>
          </p:nvSpPr>
          <p:spPr>
            <a:xfrm>
              <a:off x="8077231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0"/>
            <p:cNvSpPr/>
            <p:nvPr/>
          </p:nvSpPr>
          <p:spPr>
            <a:xfrm>
              <a:off x="8060297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0"/>
            <p:cNvSpPr/>
            <p:nvPr/>
          </p:nvSpPr>
          <p:spPr>
            <a:xfrm>
              <a:off x="-8466" y="-8468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49" name="Google Shape;49;p20"/>
          <p:cNvSpPr txBox="1"/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" type="subTitle"/>
          </p:nvPr>
        </p:nvSpPr>
        <p:spPr>
          <a:xfrm>
            <a:off x="1130595" y="4050834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609598" y="2700868"/>
            <a:ext cx="6347715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609598" y="4527448"/>
            <a:ext cx="6347715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21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2"/>
          <p:cNvSpPr txBox="1"/>
          <p:nvPr>
            <p:ph type="title"/>
          </p:nvPr>
        </p:nvSpPr>
        <p:spPr>
          <a:xfrm>
            <a:off x="609600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" type="body"/>
          </p:nvPr>
        </p:nvSpPr>
        <p:spPr>
          <a:xfrm>
            <a:off x="609600" y="2160589"/>
            <a:ext cx="3088109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3" name="Google Shape;63;p22"/>
          <p:cNvSpPr txBox="1"/>
          <p:nvPr>
            <p:ph idx="2" type="body"/>
          </p:nvPr>
        </p:nvSpPr>
        <p:spPr>
          <a:xfrm>
            <a:off x="3869204" y="2160590"/>
            <a:ext cx="3088110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4" name="Google Shape;64;p22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" type="body"/>
          </p:nvPr>
        </p:nvSpPr>
        <p:spPr>
          <a:xfrm>
            <a:off x="609599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609599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3" type="body"/>
          </p:nvPr>
        </p:nvSpPr>
        <p:spPr>
          <a:xfrm>
            <a:off x="3866640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2" name="Google Shape;72;p23"/>
          <p:cNvSpPr txBox="1"/>
          <p:nvPr>
            <p:ph idx="4" type="body"/>
          </p:nvPr>
        </p:nvSpPr>
        <p:spPr>
          <a:xfrm>
            <a:off x="3866640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/>
          <p:nvPr>
            <p:ph type="title"/>
          </p:nvPr>
        </p:nvSpPr>
        <p:spPr>
          <a:xfrm>
            <a:off x="609599" y="1498604"/>
            <a:ext cx="2790182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" type="body"/>
          </p:nvPr>
        </p:nvSpPr>
        <p:spPr>
          <a:xfrm>
            <a:off x="3571275" y="514925"/>
            <a:ext cx="3386037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2" type="body"/>
          </p:nvPr>
        </p:nvSpPr>
        <p:spPr>
          <a:xfrm>
            <a:off x="609599" y="2777069"/>
            <a:ext cx="2790182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05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9pPr>
          </a:lstStyle>
          <a:p/>
        </p:txBody>
      </p:sp>
      <p:sp>
        <p:nvSpPr>
          <p:cNvPr id="80" name="Google Shape;80;p24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/>
          <p:nvPr>
            <p:ph type="title"/>
          </p:nvPr>
        </p:nvSpPr>
        <p:spPr>
          <a:xfrm>
            <a:off x="609599" y="4800600"/>
            <a:ext cx="6347714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/>
          <p:nvPr>
            <p:ph idx="2" type="pic"/>
          </p:nvPr>
        </p:nvSpPr>
        <p:spPr>
          <a:xfrm>
            <a:off x="609599" y="609600"/>
            <a:ext cx="6347714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25"/>
          <p:cNvSpPr txBox="1"/>
          <p:nvPr>
            <p:ph idx="1" type="body"/>
          </p:nvPr>
        </p:nvSpPr>
        <p:spPr>
          <a:xfrm>
            <a:off x="609599" y="5367338"/>
            <a:ext cx="6347714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25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algn="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12700" algn="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12700" algn="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12700" algn="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12700" algn="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12700" algn="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12700" algn="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12700" algn="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12700" algn="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Google Shape;7;p16"/>
            <p:cNvSpPr/>
            <p:nvPr/>
          </p:nvSpPr>
          <p:spPr>
            <a:xfrm>
              <a:off x="-8467" y="4013200"/>
              <a:ext cx="457200" cy="285326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" name="Google Shape;8;p16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6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" name="Google Shape;10;p16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6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6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6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6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6"/>
            <p:cNvSpPr/>
            <p:nvPr/>
          </p:nvSpPr>
          <p:spPr>
            <a:xfrm>
              <a:off x="8077231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6"/>
            <p:cNvSpPr/>
            <p:nvPr/>
          </p:nvSpPr>
          <p:spPr>
            <a:xfrm>
              <a:off x="8060297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6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6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6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6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6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0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270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270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270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270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270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270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270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2700" marR="0" rtl="0" algn="r">
              <a:lnSpc>
                <a:spcPct val="100000"/>
              </a:lnSpc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27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howtogeek.com/50787/add-a-user-to-a-group-or-second-group-on-linux/" TargetMode="External"/><Relationship Id="rId4" Type="http://schemas.openxmlformats.org/officeDocument/2006/relationships/hyperlink" Target="https://www.javatpoint.com/linux-user-management" TargetMode="External"/><Relationship Id="rId5" Type="http://schemas.openxmlformats.org/officeDocument/2006/relationships/hyperlink" Target="https://www.tecmint.com/manage-users-and-groups-in-linux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/>
          <p:nvPr>
            <p:ph type="title"/>
          </p:nvPr>
        </p:nvSpPr>
        <p:spPr>
          <a:xfrm>
            <a:off x="2132329" y="313690"/>
            <a:ext cx="486981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User Administration</a:t>
            </a:r>
            <a:endParaRPr/>
          </a:p>
        </p:txBody>
      </p:sp>
      <p:sp>
        <p:nvSpPr>
          <p:cNvPr id="144" name="Google Shape;144;p2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User cannot be created with out the group</a:t>
            </a:r>
            <a:endParaRPr/>
          </a:p>
          <a:p>
            <a:pPr indent="0" lvl="0" marL="342900" marR="387350" rtl="0" algn="l">
              <a:lnSpc>
                <a:spcPct val="113888"/>
              </a:lnSpc>
              <a:spcBef>
                <a:spcPts val="610"/>
              </a:spcBef>
              <a:spcAft>
                <a:spcPts val="0"/>
              </a:spcAft>
              <a:buNone/>
            </a:pPr>
            <a:r>
              <a:rPr lang="en-IN"/>
              <a:t>User will have generally two kinds of groups : Primary Group, Secondary  Group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IN"/>
              <a:t>User will have only one Primary Group ( Mandatory )</a:t>
            </a:r>
            <a:endParaRPr/>
          </a:p>
          <a:p>
            <a:pPr indent="0" lvl="0" marL="342900" marR="5080" rtl="0" algn="l">
              <a:lnSpc>
                <a:spcPct val="113888"/>
              </a:lnSpc>
              <a:spcBef>
                <a:spcPts val="610"/>
              </a:spcBef>
              <a:spcAft>
                <a:spcPts val="0"/>
              </a:spcAft>
              <a:buNone/>
            </a:pPr>
            <a:r>
              <a:rPr lang="en-IN"/>
              <a:t>User can have/belongs up to 15 secondary Groups. ( Optional )When a user  is created in Linux :--</a:t>
            </a:r>
            <a:endParaRPr/>
          </a:p>
        </p:txBody>
      </p:sp>
      <p:sp>
        <p:nvSpPr>
          <p:cNvPr id="145" name="Google Shape;145;p2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75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6" name="Google Shape;146;p2"/>
          <p:cNvSpPr txBox="1"/>
          <p:nvPr/>
        </p:nvSpPr>
        <p:spPr>
          <a:xfrm>
            <a:off x="591819" y="1972309"/>
            <a:ext cx="106045" cy="688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"/>
          <p:cNvSpPr txBox="1"/>
          <p:nvPr/>
        </p:nvSpPr>
        <p:spPr>
          <a:xfrm>
            <a:off x="591819" y="2894329"/>
            <a:ext cx="106045" cy="6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1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"/>
          <p:cNvSpPr txBox="1"/>
          <p:nvPr/>
        </p:nvSpPr>
        <p:spPr>
          <a:xfrm>
            <a:off x="937260" y="4163060"/>
            <a:ext cx="4302125" cy="1019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-232409" lvl="0" marL="2451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C7FD"/>
              </a:buClr>
              <a:buSzPts val="1800"/>
              <a:buFont typeface="Arial"/>
              <a:buChar char="–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 directory ( /home/username)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2409" lvl="0" marL="245109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1C7FD"/>
              </a:buClr>
              <a:buSzPts val="1800"/>
              <a:buFont typeface="Arial"/>
              <a:buChar char="–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mail account (/var/spool/mail/username)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2409" lvl="0" marL="245109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1C7FD"/>
              </a:buClr>
              <a:buSzPts val="1800"/>
              <a:buFont typeface="Arial"/>
              <a:buChar char="–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unique UID &amp; GID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e520f8eeb_0_0"/>
          <p:cNvSpPr txBox="1"/>
          <p:nvPr>
            <p:ph type="title"/>
          </p:nvPr>
        </p:nvSpPr>
        <p:spPr>
          <a:xfrm>
            <a:off x="609599" y="609600"/>
            <a:ext cx="63477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5e520f8eeb_0_0"/>
          <p:cNvSpPr txBox="1"/>
          <p:nvPr>
            <p:ph idx="1" type="body"/>
          </p:nvPr>
        </p:nvSpPr>
        <p:spPr>
          <a:xfrm>
            <a:off x="609599" y="2160590"/>
            <a:ext cx="63477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Refer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u="sng">
                <a:solidFill>
                  <a:schemeClr val="hlink"/>
                </a:solidFill>
                <a:hlinkClick r:id="rId3"/>
              </a:rPr>
              <a:t>https://www.howtogeek.com/50787/add-a-user-to-a-group-or-second-group-on-linux/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u="sng">
                <a:solidFill>
                  <a:schemeClr val="hlink"/>
                </a:solidFill>
                <a:hlinkClick r:id="rId4"/>
              </a:rPr>
              <a:t>https://www.javatpoint.com/linux-user-management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u="sng">
                <a:solidFill>
                  <a:schemeClr val="hlink"/>
                </a:solidFill>
                <a:hlinkClick r:id="rId5"/>
              </a:rPr>
              <a:t>https://www.tecmint.com/manage-users-and-groups-in-linux/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 txBox="1"/>
          <p:nvPr>
            <p:ph type="title"/>
          </p:nvPr>
        </p:nvSpPr>
        <p:spPr>
          <a:xfrm>
            <a:off x="2260600" y="528320"/>
            <a:ext cx="461454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Find the	Difference</a:t>
            </a:r>
            <a:endParaRPr/>
          </a:p>
        </p:txBody>
      </p:sp>
      <p:sp>
        <p:nvSpPr>
          <p:cNvPr id="230" name="Google Shape;230;p11"/>
          <p:cNvSpPr txBox="1"/>
          <p:nvPr/>
        </p:nvSpPr>
        <p:spPr>
          <a:xfrm>
            <a:off x="8628380" y="6642834"/>
            <a:ext cx="296545" cy="139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11-</a:t>
            </a:r>
            <a:fld id="{00000000-1234-1234-1234-123412341234}" type="slidenum">
              <a:rPr lang="en-IN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1"/>
          <p:cNvSpPr txBox="1"/>
          <p:nvPr/>
        </p:nvSpPr>
        <p:spPr>
          <a:xfrm>
            <a:off x="622300" y="1492250"/>
            <a:ext cx="10604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1"/>
          <p:cNvSpPr txBox="1"/>
          <p:nvPr/>
        </p:nvSpPr>
        <p:spPr>
          <a:xfrm>
            <a:off x="854699" y="1447800"/>
            <a:ext cx="62886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59740" lvl="0" marL="472440" marR="508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 new user called vivek to a group called vsftp, enter: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9740" lvl="0" marL="472440" marR="508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        </a:t>
            </a: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useradd -G vsftp -d /data/home/vivek -m vivek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7244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passwd vivek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1"/>
          <p:cNvSpPr txBox="1"/>
          <p:nvPr/>
        </p:nvSpPr>
        <p:spPr>
          <a:xfrm>
            <a:off x="622300" y="2818129"/>
            <a:ext cx="10604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1"/>
          <p:cNvSpPr txBox="1"/>
          <p:nvPr/>
        </p:nvSpPr>
        <p:spPr>
          <a:xfrm>
            <a:off x="854699" y="2773675"/>
            <a:ext cx="46146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7040" lvl="0" marL="459740" marR="508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Existing User To A Secondary Group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7040" lvl="0" marL="459740" marR="508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      </a:t>
            </a: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# usermod -G sales vivek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1"/>
          <p:cNvSpPr txBox="1"/>
          <p:nvPr/>
        </p:nvSpPr>
        <p:spPr>
          <a:xfrm>
            <a:off x="622300" y="3813809"/>
            <a:ext cx="10604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1"/>
          <p:cNvSpPr txBox="1"/>
          <p:nvPr/>
        </p:nvSpPr>
        <p:spPr>
          <a:xfrm>
            <a:off x="854710" y="3825240"/>
            <a:ext cx="7352030" cy="891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0" lvl="0" marL="12700" marR="508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user tom to sales but also keep his existing membership of ftpusers,  enter: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2451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usermod -G ftpusers,sales tom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1"/>
          <p:cNvSpPr txBox="1"/>
          <p:nvPr/>
        </p:nvSpPr>
        <p:spPr>
          <a:xfrm>
            <a:off x="622300" y="5021575"/>
            <a:ext cx="43887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44475" lvl="0" marL="244475" marR="5080" rtl="0" algn="l">
              <a:lnSpc>
                <a:spcPct val="121300"/>
              </a:lnSpc>
              <a:spcBef>
                <a:spcPts val="0"/>
              </a:spcBef>
              <a:spcAft>
                <a:spcPts val="0"/>
              </a:spcAft>
              <a:buClr>
                <a:srgbClr val="34C4FF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Existing User To A Primary Group  # usermod -g sales jerry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 txBox="1"/>
          <p:nvPr>
            <p:ph type="title"/>
          </p:nvPr>
        </p:nvSpPr>
        <p:spPr>
          <a:xfrm>
            <a:off x="3374390" y="528320"/>
            <a:ext cx="239204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CronJobs</a:t>
            </a:r>
            <a:endParaRPr/>
          </a:p>
        </p:txBody>
      </p:sp>
      <p:sp>
        <p:nvSpPr>
          <p:cNvPr id="243" name="Google Shape;243;p12"/>
          <p:cNvSpPr txBox="1"/>
          <p:nvPr/>
        </p:nvSpPr>
        <p:spPr>
          <a:xfrm>
            <a:off x="8628380" y="6642834"/>
            <a:ext cx="296545" cy="139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11-</a:t>
            </a:r>
            <a:fld id="{00000000-1234-1234-1234-123412341234}" type="slidenum">
              <a:rPr lang="en-IN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2"/>
          <p:cNvSpPr txBox="1"/>
          <p:nvPr/>
        </p:nvSpPr>
        <p:spPr>
          <a:xfrm>
            <a:off x="433069" y="1658620"/>
            <a:ext cx="97155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2"/>
          <p:cNvSpPr txBox="1"/>
          <p:nvPr/>
        </p:nvSpPr>
        <p:spPr>
          <a:xfrm>
            <a:off x="433069" y="2184400"/>
            <a:ext cx="97155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2"/>
          <p:cNvSpPr txBox="1"/>
          <p:nvPr/>
        </p:nvSpPr>
        <p:spPr>
          <a:xfrm>
            <a:off x="665480" y="1670050"/>
            <a:ext cx="7654925" cy="795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475">
            <a:spAutoFit/>
          </a:bodyPr>
          <a:lstStyle/>
          <a:p>
            <a:pPr indent="0" lvl="0" marL="12700" marR="508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ever you perform any action repetitively we use the Cron Jobs, it is also called  Automation of Jobs/Tasks or Scheduling of Jobs/tasks.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59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work with the Cron Jobs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2"/>
          <p:cNvSpPr txBox="1"/>
          <p:nvPr/>
        </p:nvSpPr>
        <p:spPr>
          <a:xfrm>
            <a:off x="779780" y="2426970"/>
            <a:ext cx="138430" cy="909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01C7FD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01C7FD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01C7FD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2"/>
          <p:cNvSpPr txBox="1"/>
          <p:nvPr/>
        </p:nvSpPr>
        <p:spPr>
          <a:xfrm>
            <a:off x="1248410" y="2439670"/>
            <a:ext cx="5412740" cy="909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crontab -e - to create the new cron Job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crontab -l - to list the cron job for that particular user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crontab -r - to remove the cron jobs completely for that user.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2"/>
          <p:cNvSpPr txBox="1"/>
          <p:nvPr/>
        </p:nvSpPr>
        <p:spPr>
          <a:xfrm>
            <a:off x="433069" y="3656329"/>
            <a:ext cx="97155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2"/>
          <p:cNvSpPr txBox="1"/>
          <p:nvPr/>
        </p:nvSpPr>
        <p:spPr>
          <a:xfrm>
            <a:off x="665480" y="3616960"/>
            <a:ext cx="7728584" cy="845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schedule a job?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140" lvl="0" marL="357505" marR="5080" rtl="0" algn="l">
              <a:lnSpc>
                <a:spcPct val="75833"/>
              </a:lnSpc>
              <a:spcBef>
                <a:spcPts val="54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</a:rPr>
              <a:t>    </a:t>
            </a: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crontab -e -  It will open a vi editor kind of editor, if you have any existing cron jobs,  it will open the editor with those jobs. otherwise, it will be empty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2"/>
          <p:cNvSpPr txBox="1"/>
          <p:nvPr/>
        </p:nvSpPr>
        <p:spPr>
          <a:xfrm>
            <a:off x="779780" y="4782820"/>
            <a:ext cx="4617085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syn: </a:t>
            </a:r>
            <a:r>
              <a:rPr lang="en-IN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minutes </a:t>
            </a:r>
            <a:r>
              <a:rPr lang="en-IN" sz="1600">
                <a:solidFill>
                  <a:srgbClr val="6666FF"/>
                </a:solidFill>
                <a:latin typeface="Arial"/>
                <a:ea typeface="Arial"/>
                <a:cs typeface="Arial"/>
                <a:sym typeface="Arial"/>
              </a:rPr>
              <a:t>hours </a:t>
            </a:r>
            <a:r>
              <a:rPr lang="en-IN" sz="1600">
                <a:solidFill>
                  <a:srgbClr val="BF0000"/>
                </a:solidFill>
                <a:latin typeface="Arial"/>
                <a:ea typeface="Arial"/>
                <a:cs typeface="Arial"/>
                <a:sym typeface="Arial"/>
              </a:rPr>
              <a:t>day </a:t>
            </a:r>
            <a:r>
              <a:rPr lang="en-IN" sz="16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month </a:t>
            </a:r>
            <a:r>
              <a:rPr lang="en-IN" sz="1600">
                <a:solidFill>
                  <a:srgbClr val="91CF4F"/>
                </a:solidFill>
                <a:latin typeface="Arial"/>
                <a:ea typeface="Arial"/>
                <a:cs typeface="Arial"/>
                <a:sym typeface="Arial"/>
              </a:rPr>
              <a:t>week </a:t>
            </a: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task/job/action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2"/>
          <p:cNvSpPr txBox="1"/>
          <p:nvPr/>
        </p:nvSpPr>
        <p:spPr>
          <a:xfrm>
            <a:off x="433069" y="5311139"/>
            <a:ext cx="88265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2"/>
          <p:cNvSpPr txBox="1"/>
          <p:nvPr/>
        </p:nvSpPr>
        <p:spPr>
          <a:xfrm>
            <a:off x="665480" y="5321300"/>
            <a:ext cx="1579245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Minutes - 00-59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Hours - 00-23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Days	- 1-31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Month  - 1-12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- 0-6( 0 sun)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/>
          <p:nvPr/>
        </p:nvSpPr>
        <p:spPr>
          <a:xfrm>
            <a:off x="3373120" y="313690"/>
            <a:ext cx="239204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CronJobs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3"/>
          <p:cNvSpPr txBox="1"/>
          <p:nvPr/>
        </p:nvSpPr>
        <p:spPr>
          <a:xfrm>
            <a:off x="509269" y="2010409"/>
            <a:ext cx="353695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0 12 14 2 * mkdir /root/crontest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3"/>
          <p:cNvSpPr/>
          <p:nvPr/>
        </p:nvSpPr>
        <p:spPr>
          <a:xfrm>
            <a:off x="609600" y="2741929"/>
            <a:ext cx="7493000" cy="6527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1" name="Google Shape;261;p13"/>
          <p:cNvSpPr/>
          <p:nvPr/>
        </p:nvSpPr>
        <p:spPr>
          <a:xfrm>
            <a:off x="152400" y="3733800"/>
            <a:ext cx="8763000" cy="162687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2" name="Google Shape;262;p13"/>
          <p:cNvSpPr txBox="1"/>
          <p:nvPr/>
        </p:nvSpPr>
        <p:spPr>
          <a:xfrm>
            <a:off x="8628380" y="6642834"/>
            <a:ext cx="296545" cy="139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11-</a:t>
            </a:r>
            <a:fld id="{00000000-1234-1234-1234-123412341234}" type="slidenum">
              <a:rPr lang="en-IN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"/>
          <p:cNvSpPr txBox="1"/>
          <p:nvPr>
            <p:ph type="title"/>
          </p:nvPr>
        </p:nvSpPr>
        <p:spPr>
          <a:xfrm>
            <a:off x="3373120" y="313690"/>
            <a:ext cx="239204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CronJobs</a:t>
            </a:r>
            <a:endParaRPr/>
          </a:p>
        </p:txBody>
      </p:sp>
      <p:sp>
        <p:nvSpPr>
          <p:cNvPr id="268" name="Google Shape;268;p14"/>
          <p:cNvSpPr txBox="1"/>
          <p:nvPr/>
        </p:nvSpPr>
        <p:spPr>
          <a:xfrm>
            <a:off x="8628380" y="6642834"/>
            <a:ext cx="296545" cy="139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11-</a:t>
            </a:r>
            <a:fld id="{00000000-1234-1234-1234-123412341234}" type="slidenum">
              <a:rPr lang="en-IN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4"/>
          <p:cNvSpPr txBox="1"/>
          <p:nvPr/>
        </p:nvSpPr>
        <p:spPr>
          <a:xfrm>
            <a:off x="330200" y="1451609"/>
            <a:ext cx="10604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4"/>
          <p:cNvSpPr txBox="1"/>
          <p:nvPr/>
        </p:nvSpPr>
        <p:spPr>
          <a:xfrm>
            <a:off x="561340" y="1407159"/>
            <a:ext cx="7789545" cy="1209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it will store the cron jobs?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2409" lvl="0" marL="358775" marR="5080" rtl="0" algn="l">
              <a:lnSpc>
                <a:spcPct val="75925"/>
              </a:lnSpc>
              <a:spcBef>
                <a:spcPts val="61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  </a:t>
            </a:r>
            <a:r>
              <a:rPr b="1" lang="en-IN" sz="1800">
                <a:solidFill>
                  <a:schemeClr val="dk1"/>
                </a:solidFill>
              </a:rPr>
              <a:t>/var/spool/cron</a:t>
            </a: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where all cron jobs stored. each and every user will have  an file in this location with their user names, If they have the cron jobs  scheduled.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4"/>
          <p:cNvSpPr txBox="1"/>
          <p:nvPr/>
        </p:nvSpPr>
        <p:spPr>
          <a:xfrm>
            <a:off x="330200" y="2647950"/>
            <a:ext cx="35306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4"/>
          <p:cNvSpPr txBox="1"/>
          <p:nvPr/>
        </p:nvSpPr>
        <p:spPr>
          <a:xfrm>
            <a:off x="675640" y="2909570"/>
            <a:ext cx="153035" cy="688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1C7FD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1C7FD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4"/>
          <p:cNvSpPr txBox="1"/>
          <p:nvPr/>
        </p:nvSpPr>
        <p:spPr>
          <a:xfrm>
            <a:off x="1144269" y="2922270"/>
            <a:ext cx="1788795" cy="688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root user cron file  user1 cron file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4"/>
          <p:cNvSpPr txBox="1"/>
          <p:nvPr/>
        </p:nvSpPr>
        <p:spPr>
          <a:xfrm>
            <a:off x="3586479" y="2922270"/>
            <a:ext cx="2296160" cy="688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-140335" lvl="0" marL="1530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/var/spool/cron/root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0335" lvl="0" marL="153035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/var/spool/cron/user1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4"/>
          <p:cNvSpPr txBox="1"/>
          <p:nvPr/>
        </p:nvSpPr>
        <p:spPr>
          <a:xfrm>
            <a:off x="330200" y="3961129"/>
            <a:ext cx="10604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4"/>
          <p:cNvSpPr txBox="1"/>
          <p:nvPr/>
        </p:nvSpPr>
        <p:spPr>
          <a:xfrm>
            <a:off x="561351" y="3916675"/>
            <a:ext cx="57807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of your cron activities will be logged at one log file.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   </a:t>
            </a:r>
            <a:r>
              <a:rPr b="1" lang="en-IN" sz="1800">
                <a:solidFill>
                  <a:schemeClr val="dk1"/>
                </a:solidFill>
              </a:rPr>
              <a:t> </a:t>
            </a:r>
            <a:r>
              <a:rPr b="1" lang="en-IN" sz="1800">
                <a:solidFill>
                  <a:schemeClr val="dk1"/>
                </a:solidFill>
              </a:rPr>
              <a:t>/var/log/cron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77" name="Google Shape;277;p14"/>
          <p:cNvSpPr txBox="1"/>
          <p:nvPr/>
        </p:nvSpPr>
        <p:spPr>
          <a:xfrm>
            <a:off x="330200" y="4956809"/>
            <a:ext cx="10604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4"/>
          <p:cNvSpPr txBox="1"/>
          <p:nvPr/>
        </p:nvSpPr>
        <p:spPr>
          <a:xfrm>
            <a:off x="561352" y="4968250"/>
            <a:ext cx="3567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display the cronjobs?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4"/>
          <p:cNvSpPr txBox="1"/>
          <p:nvPr/>
        </p:nvSpPr>
        <p:spPr>
          <a:xfrm>
            <a:off x="675640" y="5231129"/>
            <a:ext cx="153035" cy="688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1C7FD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1C7FD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4"/>
          <p:cNvSpPr txBox="1"/>
          <p:nvPr/>
        </p:nvSpPr>
        <p:spPr>
          <a:xfrm>
            <a:off x="1144269" y="5242560"/>
            <a:ext cx="2194560" cy="688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crontab -l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crontab -l -u praveen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 txBox="1"/>
          <p:nvPr>
            <p:ph type="title"/>
          </p:nvPr>
        </p:nvSpPr>
        <p:spPr>
          <a:xfrm>
            <a:off x="2740660" y="313690"/>
            <a:ext cx="365506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Types	of Users</a:t>
            </a:r>
            <a:endParaRPr/>
          </a:p>
        </p:txBody>
      </p:sp>
      <p:sp>
        <p:nvSpPr>
          <p:cNvPr id="154" name="Google Shape;154;p3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75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5" name="Google Shape;155;p3"/>
          <p:cNvSpPr/>
          <p:nvPr/>
        </p:nvSpPr>
        <p:spPr>
          <a:xfrm>
            <a:off x="2593802" y="2658785"/>
            <a:ext cx="4035597" cy="358961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3"/>
          <p:cNvSpPr txBox="1"/>
          <p:nvPr/>
        </p:nvSpPr>
        <p:spPr>
          <a:xfrm>
            <a:off x="457200" y="1939290"/>
            <a:ext cx="5084445" cy="13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and Group Administration Database Files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44780" lvl="0" marL="157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/etc/passwd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157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/etc/shadow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157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/etc/group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/>
          <p:nvPr>
            <p:ph type="title"/>
          </p:nvPr>
        </p:nvSpPr>
        <p:spPr>
          <a:xfrm>
            <a:off x="1097280" y="313690"/>
            <a:ext cx="693039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/</a:t>
            </a:r>
            <a:r>
              <a:rPr lang="en-IN" sz="3200"/>
              <a:t>etc/passwd - Database file of users</a:t>
            </a:r>
            <a:endParaRPr sz="3200"/>
          </a:p>
        </p:txBody>
      </p:sp>
      <p:sp>
        <p:nvSpPr>
          <p:cNvPr id="162" name="Google Shape;162;p4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75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3" name="Google Shape;163;p4"/>
          <p:cNvSpPr/>
          <p:nvPr/>
        </p:nvSpPr>
        <p:spPr>
          <a:xfrm>
            <a:off x="304800" y="1524000"/>
            <a:ext cx="7696200" cy="42862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 txBox="1"/>
          <p:nvPr>
            <p:ph type="title"/>
          </p:nvPr>
        </p:nvSpPr>
        <p:spPr>
          <a:xfrm>
            <a:off x="3102610" y="313690"/>
            <a:ext cx="292735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/etc/shadow</a:t>
            </a:r>
            <a:endParaRPr/>
          </a:p>
        </p:txBody>
      </p:sp>
      <p:sp>
        <p:nvSpPr>
          <p:cNvPr id="169" name="Google Shape;169;p5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75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70" name="Google Shape;170;p5"/>
          <p:cNvSpPr/>
          <p:nvPr/>
        </p:nvSpPr>
        <p:spPr>
          <a:xfrm>
            <a:off x="533400" y="3199129"/>
            <a:ext cx="6896100" cy="28879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5"/>
          <p:cNvSpPr txBox="1"/>
          <p:nvPr/>
        </p:nvSpPr>
        <p:spPr>
          <a:xfrm>
            <a:off x="229870" y="1710690"/>
            <a:ext cx="8392795" cy="1061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0795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I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file contains the encrypted user passwords assigned by the password binary file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t/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795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I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Passwords are encrypted through DES (Data Encryption Standard ) or MD5 (Message  Digest Ver. 5) Algorithm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/>
          <p:nvPr>
            <p:ph type="title"/>
          </p:nvPr>
        </p:nvSpPr>
        <p:spPr>
          <a:xfrm>
            <a:off x="3329940" y="313690"/>
            <a:ext cx="24765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/etc/group</a:t>
            </a:r>
            <a:endParaRPr/>
          </a:p>
        </p:txBody>
      </p:sp>
      <p:sp>
        <p:nvSpPr>
          <p:cNvPr id="177" name="Google Shape;177;p6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75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78" name="Google Shape;178;p6"/>
          <p:cNvSpPr/>
          <p:nvPr/>
        </p:nvSpPr>
        <p:spPr>
          <a:xfrm>
            <a:off x="2741953" y="2294889"/>
            <a:ext cx="4004286" cy="35725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6"/>
          <p:cNvSpPr txBox="1"/>
          <p:nvPr/>
        </p:nvSpPr>
        <p:spPr>
          <a:xfrm>
            <a:off x="610869" y="1939290"/>
            <a:ext cx="587248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07949" lvl="0" marL="933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file contains Group Name and GID of the groups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/>
          <p:nvPr>
            <p:ph type="title"/>
          </p:nvPr>
        </p:nvSpPr>
        <p:spPr>
          <a:xfrm>
            <a:off x="2373629" y="313690"/>
            <a:ext cx="438848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User Management</a:t>
            </a:r>
            <a:endParaRPr/>
          </a:p>
        </p:txBody>
      </p:sp>
      <p:sp>
        <p:nvSpPr>
          <p:cNvPr id="185" name="Google Shape;185;p7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75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86" name="Google Shape;186;p7"/>
          <p:cNvSpPr txBox="1"/>
          <p:nvPr/>
        </p:nvSpPr>
        <p:spPr>
          <a:xfrm>
            <a:off x="459740" y="1478279"/>
            <a:ext cx="351155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 To create/modify/delete the user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"/>
          <p:cNvSpPr txBox="1"/>
          <p:nvPr/>
        </p:nvSpPr>
        <p:spPr>
          <a:xfrm>
            <a:off x="459740" y="1739900"/>
            <a:ext cx="106045" cy="1019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7"/>
          <p:cNvSpPr txBox="1"/>
          <p:nvPr/>
        </p:nvSpPr>
        <p:spPr>
          <a:xfrm>
            <a:off x="754380" y="1752600"/>
            <a:ext cx="913130" cy="1019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just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useradd  usermod  userdel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7"/>
          <p:cNvSpPr txBox="1"/>
          <p:nvPr/>
        </p:nvSpPr>
        <p:spPr>
          <a:xfrm>
            <a:off x="565775" y="3103225"/>
            <a:ext cx="7483500" cy="26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 for useradd: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6944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useradd -u &lt;uid&gt; -g &lt;GroupName&gt; or &lt;GID&gt; -d &lt;HomeDirectory&gt; -m -s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3204" marR="0" rtl="0" algn="l">
              <a:lnSpc>
                <a:spcPct val="1169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&lt;Shell&gt; &lt;Username&gt;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2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useradd -d /home/sravan -s /bin/bash –m sravan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3500" lvl="0" marL="76200" marR="1995804" rtl="0" algn="l">
              <a:lnSpc>
                <a:spcPct val="12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 Once you create the user, assigning the password  passwd user1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"/>
          <p:cNvSpPr txBox="1"/>
          <p:nvPr>
            <p:ph type="title"/>
          </p:nvPr>
        </p:nvSpPr>
        <p:spPr>
          <a:xfrm>
            <a:off x="2373629" y="313690"/>
            <a:ext cx="438848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User Management</a:t>
            </a:r>
            <a:endParaRPr/>
          </a:p>
        </p:txBody>
      </p:sp>
      <p:sp>
        <p:nvSpPr>
          <p:cNvPr id="195" name="Google Shape;195;p8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75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96" name="Google Shape;196;p8"/>
          <p:cNvSpPr txBox="1"/>
          <p:nvPr/>
        </p:nvSpPr>
        <p:spPr>
          <a:xfrm>
            <a:off x="485140" y="2109470"/>
            <a:ext cx="10604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716275" y="2122175"/>
            <a:ext cx="74589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169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this is the first time, you creating the user, UID will be taken from the -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69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/etc/login.defs file.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8"/>
          <p:cNvSpPr txBox="1"/>
          <p:nvPr/>
        </p:nvSpPr>
        <p:spPr>
          <a:xfrm>
            <a:off x="485140" y="3032759"/>
            <a:ext cx="10604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8"/>
          <p:cNvSpPr txBox="1"/>
          <p:nvPr/>
        </p:nvSpPr>
        <p:spPr>
          <a:xfrm>
            <a:off x="716280" y="3045459"/>
            <a:ext cx="7275830" cy="560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0" lvl="0" marL="12700" marR="508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GroupName or GID - It will create the new group with the username and  assgins that group for the user.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8"/>
          <p:cNvSpPr txBox="1"/>
          <p:nvPr/>
        </p:nvSpPr>
        <p:spPr>
          <a:xfrm>
            <a:off x="485140" y="3956050"/>
            <a:ext cx="10604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8"/>
          <p:cNvSpPr txBox="1"/>
          <p:nvPr/>
        </p:nvSpPr>
        <p:spPr>
          <a:xfrm>
            <a:off x="716280" y="3968750"/>
            <a:ext cx="7627620" cy="8204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76200" marR="0" rtl="0" algn="l">
              <a:lnSpc>
                <a:spcPct val="1169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this is the first time, you creating the group, GID will be taken from the -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13888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/etc/login.defs otherwise, UID will be taken from the /etc/passwd GID will be  taken from the /etc/group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"/>
          <p:cNvSpPr txBox="1"/>
          <p:nvPr>
            <p:ph type="title"/>
          </p:nvPr>
        </p:nvSpPr>
        <p:spPr>
          <a:xfrm>
            <a:off x="2373629" y="313690"/>
            <a:ext cx="438848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User Management</a:t>
            </a:r>
            <a:endParaRPr/>
          </a:p>
        </p:txBody>
      </p:sp>
      <p:sp>
        <p:nvSpPr>
          <p:cNvPr id="207" name="Google Shape;207;p9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75">
            <a:spAutoFit/>
          </a:bodyPr>
          <a:lstStyle/>
          <a:p>
            <a:pPr indent="0" lvl="0" marL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11-</a:t>
            </a: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08" name="Google Shape;208;p9"/>
          <p:cNvSpPr txBox="1"/>
          <p:nvPr/>
        </p:nvSpPr>
        <p:spPr>
          <a:xfrm>
            <a:off x="758201" y="1438900"/>
            <a:ext cx="42393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Modification: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syn: usermod &lt;options&gt; &lt;username&gt;  Options 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9"/>
          <p:cNvSpPr txBox="1"/>
          <p:nvPr/>
        </p:nvSpPr>
        <p:spPr>
          <a:xfrm>
            <a:off x="758190" y="2420620"/>
            <a:ext cx="106045" cy="1019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34C4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9"/>
          <p:cNvSpPr txBox="1"/>
          <p:nvPr/>
        </p:nvSpPr>
        <p:spPr>
          <a:xfrm>
            <a:off x="990600" y="2433320"/>
            <a:ext cx="3107055" cy="1019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-L - Lock the account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-U - Unlock the account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-G –Add user to specific group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9"/>
          <p:cNvSpPr txBox="1"/>
          <p:nvPr/>
        </p:nvSpPr>
        <p:spPr>
          <a:xfrm>
            <a:off x="758190" y="3759200"/>
            <a:ext cx="3663950" cy="135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Deletion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syn: userdel &lt;options&gt; &lt;username&gt;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2409" lvl="0" marL="245109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34C4FF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Options 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4475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-r - recursively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/>
          <p:nvPr>
            <p:ph type="title"/>
          </p:nvPr>
        </p:nvSpPr>
        <p:spPr>
          <a:xfrm>
            <a:off x="2373629" y="313690"/>
            <a:ext cx="438848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User Management</a:t>
            </a:r>
            <a:endParaRPr/>
          </a:p>
        </p:txBody>
      </p:sp>
      <p:sp>
        <p:nvSpPr>
          <p:cNvPr id="217" name="Google Shape;217;p10"/>
          <p:cNvSpPr txBox="1"/>
          <p:nvPr/>
        </p:nvSpPr>
        <p:spPr>
          <a:xfrm>
            <a:off x="8628380" y="6642834"/>
            <a:ext cx="296545" cy="139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11-</a:t>
            </a:r>
            <a:fld id="{00000000-1234-1234-1234-123412341234}" type="slidenum">
              <a:rPr lang="en-IN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0"/>
          <p:cNvSpPr txBox="1"/>
          <p:nvPr/>
        </p:nvSpPr>
        <p:spPr>
          <a:xfrm>
            <a:off x="652774" y="1680200"/>
            <a:ext cx="4494000" cy="3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--To create/modify/delete the groups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9410" lvl="0" marL="37211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34C4FF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groupadd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9410" lvl="0" marL="37211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34C4FF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groupmod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9410" lvl="0" marL="37211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34C4FF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groupdel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Creation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syn: groupadd &lt;options&gt; &lt;groupname&gt;  Options 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-g - GID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-o - override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2019-07-27T07:51:46Z</dcterms:created>
  <dc:creator>HariniNathan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2013-10-03T00:00:00Z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2019-07-27T00:00:00Z</vt:filetime>
  </property>
</Properties>
</file>