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l2M/AcFvY/bZ0hByB8WH5sWEJ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0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34" name="Google Shape;34;p2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2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2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2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4" name="Google Shape;44;p20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3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3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7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7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7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7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oogle.com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2400300" y="313690"/>
            <a:ext cx="43351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Creating Backups</a:t>
            </a:r>
            <a:endParaRPr/>
          </a:p>
        </p:txBody>
      </p:sp>
      <p:sp>
        <p:nvSpPr>
          <p:cNvPr id="144" name="Google Shape;144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909319" y="1565909"/>
            <a:ext cx="5485130" cy="3345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-231140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tools used: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1" marL="5905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1C7FD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Gzip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1" marL="590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C7FD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Bzip2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1" marL="590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C7FD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1" marL="590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C7FD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1C7FD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Compressing files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Decompressing files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contents of an archive/compressed file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2683510" y="313690"/>
            <a:ext cx="37687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cURL and Wget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43230" y="166242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674369" y="1673859"/>
            <a:ext cx="7409180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6350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Wget is a free utility for non-interactive download of files from the Web. It  supportsHTTP, HTTPS, and FTP protocols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443230" y="258572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674369" y="2540000"/>
            <a:ext cx="6341110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download the web page google.com you would type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436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wget google.com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443230" y="358012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674369" y="3592829"/>
            <a:ext cx="7562215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will be saved as a file in the current directory. You can open and  view the file with a web browser.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443230" y="450342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674369" y="4516120"/>
            <a:ext cx="7554595" cy="14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connection problems wget will try up to 20 times to reconnect.  You can use the -t option to change the maximum number of attempts. For  example, with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wget -t 10 google.com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try only up to 10 times.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1483360" y="313690"/>
            <a:ext cx="61677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Network	Troubleshooting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647700" y="1786890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878839" y="1750060"/>
            <a:ext cx="4256405" cy="61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ping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will ping the host to see if it is alive or not.  syn: ping [options] &lt;host_name&gt;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878839" y="2336799"/>
            <a:ext cx="3394710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ping google.com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4995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ping google.com –c1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&lt;linux&gt;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ping google.com –t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&lt;windows&gt;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647700" y="3553459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878839" y="3566159"/>
            <a:ext cx="8068309" cy="179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ifconfig: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command allows the operating system to setup network interfaces and allow  the user to view information about the configured network interfaces.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ifconfig eth0 </a:t>
            </a:r>
            <a:r>
              <a:rPr lang="en-US" sz="1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#view the network settings on the first Ethernet adapter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877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ifconfig –a </a:t>
            </a:r>
            <a:r>
              <a:rPr lang="en-US" sz="1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#Display info on all network interfaces on server,active or inactive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8775" marR="602615" rtl="0" algn="l">
              <a:lnSpc>
                <a:spcPct val="114285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ifconfig eth0 down </a:t>
            </a:r>
            <a:r>
              <a:rPr lang="en-US" sz="1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#If eth0 exists would take it down causing it cannot send or receive any  information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125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ifconfig eth0 up </a:t>
            </a:r>
            <a:r>
              <a:rPr lang="en-US" sz="1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#If eth0 exists and in the down state would return it back to the up state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1483360" y="313690"/>
            <a:ext cx="61677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Network	Troubleshooting</a:t>
            </a:r>
            <a:endParaRPr/>
          </a:p>
        </p:txBody>
      </p:sp>
      <p:sp>
        <p:nvSpPr>
          <p:cNvPr id="269" name="Google Shape;269;p14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130810" y="1555750"/>
            <a:ext cx="7493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ifup and ifdown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ifup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bring a network interface up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4C4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ifdown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take a network interface down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710" lvl="0" marL="59055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ifup -a </a:t>
            </a:r>
            <a:r>
              <a:rPr lang="en-US" sz="16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#Bring up all the interfaces defined with auto in /etc/network/interfaces  </a:t>
            </a:r>
            <a:endParaRPr sz="1600">
              <a:solidFill>
                <a:srgbClr val="006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710" lvl="0" marL="59055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 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ifup eth0 </a:t>
            </a:r>
            <a:r>
              <a:rPr lang="en-US" sz="16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#Bring up interface eth0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0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ifdown -a </a:t>
            </a:r>
            <a:r>
              <a:rPr lang="en-US" sz="16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#Bring down all interfaces that are currently up.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1" marL="590550" marR="2664460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Clr>
                <a:srgbClr val="34C4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connect to another remote computer.  ex: telnet &lt;ip_address&gt;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2019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 &lt;ip_address&gt; &lt;port&gt;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68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Network Troubleshooting</a:t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220979" y="205232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453390" y="2063750"/>
            <a:ext cx="31375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F0D2D"/>
                </a:solidFill>
                <a:latin typeface="Arial"/>
                <a:ea typeface="Arial"/>
                <a:cs typeface="Arial"/>
                <a:sym typeface="Arial"/>
              </a:rPr>
              <a:t>netstat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shows network status.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453390" y="2726690"/>
            <a:ext cx="7803515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9563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netstat	</a:t>
            </a:r>
            <a:r>
              <a:rPr lang="en-US" sz="1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#Displays generic net statistics of the host you are currently  connnected to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3888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netstat –an </a:t>
            </a:r>
            <a:r>
              <a:rPr lang="en-US" sz="1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#shows all the connections to the server including the source and  destination ips and ports if you have the proper permissions.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netstat –natp </a:t>
            </a:r>
            <a:r>
              <a:rPr lang="en-US" sz="1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#display active internet connections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netstat –an|grep :80 </a:t>
            </a:r>
            <a:r>
              <a:rPr lang="en-US" sz="1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#displays the active connection on port 80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3959859" y="528320"/>
            <a:ext cx="106934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Gzip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458469" y="1567179"/>
            <a:ext cx="10160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89609" y="1578609"/>
            <a:ext cx="7595870" cy="530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12700" marR="508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gzip-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-Gzip compress the size of the given files using Lempel-Ziv coding (LZ77).  Whenever possible, each file is replaced by one with the extension .gz.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89599" y="2082800"/>
            <a:ext cx="2501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	gzip {filename}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ex:	gzip mydata.doc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458469" y="306832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689609" y="3079750"/>
            <a:ext cx="7684134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Decompressing a file that is created using gzip command. File is restored to  their original form using this command.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689609" y="3671570"/>
            <a:ext cx="4413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689598" y="3671575"/>
            <a:ext cx="33300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595630" marR="676275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gzip -d {.gz file}  gunzip {.gz file}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0" marL="595630" marR="5080" rtl="0" algn="l">
              <a:lnSpc>
                <a:spcPct val="145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gzip -d mydata.doc.gz  gunzip mydata.doc.gz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458476" y="5199375"/>
            <a:ext cx="36429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140" lvl="0" marL="243840" marR="508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files from a GZIP archive  syn:	gzip -l {.gz file}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20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gzip -l mydata.doc.gz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4175759" y="313690"/>
            <a:ext cx="7861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Zip</a:t>
            </a:r>
            <a:endParaRPr/>
          </a:p>
        </p:txBody>
      </p:sp>
      <p:sp>
        <p:nvSpPr>
          <p:cNvPr id="165" name="Google Shape;165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477519" y="1894840"/>
            <a:ext cx="10160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708659" y="1906270"/>
            <a:ext cx="7334250" cy="530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12700" marR="508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zip is a compression and file packaging utility for Unix/Linux. Each file is  stored in single .zip {.zip-filename} file with the extension .zip.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12700" marR="508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708659" y="2411729"/>
            <a:ext cx="4814570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	zip {.zip-filename} {filename-to-compress}  ex:	zip mydata.zip mydata.doc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477519" y="345059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708659" y="3463290"/>
            <a:ext cx="42214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compressed files in a ZIP archive.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08659" y="3737610"/>
            <a:ext cx="2078989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	unzip {.zip file}  ex:	unzip file.zip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477519" y="477774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708659" y="4789170"/>
            <a:ext cx="27781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files from a ZIP archive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708659" y="5062220"/>
            <a:ext cx="2507615" cy="6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	unzip -l {.zip file}  ex:	unzip -l mydata.zip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4100829" y="528320"/>
            <a:ext cx="7874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Tar</a:t>
            </a:r>
            <a:endParaRPr/>
          </a:p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508000" y="1590040"/>
            <a:ext cx="10160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740409" y="1601470"/>
            <a:ext cx="7727950" cy="77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12700" marR="5080" rtl="0" algn="l">
              <a:lnSpc>
                <a:spcPct val="9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GNU tar is archiving utility but it can be use to compressing large file(s).  GNU tar supports both archive compressing through gzip and bzip2. If you have  more than 2 files then it is recommended to use tar instead of gzip or bzip2.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740409" y="2719070"/>
            <a:ext cx="41846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311465" y="2719070"/>
            <a:ext cx="2349500" cy="530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-10795" lvl="0" marL="22860" marR="508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 -zcvf {.tgz-file} {files}  tar -jcvf {.tbz2-file} {files}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854710" y="3538220"/>
            <a:ext cx="4130675" cy="2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 - Create/copy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 – files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 – Verbose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-z: use gzip compress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-j: use bzip2 compress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tar -zcvf packagename.tar.gz files/dirs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4100829" y="650240"/>
            <a:ext cx="7874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Tar</a:t>
            </a:r>
            <a:endParaRPr/>
          </a:p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661675" y="1285250"/>
            <a:ext cx="7948200" cy="5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457200" marR="5080" rtl="0" algn="l">
              <a:lnSpc>
                <a:spcPct val="75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Untar or decompressed a file(s) that is created using tar compressing  through gzip and bzip2 filter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8630" lvl="0" marL="481330" marR="4928235" rtl="0" algn="l">
              <a:lnSpc>
                <a:spcPct val="145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</a:t>
            </a:r>
            <a:endParaRPr sz="1800">
              <a:solidFill>
                <a:schemeClr val="dk1"/>
              </a:solidFill>
            </a:endParaRPr>
          </a:p>
          <a:p>
            <a:pPr indent="-468630" lvl="0" marL="481330" marR="4928235" rtl="0" algn="l">
              <a:lnSpc>
                <a:spcPct val="145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tar -zxvf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{.tgz-file}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928235" rtl="0" algn="l">
              <a:lnSpc>
                <a:spcPct val="145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 -jxvf {.tbz2-file}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33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 - Extract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3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 - Verbose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3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 – files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tar -zxvf packagename.tar.gz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files from a TAR archive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293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 - Tabular view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29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 - Verbose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29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 – files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tar -tvf packagename.tar.gz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1684020" y="313690"/>
            <a:ext cx="576770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Copying Files Remotely</a:t>
            </a:r>
            <a:endParaRPr/>
          </a:p>
        </p:txBody>
      </p:sp>
      <p:sp>
        <p:nvSpPr>
          <p:cNvPr id="198" name="Google Shape;198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298450" y="178689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529590" y="1799590"/>
            <a:ext cx="8159115" cy="1151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scp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stands for secure cp (copy), which means you can copy files across ssh  connection. That connection will be securely encrypted, it is a very secure way to  copy files between computers.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scp [[user@]from-host:]source-file [[user@]to-host:][destination-file]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605790" y="3717290"/>
            <a:ext cx="880744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from-host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1784350" y="3308350"/>
            <a:ext cx="58477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5080" rtl="0" algn="l">
              <a:lnSpc>
                <a:spcPct val="10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Is the name or IP of the host where the source file is, this can be  omitted if the from-host is the host where you are actually issuing  the command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605790" y="4752340"/>
            <a:ext cx="42100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605790" y="5455920"/>
            <a:ext cx="1071880" cy="86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source-file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62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destination-  file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1784350" y="4343400"/>
            <a:ext cx="5955665" cy="1979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5080" rtl="0" algn="l">
              <a:lnSpc>
                <a:spcPct val="10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Is the user which have the right to access the file and directory,  that is supposed to be copied in the case of the from-host, and the  user who has the rights to write in the to-host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27990" rtl="0" algn="just">
              <a:lnSpc>
                <a:spcPct val="901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Is the file or files that are going to be copied to the destination  host, it can be a directory but in that case you need to specify  the </a:t>
            </a:r>
            <a:r>
              <a:rPr i="1"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-r </a:t>
            </a: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option to copy the contents of the directory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26390" rtl="0" algn="l">
              <a:lnSpc>
                <a:spcPct val="10062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Is the name that the copied file is going to take in the to-host, if  none is given all copied files are going to keep its names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4034790" y="313690"/>
            <a:ext cx="10680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SCP</a:t>
            </a:r>
            <a:endParaRPr/>
          </a:p>
        </p:txBody>
      </p:sp>
      <p:sp>
        <p:nvSpPr>
          <p:cNvPr id="211" name="Google Shape;211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297179" y="205232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529590" y="2063750"/>
            <a:ext cx="13436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SCP Options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643890" y="2726690"/>
            <a:ext cx="7649845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31140" lvl="0" marL="24384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-p: Preserves the modification and access times, as well as the permissions  of the source-file in the destination-file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-q: Do not display the progress bar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339090" rtl="0" algn="l">
              <a:lnSpc>
                <a:spcPct val="113277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-r: Recursive, so it copies the contents of the source-file (directory in this  case) recursively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-v: Displays debugging messages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2781300" y="330200"/>
            <a:ext cx="35769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SCP Examples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230875" y="2113275"/>
            <a:ext cx="8694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291338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 files from a local computer to a remote computer </a:t>
            </a:r>
            <a:endParaRPr/>
          </a:p>
          <a:p>
            <a:pPr indent="0" lvl="0" marL="0" marR="291338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	scp </a:t>
            </a:r>
            <a:r>
              <a:rPr lang="en-US">
                <a:solidFill>
                  <a:srgbClr val="FF0000"/>
                </a:solidFill>
              </a:rPr>
              <a:t>somefile </a:t>
            </a:r>
            <a:r>
              <a:rPr lang="en-US">
                <a:solidFill>
                  <a:srgbClr val="6F2F9F"/>
                </a:solidFill>
              </a:rPr>
              <a:t>username@server:/home/username/</a:t>
            </a:r>
            <a:endParaRPr/>
          </a:p>
          <a:p>
            <a:pPr indent="20955" lvl="0" marL="8826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720"/>
              <a:buNone/>
            </a:pPr>
            <a:r>
              <a:t/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Copy files from a remote server to your local computer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1700"/>
              <a:t>ex:	scp </a:t>
            </a:r>
            <a:r>
              <a:rPr lang="en-US" sz="1700">
                <a:solidFill>
                  <a:srgbClr val="FF0000"/>
                </a:solidFill>
              </a:rPr>
              <a:t>username@server:/home/username/file_name </a:t>
            </a:r>
            <a:r>
              <a:rPr lang="en-US" sz="1700">
                <a:solidFill>
                  <a:srgbClr val="6F2F9F"/>
                </a:solidFill>
              </a:rPr>
              <a:t>/home/local-username/file-name</a:t>
            </a:r>
            <a:endParaRPr sz="1700"/>
          </a:p>
          <a:p>
            <a:pPr indent="41275" lvl="0" marL="882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Copy files from a remote server to another remote computer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68580" y="303657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68580" y="400812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246377" y="5070770"/>
            <a:ext cx="63651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1029969" lvl="0" marL="1042669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ex:scp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user_name1@server1:/home/user_name1/file_name  </a:t>
            </a: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user_name2@server2:/home/user_name2/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2683510" y="313690"/>
            <a:ext cx="37687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cURL and Wget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177800" y="1750059"/>
            <a:ext cx="10160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10209" y="1761490"/>
            <a:ext cx="7588250" cy="530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12700" marR="508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cURL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 a software package which consists of command line tool and a library  for transferring data using URL syntax.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177800" y="2621279"/>
            <a:ext cx="10160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177800" y="3247390"/>
            <a:ext cx="10160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410209" y="2578099"/>
            <a:ext cx="6904355" cy="12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a Single File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curl </a:t>
            </a: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http://google.com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4058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command will get the content of the URL and display it in the  STDOUT (i.e. on your terminal).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177800" y="412242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410209" y="4133850"/>
            <a:ext cx="7631430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store the output in a file, you an redirect it as shown below. This will also  display some additional download statistics.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381000" y="5105400"/>
            <a:ext cx="6991350" cy="7518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2019-07-27T07:08:31Z</dcterms:created>
  <dc:creator>HariniNathan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2019-07-27T00:00:00Z</vt:filetime>
  </property>
</Properties>
</file>