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e19268e8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e19268e8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e19268e8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e19268e8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e19268e8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e19268e8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e19268e8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e19268e8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19268e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19268e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19268e8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19268e8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19268e8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19268e8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19268e8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19268e8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e19268e8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e19268e8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e19268e8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e19268e8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e19268e8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e19268e8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19268e8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19268e8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for,while loop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Nested for loop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 var_outer in list_outer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# outer for loop body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for var_inner in list_inner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do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# inner for loop body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done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Write a Shell Script to print the following pattern</a:t>
            </a:r>
            <a:endParaRPr sz="22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1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1 2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1 2 3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1 2 3 4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101600" marR="101600" rtl="0" algn="l">
              <a:lnSpc>
                <a:spcPct val="142833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</a:rPr>
              <a:t>While Loop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</a:rPr>
              <a:t>while</a:t>
            </a:r>
            <a:r>
              <a:rPr lang="en" sz="15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loop is similar to a for loop and help in executing a block of code multiple times as long as some given condition is satisfied.</a:t>
            </a:r>
            <a:endParaRPr sz="15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while [ condition ]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# body of while loop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initialise i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i=1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while [ $i -le 5 ]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# echo i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echo $i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# update i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i=`expr $i + 1`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Loop is used to execute a block of code multiple times.</a:t>
            </a:r>
            <a:endParaRPr sz="15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We use for loop to iterate through a list of items.</a:t>
            </a:r>
            <a:endParaRPr sz="15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for syntax</a:t>
            </a:r>
            <a:endParaRPr sz="15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 variable in items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# code for each item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 i in 1 2 3 4 5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echo $i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Brace expansion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{1..5} will give 1 2 3 4 5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{a..f} will give a b c d e f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{Z..T} will give Z Y X W V U T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{-5..5} will give -5 -4 -3 -2 -1 0 1 2 3 4 5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{A,B,C,D} will give A B C D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{A,B,C{1..3},D} will give A B C1 C2 C3 D</a:t>
            </a:r>
            <a:endParaRPr b="1"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 i in {1..10}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echo $i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To list all the files in the current directory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 f in *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echo $f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seq command</a:t>
            </a:r>
            <a:endParaRPr sz="22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We use the </a:t>
            </a:r>
            <a:r>
              <a:rPr lang="en" sz="1350">
                <a:solidFill>
                  <a:srgbClr val="C7254E"/>
                </a:solidFill>
                <a:highlight>
                  <a:srgbClr val="F9F2F4"/>
                </a:highlight>
                <a:latin typeface="Roboto"/>
                <a:ea typeface="Roboto"/>
                <a:cs typeface="Roboto"/>
                <a:sym typeface="Roboto"/>
              </a:rPr>
              <a:t>seq</a:t>
            </a:r>
            <a:r>
              <a:rPr lang="en" sz="15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command to generate numeric sequence.</a:t>
            </a:r>
            <a:endParaRPr sz="15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seq 5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seq 3 10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seq 1 2 10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 i in $(seq 1 2 10)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echo $i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For loop like C programming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for(( i = 1; i &lt;= 5; i++ ))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echo $i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13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