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2015, </a:t>
            </a:r>
            <a:r>
              <a:rPr lang="en-US" altLang="zh-TW" dirty="0" smtClean="0"/>
              <a:t>10/26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11/01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4" y="3176099"/>
            <a:ext cx="3326430" cy="22266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47" y="3176098"/>
            <a:ext cx="3324208" cy="22266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728" y="3176098"/>
            <a:ext cx="3315729" cy="22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06" y="2678286"/>
            <a:ext cx="6601082" cy="37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38280" y="5190349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38280" y="5561051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48" y="2702009"/>
            <a:ext cx="4255843" cy="3448565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 flipV="1">
            <a:off x="4693685" y="5328849"/>
            <a:ext cx="1544595" cy="14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912973" y="5615114"/>
            <a:ext cx="2325307" cy="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9082" y="3169765"/>
            <a:ext cx="45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先建立一個繼承自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的類別，並且在</a:t>
            </a:r>
            <a:r>
              <a:rPr lang="en-US" altLang="zh-TW" dirty="0" err="1" smtClean="0"/>
              <a:t>MainFrame</a:t>
            </a:r>
            <a:r>
              <a:rPr lang="zh-TW" altLang="en-US" dirty="0" smtClean="0"/>
              <a:t>上使用於時間顯示的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814895"/>
            <a:ext cx="49815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2" y="2606720"/>
            <a:ext cx="6221241" cy="216363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043353" y="2670084"/>
            <a:ext cx="458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物件</a:t>
            </a:r>
            <a:r>
              <a:rPr lang="zh-TW" altLang="en-US" dirty="0"/>
              <a:t>建立</a:t>
            </a:r>
            <a:r>
              <a:rPr lang="zh-TW" altLang="en-US" dirty="0" smtClean="0"/>
              <a:t>的部分。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JScrollPane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是一個可以讓物件有卷軸可以使用。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19707" y="3210954"/>
            <a:ext cx="4627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TimeStart</a:t>
            </a:r>
            <a:r>
              <a:rPr lang="en-US" altLang="zh-TW" b="1" dirty="0" smtClean="0"/>
              <a:t>()</a:t>
            </a:r>
          </a:p>
          <a:p>
            <a:endParaRPr lang="en-US" altLang="zh-TW" b="1" dirty="0"/>
          </a:p>
          <a:p>
            <a:r>
              <a:rPr lang="zh-TW" altLang="en-US" dirty="0" smtClean="0">
                <a:latin typeface="+mn-ea"/>
              </a:rPr>
              <a:t>主要執行：設定</a:t>
            </a:r>
            <a:r>
              <a:rPr lang="en-US" altLang="zh-TW" dirty="0" smtClean="0">
                <a:latin typeface="+mn-ea"/>
              </a:rPr>
              <a:t>Timer</a:t>
            </a:r>
            <a:r>
              <a:rPr lang="zh-TW" altLang="en-US" dirty="0" smtClean="0">
                <a:latin typeface="+mn-ea"/>
              </a:rPr>
              <a:t>以及執行</a:t>
            </a:r>
            <a:r>
              <a:rPr lang="en-US" altLang="zh-TW" dirty="0" smtClean="0">
                <a:latin typeface="+mn-ea"/>
              </a:rPr>
              <a:t>Timer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連帶執行：計算分秒在大於</a:t>
            </a:r>
            <a:r>
              <a:rPr lang="en-US" altLang="zh-TW" dirty="0" smtClean="0">
                <a:latin typeface="+mn-ea"/>
              </a:rPr>
              <a:t>60</a:t>
            </a:r>
            <a:r>
              <a:rPr lang="zh-TW" altLang="en-US" dirty="0" smtClean="0">
                <a:latin typeface="+mn-ea"/>
              </a:rPr>
              <a:t>時會進位。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Timer</a:t>
            </a:r>
            <a:r>
              <a:rPr lang="zh-TW" altLang="en-US" dirty="0" smtClean="0">
                <a:latin typeface="+mn-ea"/>
              </a:rPr>
              <a:t>每秒執行一次。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2965621"/>
            <a:ext cx="4525369" cy="2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14616" y="4290111"/>
            <a:ext cx="462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TimeStop</a:t>
            </a:r>
            <a:r>
              <a:rPr lang="en-US" altLang="zh-TW" b="1" dirty="0"/>
              <a:t>() </a:t>
            </a:r>
            <a:r>
              <a:rPr lang="en-US" altLang="zh-TW" dirty="0" smtClean="0"/>
              <a:t>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Stop</a:t>
            </a:r>
            <a:r>
              <a:rPr lang="zh-TW" altLang="en-US" dirty="0" smtClean="0"/>
              <a:t>後所執行的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，並且給</a:t>
            </a:r>
            <a:r>
              <a:rPr lang="en-US" altLang="zh-TW" dirty="0" err="1" smtClean="0"/>
              <a:t>JTextArea</a:t>
            </a:r>
            <a:r>
              <a:rPr lang="zh-TW" altLang="en-US" dirty="0" smtClean="0"/>
              <a:t>一個結束的時間及指示。</a:t>
            </a:r>
            <a:endParaRPr lang="en-US" altLang="zh-TW" dirty="0" smtClean="0"/>
          </a:p>
          <a:p>
            <a:r>
              <a:rPr lang="zh-TW" altLang="en-US" dirty="0" smtClean="0"/>
              <a:t>最後將時間、次數設定為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16886"/>
            <a:ext cx="9946417" cy="16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80365" y="2776452"/>
            <a:ext cx="28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setImg</a:t>
            </a:r>
            <a:r>
              <a:rPr lang="en-US" altLang="zh-TW" b="1" dirty="0"/>
              <a:t>() </a:t>
            </a:r>
            <a:r>
              <a:rPr lang="en-US" altLang="zh-TW" dirty="0" smtClean="0"/>
              <a:t>Function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執行後的時間更改</a:t>
            </a:r>
            <a:r>
              <a:rPr lang="en-US" altLang="zh-TW" dirty="0" err="1" smtClean="0"/>
              <a:t>TimeLabel</a:t>
            </a:r>
            <a:r>
              <a:rPr lang="zh-TW" altLang="en-US" dirty="0" smtClean="0"/>
              <a:t>上顯示的圖片。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76" y="2719392"/>
            <a:ext cx="5543550" cy="1314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6" y="4269674"/>
            <a:ext cx="5356397" cy="210705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680364" y="4723036"/>
            <a:ext cx="2898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timeToString</a:t>
            </a:r>
            <a:r>
              <a:rPr lang="en-US" altLang="zh-TW" b="1" dirty="0" smtClean="0"/>
              <a:t>() </a:t>
            </a:r>
            <a:r>
              <a:rPr lang="en-US" altLang="zh-TW" dirty="0" smtClean="0"/>
              <a:t>Function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執行後的時間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型態後回傳</a:t>
            </a:r>
            <a:r>
              <a:rPr lang="en-US" altLang="zh-TW" dirty="0" smtClean="0"/>
              <a:t>Strin</a:t>
            </a:r>
            <a:r>
              <a:rPr lang="en-US" altLang="zh-TW" dirty="0"/>
              <a:t>g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74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11953" y="2896373"/>
            <a:ext cx="3490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Btn_Enabletrue</a:t>
            </a:r>
            <a:r>
              <a:rPr lang="en-US" altLang="zh-TW" b="1" dirty="0" smtClean="0"/>
              <a:t>() </a:t>
            </a:r>
            <a:r>
              <a:rPr lang="en-US" altLang="zh-TW" dirty="0" smtClean="0"/>
              <a:t>Function</a:t>
            </a:r>
            <a:endParaRPr lang="en-US" altLang="zh-TW" dirty="0" smtClean="0"/>
          </a:p>
          <a:p>
            <a:r>
              <a:rPr lang="zh-TW" altLang="en-US" dirty="0" smtClean="0"/>
              <a:t>執行程式後會</a:t>
            </a:r>
            <a:r>
              <a:rPr lang="zh-TW" altLang="en-US" dirty="0"/>
              <a:t>鎖</a:t>
            </a:r>
            <a:r>
              <a:rPr lang="zh-TW" altLang="en-US" dirty="0" smtClean="0"/>
              <a:t>住除了</a:t>
            </a:r>
            <a:r>
              <a:rPr lang="en-US" altLang="zh-TW" dirty="0" smtClean="0"/>
              <a:t>Go</a:t>
            </a:r>
            <a:r>
              <a:rPr lang="zh-TW" altLang="en-US" dirty="0" smtClean="0"/>
              <a:t>以外的按鈕，所以除了</a:t>
            </a:r>
            <a:r>
              <a:rPr lang="en-US" altLang="zh-TW" dirty="0" smtClean="0"/>
              <a:t>Go</a:t>
            </a:r>
            <a:r>
              <a:rPr lang="zh-TW" altLang="en-US" dirty="0" smtClean="0"/>
              <a:t>以外都是</a:t>
            </a:r>
            <a:r>
              <a:rPr lang="en-US" altLang="zh-TW" dirty="0" smtClean="0"/>
              <a:t>“true”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err="1"/>
              <a:t>Btn_Enabletrue</a:t>
            </a:r>
            <a:r>
              <a:rPr lang="en-US" altLang="zh-TW" b="1" dirty="0" smtClean="0"/>
              <a:t>() </a:t>
            </a:r>
            <a:r>
              <a:rPr lang="en-US" altLang="zh-TW" dirty="0" smtClean="0">
                <a:solidFill>
                  <a:prstClr val="black"/>
                </a:solidFill>
              </a:rPr>
              <a:t>Function</a:t>
            </a:r>
            <a:endParaRPr lang="en-US" altLang="zh-TW" dirty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Stop</a:t>
            </a:r>
            <a:r>
              <a:rPr lang="zh-TW" altLang="en-US" dirty="0" smtClean="0"/>
              <a:t>後只保留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10" y="2896373"/>
            <a:ext cx="4171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222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15</cp:revision>
  <dcterms:created xsi:type="dcterms:W3CDTF">2016-01-07T16:10:00Z</dcterms:created>
  <dcterms:modified xsi:type="dcterms:W3CDTF">2016-01-09T12:58:41Z</dcterms:modified>
</cp:coreProperties>
</file>