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1827884"/>
            <a:ext cx="8825658" cy="2677648"/>
          </a:xfrm>
        </p:spPr>
        <p:txBody>
          <a:bodyPr/>
          <a:lstStyle/>
          <a:p>
            <a:r>
              <a:rPr lang="zh-TW" altLang="en-US" dirty="0" smtClean="0"/>
              <a:t>視窗程式設計 </a:t>
            </a:r>
            <a:r>
              <a:rPr lang="en-US" altLang="zh-TW" dirty="0" smtClean="0"/>
              <a:t>104-1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54955" y="4612623"/>
            <a:ext cx="8825658" cy="1293906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姓名：邱頎夫</a:t>
            </a:r>
            <a:endParaRPr lang="en-US" altLang="zh-TW" dirty="0" smtClean="0"/>
          </a:p>
          <a:p>
            <a:r>
              <a:rPr lang="zh-TW" altLang="en-US" dirty="0" smtClean="0"/>
              <a:t>學號</a:t>
            </a:r>
            <a:r>
              <a:rPr lang="zh-TW" altLang="en-US" dirty="0"/>
              <a:t>：</a:t>
            </a:r>
            <a:r>
              <a:rPr lang="en-US" altLang="zh-TW" dirty="0" smtClean="0"/>
              <a:t>103021045</a:t>
            </a:r>
          </a:p>
          <a:p>
            <a:r>
              <a:rPr lang="zh-TW" altLang="en-US" dirty="0" smtClean="0"/>
              <a:t>指導老師：周永振</a:t>
            </a:r>
            <a:endParaRPr lang="en-US" altLang="zh-TW" dirty="0" smtClean="0"/>
          </a:p>
          <a:p>
            <a:r>
              <a:rPr lang="zh-TW" altLang="en-US" dirty="0" smtClean="0"/>
              <a:t>日期：</a:t>
            </a:r>
            <a:r>
              <a:rPr lang="en-US" altLang="zh-TW" dirty="0" smtClean="0"/>
              <a:t>2015</a:t>
            </a:r>
            <a:r>
              <a:rPr lang="en-US" altLang="zh-TW" smtClean="0"/>
              <a:t>, </a:t>
            </a:r>
            <a:r>
              <a:rPr lang="en-US" altLang="zh-TW" smtClean="0"/>
              <a:t>10/16 </a:t>
            </a:r>
            <a:r>
              <a:rPr lang="en-US" altLang="zh-TW" smtClean="0"/>
              <a:t>– </a:t>
            </a:r>
            <a:r>
              <a:rPr lang="en-US" altLang="zh-TW" smtClean="0"/>
              <a:t>11/22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38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 </a:t>
            </a:r>
            <a:r>
              <a:rPr lang="en-US" altLang="zh-TW" dirty="0" smtClean="0"/>
              <a:t>Question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490" y="2514612"/>
            <a:ext cx="7185969" cy="40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 </a:t>
            </a:r>
            <a:r>
              <a:rPr lang="en-US" altLang="zh-TW" dirty="0" smtClean="0"/>
              <a:t>Java Code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38280" y="5190349"/>
            <a:ext cx="300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建立 </a:t>
            </a:r>
            <a:r>
              <a:rPr lang="en-US" altLang="zh-TW" sz="1200" dirty="0" err="1" smtClean="0"/>
              <a:t>MainFrame</a:t>
            </a:r>
            <a:r>
              <a:rPr lang="zh-TW" altLang="en-US" sz="1200" dirty="0" smtClean="0"/>
              <a:t> 物件</a:t>
            </a:r>
            <a:endParaRPr lang="zh-TW" altLang="en-US" sz="1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238280" y="5561051"/>
            <a:ext cx="300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設定 </a:t>
            </a:r>
            <a:r>
              <a:rPr lang="en-US" altLang="zh-TW" sz="1200" dirty="0" err="1" smtClean="0"/>
              <a:t>MainFrame</a:t>
            </a:r>
            <a:r>
              <a:rPr lang="zh-TW" altLang="en-US" sz="1200" dirty="0" smtClean="0"/>
              <a:t> 為 可視</a:t>
            </a:r>
            <a:endParaRPr lang="zh-TW" altLang="en-US" sz="1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100" y="2989468"/>
            <a:ext cx="3940390" cy="3125621"/>
          </a:xfrm>
          <a:prstGeom prst="rect">
            <a:avLst/>
          </a:prstGeom>
        </p:spPr>
      </p:pic>
      <p:cxnSp>
        <p:nvCxnSpPr>
          <p:cNvPr id="9" name="直線單箭頭接點 8"/>
          <p:cNvCxnSpPr>
            <a:endCxn id="7" idx="1"/>
          </p:cNvCxnSpPr>
          <p:nvPr/>
        </p:nvCxnSpPr>
        <p:spPr>
          <a:xfrm flipV="1">
            <a:off x="4693685" y="5328849"/>
            <a:ext cx="1544595" cy="14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3912973" y="5615114"/>
            <a:ext cx="2325307" cy="2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12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Java Code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92780" y="2326704"/>
            <a:ext cx="45802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畫直線：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drawLine</a:t>
            </a:r>
            <a:r>
              <a:rPr lang="en-US" altLang="zh-TW" dirty="0" smtClean="0"/>
              <a:t>(</a:t>
            </a:r>
            <a:r>
              <a:rPr lang="zh-TW" altLang="en-US" dirty="0" smtClean="0"/>
              <a:t>起始</a:t>
            </a:r>
            <a:r>
              <a:rPr lang="en-US" altLang="zh-TW" dirty="0" smtClean="0"/>
              <a:t>x,</a:t>
            </a:r>
            <a:r>
              <a:rPr lang="zh-TW" altLang="en-US" dirty="0" smtClean="0"/>
              <a:t> 起始</a:t>
            </a:r>
            <a:r>
              <a:rPr lang="en-US" altLang="zh-TW" dirty="0" smtClean="0"/>
              <a:t>y,</a:t>
            </a:r>
            <a:r>
              <a:rPr lang="zh-TW" altLang="en-US" dirty="0" smtClean="0"/>
              <a:t> 終點</a:t>
            </a:r>
            <a:r>
              <a:rPr lang="en-US" altLang="zh-TW" dirty="0" smtClean="0"/>
              <a:t>x,</a:t>
            </a:r>
            <a:r>
              <a:rPr lang="zh-TW" altLang="en-US" dirty="0" smtClean="0"/>
              <a:t> 終點</a:t>
            </a:r>
            <a:r>
              <a:rPr lang="en-US" altLang="zh-TW" dirty="0" smtClean="0"/>
              <a:t>y);</a:t>
            </a:r>
          </a:p>
          <a:p>
            <a:r>
              <a:rPr lang="zh-TW" altLang="en-US" dirty="0" smtClean="0"/>
              <a:t>畫矩形：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drawRect</a:t>
            </a:r>
            <a:r>
              <a:rPr lang="en-US" altLang="zh-TW" dirty="0" smtClean="0"/>
              <a:t>(</a:t>
            </a:r>
            <a:r>
              <a:rPr lang="zh-TW" altLang="en-US" dirty="0"/>
              <a:t>起始</a:t>
            </a:r>
            <a:r>
              <a:rPr lang="en-US" altLang="zh-TW" dirty="0"/>
              <a:t>x,</a:t>
            </a:r>
            <a:r>
              <a:rPr lang="zh-TW" altLang="en-US" dirty="0"/>
              <a:t> 起始</a:t>
            </a:r>
            <a:r>
              <a:rPr lang="en-US" altLang="zh-TW" dirty="0"/>
              <a:t>y,</a:t>
            </a:r>
            <a:r>
              <a:rPr lang="zh-TW" altLang="en-US" dirty="0" smtClean="0"/>
              <a:t> 寬</a:t>
            </a:r>
            <a:r>
              <a:rPr lang="zh-TW" altLang="en-US" dirty="0"/>
              <a:t>度</a:t>
            </a:r>
            <a:r>
              <a:rPr lang="en-US" altLang="zh-TW" dirty="0" smtClean="0"/>
              <a:t>,</a:t>
            </a:r>
            <a:r>
              <a:rPr lang="zh-TW" altLang="en-US" dirty="0" smtClean="0"/>
              <a:t> 高度</a:t>
            </a:r>
            <a:r>
              <a:rPr lang="en-US" altLang="zh-TW" dirty="0" smtClean="0"/>
              <a:t>);</a:t>
            </a:r>
          </a:p>
          <a:p>
            <a:r>
              <a:rPr lang="zh-TW" altLang="en-US" dirty="0" smtClean="0"/>
              <a:t>畫正方形：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drawRect</a:t>
            </a:r>
            <a:r>
              <a:rPr lang="en-US" altLang="zh-TW" dirty="0" smtClean="0"/>
              <a:t>(</a:t>
            </a:r>
            <a:r>
              <a:rPr lang="zh-TW" altLang="en-US" dirty="0"/>
              <a:t>起始</a:t>
            </a:r>
            <a:r>
              <a:rPr lang="en-US" altLang="zh-TW" dirty="0"/>
              <a:t>x,</a:t>
            </a:r>
            <a:r>
              <a:rPr lang="zh-TW" altLang="en-US" dirty="0"/>
              <a:t> 起始</a:t>
            </a:r>
            <a:r>
              <a:rPr lang="en-US" altLang="zh-TW" dirty="0"/>
              <a:t>y</a:t>
            </a:r>
            <a:r>
              <a:rPr lang="en-US" altLang="zh-TW" dirty="0" smtClean="0"/>
              <a:t>,</a:t>
            </a:r>
            <a:r>
              <a:rPr lang="zh-TW" altLang="en-US" dirty="0"/>
              <a:t>寬度</a:t>
            </a:r>
            <a:r>
              <a:rPr lang="en-US" altLang="zh-TW" dirty="0" smtClean="0"/>
              <a:t>,</a:t>
            </a:r>
            <a:r>
              <a:rPr lang="zh-TW" altLang="en-US" dirty="0"/>
              <a:t>高度</a:t>
            </a:r>
            <a:r>
              <a:rPr lang="en-US" altLang="zh-TW" dirty="0" smtClean="0"/>
              <a:t>);</a:t>
            </a:r>
          </a:p>
          <a:p>
            <a:r>
              <a:rPr lang="zh-TW" altLang="en-US" dirty="0" smtClean="0"/>
              <a:t>但是這邊寬度及高度必</a:t>
            </a:r>
            <a:r>
              <a:rPr lang="zh-TW" altLang="en-US" dirty="0"/>
              <a:t>須</a:t>
            </a:r>
            <a:r>
              <a:rPr lang="zh-TW" altLang="en-US" dirty="0" smtClean="0"/>
              <a:t>在確定△</a:t>
            </a:r>
            <a:r>
              <a:rPr lang="en-US" altLang="zh-TW" dirty="0" smtClean="0"/>
              <a:t>x</a:t>
            </a:r>
            <a:r>
              <a:rPr lang="zh-TW" altLang="en-US" dirty="0" smtClean="0"/>
              <a:t>以及△</a:t>
            </a:r>
            <a:r>
              <a:rPr lang="en-US" altLang="zh-TW" dirty="0" smtClean="0"/>
              <a:t>y</a:t>
            </a:r>
            <a:r>
              <a:rPr lang="zh-TW" altLang="en-US" dirty="0" smtClean="0"/>
              <a:t>後取短的執行。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畫圓：</a:t>
            </a:r>
            <a:endParaRPr lang="en-US" altLang="zh-TW" dirty="0" smtClean="0"/>
          </a:p>
          <a:p>
            <a:r>
              <a:rPr lang="en-US" altLang="zh-TW" dirty="0"/>
              <a:t>	 </a:t>
            </a:r>
            <a:r>
              <a:rPr lang="en-US" altLang="zh-TW" dirty="0" err="1" smtClean="0"/>
              <a:t>drawOval</a:t>
            </a:r>
            <a:r>
              <a:rPr lang="en-US" altLang="zh-TW" dirty="0" smtClean="0"/>
              <a:t>(</a:t>
            </a:r>
            <a:r>
              <a:rPr lang="zh-TW" altLang="en-US" dirty="0"/>
              <a:t>起始</a:t>
            </a:r>
            <a:r>
              <a:rPr lang="en-US" altLang="zh-TW" dirty="0"/>
              <a:t>x,</a:t>
            </a:r>
            <a:r>
              <a:rPr lang="zh-TW" altLang="en-US" dirty="0"/>
              <a:t> 起始</a:t>
            </a:r>
            <a:r>
              <a:rPr lang="en-US" altLang="zh-TW" dirty="0"/>
              <a:t>y,</a:t>
            </a:r>
            <a:r>
              <a:rPr lang="zh-TW" altLang="en-US" dirty="0"/>
              <a:t>寬度</a:t>
            </a:r>
            <a:r>
              <a:rPr lang="en-US" altLang="zh-TW" dirty="0"/>
              <a:t>,</a:t>
            </a:r>
            <a:r>
              <a:rPr lang="zh-TW" altLang="en-US" dirty="0"/>
              <a:t>高度</a:t>
            </a:r>
            <a:r>
              <a:rPr lang="en-US" altLang="zh-TW" dirty="0" smtClean="0"/>
              <a:t>);</a:t>
            </a:r>
          </a:p>
          <a:p>
            <a:r>
              <a:rPr lang="zh-TW" altLang="en-US" dirty="0" smtClean="0"/>
              <a:t>同正方形，</a:t>
            </a:r>
            <a:r>
              <a:rPr lang="zh-TW" altLang="en-US" dirty="0"/>
              <a:t>必須在確定△</a:t>
            </a:r>
            <a:r>
              <a:rPr lang="en-US" altLang="zh-TW" dirty="0"/>
              <a:t>x</a:t>
            </a:r>
            <a:r>
              <a:rPr lang="zh-TW" altLang="en-US" dirty="0"/>
              <a:t>以及△</a:t>
            </a:r>
            <a:r>
              <a:rPr lang="en-US" altLang="zh-TW" dirty="0"/>
              <a:t>y</a:t>
            </a:r>
            <a:r>
              <a:rPr lang="zh-TW" altLang="en-US" dirty="0"/>
              <a:t>後取短的執行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畫網子：用直線畫，並且在每隔一段距離畫上一段新的直線。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27" y="2726724"/>
            <a:ext cx="6593603" cy="344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4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 </a:t>
            </a:r>
            <a:r>
              <a:rPr lang="en-US" altLang="zh-TW" dirty="0" smtClean="0"/>
              <a:t>Demo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486" y="2532675"/>
            <a:ext cx="7150348" cy="375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6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5117357" y="2858530"/>
            <a:ext cx="2313174" cy="905597"/>
          </a:xfrm>
        </p:spPr>
        <p:txBody>
          <a:bodyPr/>
          <a:lstStyle/>
          <a:p>
            <a:pPr algn="ctr"/>
            <a:r>
              <a:rPr lang="zh-TW" altLang="en-US" dirty="0" smtClean="0"/>
              <a:t>結束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113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103</TotalTime>
  <Words>45</Words>
  <Application>Microsoft Office PowerPoint</Application>
  <PresentationFormat>寬螢幕</PresentationFormat>
  <Paragraphs>25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Century Gothic</vt:lpstr>
      <vt:lpstr>Wingdings 3</vt:lpstr>
      <vt:lpstr>離子會議室</vt:lpstr>
      <vt:lpstr>視窗程式設計 104-1</vt:lpstr>
      <vt:lpstr>題目 Question</vt:lpstr>
      <vt:lpstr>程式碼 Java Code</vt:lpstr>
      <vt:lpstr>程式碼 Java Code</vt:lpstr>
      <vt:lpstr>結果 Demo</vt:lpstr>
      <vt:lpstr>結束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視窗程式設計 104-1</dc:title>
  <dc:creator>邱頎夫</dc:creator>
  <cp:lastModifiedBy>邱頎夫</cp:lastModifiedBy>
  <cp:revision>18</cp:revision>
  <dcterms:created xsi:type="dcterms:W3CDTF">2016-01-07T16:10:00Z</dcterms:created>
  <dcterms:modified xsi:type="dcterms:W3CDTF">2016-01-09T13:19:52Z</dcterms:modified>
</cp:coreProperties>
</file>