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2015, 09/14 – 09/20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1" y="2423771"/>
            <a:ext cx="7358964" cy="41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41" y="2409568"/>
            <a:ext cx="4211594" cy="392113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324865" y="5527589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535660" y="5389089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呼叫</a:t>
            </a:r>
            <a:r>
              <a:rPr lang="en-US" altLang="zh-TW" sz="1200" dirty="0" err="1" smtClean="0"/>
              <a:t>MainFrame</a:t>
            </a:r>
            <a:endParaRPr lang="zh-TW" altLang="en-US" sz="12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25795" y="5723753"/>
            <a:ext cx="1787610" cy="1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535660" y="5649612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視窗為 可視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9" y="2648465"/>
            <a:ext cx="6687065" cy="358299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6911546" y="4242486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097795" y="4103986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Label</a:t>
            </a:r>
            <a:r>
              <a:rPr lang="zh-TW" altLang="en-US" sz="1200" dirty="0" smtClean="0"/>
              <a:t>建立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97795" y="4660040"/>
            <a:ext cx="35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setBounds</a:t>
            </a:r>
            <a:r>
              <a:rPr lang="en-US" altLang="zh-TW" sz="1200" dirty="0" smtClean="0"/>
              <a:t>( </a:t>
            </a:r>
            <a:r>
              <a:rPr lang="zh-TW" altLang="en-US" sz="1200" dirty="0" smtClean="0"/>
              <a:t>起始</a:t>
            </a:r>
            <a:r>
              <a:rPr lang="en-US" altLang="zh-TW" sz="1200" dirty="0" smtClean="0"/>
              <a:t>x,</a:t>
            </a:r>
            <a:r>
              <a:rPr lang="zh-TW" altLang="en-US" sz="1200" dirty="0" smtClean="0"/>
              <a:t> 起始</a:t>
            </a:r>
            <a:r>
              <a:rPr lang="en-US" altLang="zh-TW" sz="1200" dirty="0" smtClean="0"/>
              <a:t>y,</a:t>
            </a:r>
            <a:r>
              <a:rPr lang="zh-TW" altLang="en-US" sz="1200" dirty="0" smtClean="0"/>
              <a:t> 視窗寬度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視窗高度</a:t>
            </a:r>
            <a:r>
              <a:rPr lang="en-US" altLang="zh-TW" sz="1200" dirty="0" smtClean="0"/>
              <a:t> )</a:t>
            </a:r>
            <a:endParaRPr lang="zh-TW" altLang="en-US" sz="12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125730" y="4798540"/>
            <a:ext cx="774356" cy="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310184" y="4963062"/>
            <a:ext cx="1589902" cy="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097795" y="4831254"/>
            <a:ext cx="35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設定該視窗標題</a:t>
            </a:r>
            <a:endParaRPr lang="zh-TW" altLang="en-US" sz="12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321643" y="5108253"/>
            <a:ext cx="2578443" cy="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97795" y="5002468"/>
            <a:ext cx="35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設定按下</a:t>
            </a:r>
            <a:r>
              <a:rPr lang="en-US" altLang="zh-TW" sz="1200" dirty="0" smtClean="0"/>
              <a:t>x</a:t>
            </a:r>
            <a:r>
              <a:rPr lang="zh-TW" altLang="en-US" sz="1200" dirty="0" smtClean="0"/>
              <a:t>後視窗停止運作</a:t>
            </a:r>
            <a:endParaRPr lang="zh-TW" altLang="en-US" sz="12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499654" y="5279467"/>
            <a:ext cx="140867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97795" y="5182240"/>
            <a:ext cx="35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設定視窗背景顏色</a:t>
            </a:r>
            <a:endParaRPr lang="zh-TW" altLang="en-US" sz="1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097795" y="5479361"/>
            <a:ext cx="355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Label</a:t>
            </a:r>
            <a:r>
              <a:rPr lang="zh-TW" altLang="en-US" sz="1200" dirty="0"/>
              <a:t>裡的字體要設定成</a:t>
            </a:r>
            <a:r>
              <a:rPr lang="en-US" altLang="zh-TW" sz="1200" dirty="0"/>
              <a:t>16</a:t>
            </a:r>
            <a:r>
              <a:rPr lang="zh-TW" altLang="en-US" sz="1200" dirty="0"/>
              <a:t>點字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加</a:t>
            </a:r>
            <a:r>
              <a:rPr lang="zh-TW" altLang="en-US" sz="1200" dirty="0"/>
              <a:t>粗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標楷體</a:t>
            </a:r>
            <a:endParaRPr lang="zh-TW" altLang="en-US" sz="1200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310184" y="5617861"/>
            <a:ext cx="1589902" cy="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86</Words>
  <Application>Microsoft Office PowerPoint</Application>
  <PresentationFormat>寬螢幕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2</cp:revision>
  <dcterms:created xsi:type="dcterms:W3CDTF">2016-01-07T16:10:00Z</dcterms:created>
  <dcterms:modified xsi:type="dcterms:W3CDTF">2016-01-07T16:23:36Z</dcterms:modified>
</cp:coreProperties>
</file>