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827884"/>
            <a:ext cx="8825658" cy="2677648"/>
          </a:xfrm>
        </p:spPr>
        <p:txBody>
          <a:bodyPr/>
          <a:lstStyle/>
          <a:p>
            <a:r>
              <a:rPr lang="zh-TW" altLang="en-US" dirty="0" smtClean="0"/>
              <a:t>視窗程式設計 </a:t>
            </a:r>
            <a:r>
              <a:rPr lang="en-US" altLang="zh-TW" dirty="0" smtClean="0"/>
              <a:t>104-1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612623"/>
            <a:ext cx="8825658" cy="1293906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姓名：邱頎夫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zh-TW" altLang="en-US" dirty="0"/>
              <a:t>：</a:t>
            </a:r>
            <a:r>
              <a:rPr lang="en-US" altLang="zh-TW" dirty="0" smtClean="0"/>
              <a:t>103021045</a:t>
            </a:r>
          </a:p>
          <a:p>
            <a:r>
              <a:rPr lang="zh-TW" altLang="en-US" dirty="0" smtClean="0"/>
              <a:t>指導老師：周永振</a:t>
            </a:r>
            <a:endParaRPr lang="en-US" altLang="zh-TW" dirty="0" smtClean="0"/>
          </a:p>
          <a:p>
            <a:r>
              <a:rPr lang="zh-TW" altLang="en-US" dirty="0" smtClean="0"/>
              <a:t>日期：</a:t>
            </a:r>
            <a:r>
              <a:rPr lang="en-US" altLang="zh-TW" dirty="0" smtClean="0"/>
              <a:t>2015, 09/28 – 10/04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8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 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06" y="2957771"/>
            <a:ext cx="3205310" cy="29652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326" y="2957235"/>
            <a:ext cx="3221123" cy="29663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659" y="2956699"/>
            <a:ext cx="3185984" cy="29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6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117357" y="2858530"/>
            <a:ext cx="2313174" cy="905597"/>
          </a:xfrm>
        </p:spPr>
        <p:txBody>
          <a:bodyPr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1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 </a:t>
            </a:r>
            <a:r>
              <a:rPr lang="en-US" altLang="zh-TW" dirty="0" smtClean="0"/>
              <a:t>Question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784" y="2473699"/>
            <a:ext cx="7337726" cy="41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</a:t>
            </a:r>
            <a:r>
              <a:rPr lang="en-US" altLang="zh-TW" dirty="0" smtClean="0"/>
              <a:t>Java Code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294568" y="5611511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建立 </a:t>
            </a:r>
            <a:r>
              <a:rPr lang="en-US" altLang="zh-TW" sz="1200" dirty="0" err="1" smtClean="0"/>
              <a:t>MainFrame</a:t>
            </a:r>
            <a:r>
              <a:rPr lang="zh-TW" altLang="en-US" sz="1200" dirty="0" smtClean="0"/>
              <a:t> 物件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294568" y="5888510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設定 </a:t>
            </a:r>
            <a:r>
              <a:rPr lang="en-US" altLang="zh-TW" sz="1200" dirty="0" err="1" smtClean="0"/>
              <a:t>MainFrame</a:t>
            </a:r>
            <a:r>
              <a:rPr lang="zh-TW" altLang="en-US" sz="1200" dirty="0" smtClean="0"/>
              <a:t> 為 可視</a:t>
            </a:r>
            <a:endParaRPr lang="zh-TW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46977"/>
            <a:ext cx="5695950" cy="401955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5107459" y="5750011"/>
            <a:ext cx="210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118919" y="5955957"/>
            <a:ext cx="3089189" cy="1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2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70358" y="3193705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會用到的 </a:t>
            </a:r>
            <a:r>
              <a:rPr lang="en-US" altLang="zh-TW" sz="1200" dirty="0" smtClean="0"/>
              <a:t>Label</a:t>
            </a:r>
            <a:r>
              <a:rPr lang="zh-TW" altLang="en-US" sz="1200" dirty="0" smtClean="0"/>
              <a:t> 物件 建立</a:t>
            </a:r>
            <a:endParaRPr lang="zh-TW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40" y="2669317"/>
            <a:ext cx="5029200" cy="3562350"/>
          </a:xfrm>
          <a:prstGeom prst="rect">
            <a:avLst/>
          </a:prstGeom>
        </p:spPr>
      </p:pic>
      <p:cxnSp>
        <p:nvCxnSpPr>
          <p:cNvPr id="18" name="直線單箭頭接點 17"/>
          <p:cNvCxnSpPr/>
          <p:nvPr/>
        </p:nvCxnSpPr>
        <p:spPr>
          <a:xfrm>
            <a:off x="5535660" y="3323967"/>
            <a:ext cx="988540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535660" y="4323464"/>
            <a:ext cx="988540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5535660" y="5167842"/>
            <a:ext cx="988540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5535660" y="5608566"/>
            <a:ext cx="988540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5535660" y="6003982"/>
            <a:ext cx="988540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870358" y="4193202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會用到的 </a:t>
            </a:r>
            <a:r>
              <a:rPr lang="en-US" altLang="zh-TW" sz="1200" dirty="0" err="1" smtClean="0"/>
              <a:t>Chioce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物件 建立</a:t>
            </a:r>
            <a:endParaRPr lang="zh-TW" altLang="en-US" sz="1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870358" y="5029342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會用到的 </a:t>
            </a:r>
            <a:r>
              <a:rPr lang="en-US" altLang="zh-TW" sz="1200" dirty="0" smtClean="0"/>
              <a:t>Button </a:t>
            </a:r>
            <a:r>
              <a:rPr lang="zh-TW" altLang="en-US" sz="1200" dirty="0" smtClean="0"/>
              <a:t>物件 建立</a:t>
            </a:r>
            <a:endParaRPr lang="zh-TW" altLang="en-US" sz="1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870358" y="5470066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會用到的 </a:t>
            </a:r>
            <a:r>
              <a:rPr lang="en-US" altLang="zh-TW" sz="1200" dirty="0" err="1" smtClean="0"/>
              <a:t>Textarea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物件 建立</a:t>
            </a:r>
            <a:endParaRPr lang="zh-TW" altLang="en-US" sz="1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870358" y="5917596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會用到的 </a:t>
            </a:r>
            <a:r>
              <a:rPr lang="en-US" altLang="zh-TW" sz="1200" dirty="0" smtClean="0"/>
              <a:t>Checkbox </a:t>
            </a:r>
            <a:r>
              <a:rPr lang="zh-TW" altLang="en-US" sz="1200" dirty="0" smtClean="0"/>
              <a:t>物件 建立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379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708446"/>
            <a:ext cx="3521547" cy="36403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997146" y="2708446"/>
            <a:ext cx="45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視窗中第一排的種種設定，因為太繁複了就直接用視窗截圖展示。結果如下：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46" y="3731612"/>
            <a:ext cx="47244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4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306254"/>
            <a:ext cx="3227576" cy="43559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914768" y="2642543"/>
            <a:ext cx="4580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視窗中第</a:t>
            </a:r>
            <a:r>
              <a:rPr lang="zh-TW" altLang="en-US" dirty="0"/>
              <a:t>二</a:t>
            </a:r>
            <a:r>
              <a:rPr lang="zh-TW" altLang="en-US" dirty="0" smtClean="0"/>
              <a:t>排跟文字顯示的</a:t>
            </a:r>
            <a:r>
              <a:rPr lang="en-US" altLang="zh-TW" dirty="0" err="1" smtClean="0"/>
              <a:t>Textarea</a:t>
            </a:r>
            <a:r>
              <a:rPr lang="zh-TW" altLang="en-US" dirty="0" smtClean="0"/>
              <a:t>的種種設定，因為太繁複了就直接用視窗截圖展示。結果如下：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68" y="3642410"/>
            <a:ext cx="4042782" cy="30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26" y="2516530"/>
            <a:ext cx="5800725" cy="39338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18638" y="2578443"/>
            <a:ext cx="4819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字型設定的</a:t>
            </a:r>
            <a:r>
              <a:rPr lang="en-US" altLang="zh-TW" dirty="0" smtClean="0"/>
              <a:t>Function</a:t>
            </a:r>
          </a:p>
          <a:p>
            <a:r>
              <a:rPr lang="zh-TW" altLang="en-US" dirty="0" smtClean="0"/>
              <a:t>由於</a:t>
            </a:r>
            <a:r>
              <a:rPr lang="zh-TW" altLang="en-US" dirty="0"/>
              <a:t> </a:t>
            </a:r>
            <a:r>
              <a:rPr lang="en-US" altLang="zh-TW" dirty="0" smtClean="0"/>
              <a:t>Font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是這樣使用：</a:t>
            </a:r>
            <a:endParaRPr lang="en-US" altLang="zh-TW" dirty="0"/>
          </a:p>
          <a:p>
            <a:r>
              <a:rPr lang="en-US" altLang="zh-TW" dirty="0" smtClean="0"/>
              <a:t>Font(String </a:t>
            </a:r>
            <a:r>
              <a:rPr lang="en-US" altLang="zh-TW" dirty="0" err="1" smtClean="0"/>
              <a:t>strFont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intStyle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intSize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所以在前面分別抓到與被選到的選項文字或是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值，並且給予符合</a:t>
            </a:r>
            <a:r>
              <a:rPr lang="en-US" altLang="zh-TW" dirty="0" smtClean="0"/>
              <a:t>Font</a:t>
            </a:r>
            <a:r>
              <a:rPr lang="zh-TW" altLang="en-US" dirty="0" smtClean="0"/>
              <a:t>函數的資料。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67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00801" y="2840123"/>
            <a:ext cx="4819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Textarea</a:t>
            </a:r>
            <a:r>
              <a:rPr lang="zh-TW" altLang="en-US" dirty="0" smtClean="0"/>
              <a:t>設定的</a:t>
            </a:r>
            <a:r>
              <a:rPr lang="en-US" altLang="zh-TW" dirty="0" smtClean="0"/>
              <a:t>Function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背景顏色設定：</a:t>
            </a:r>
            <a:endParaRPr lang="en-US" altLang="zh-TW" dirty="0" smtClean="0"/>
          </a:p>
          <a:p>
            <a:r>
              <a:rPr lang="en-US" altLang="zh-TW" dirty="0" err="1" smtClean="0"/>
              <a:t>TextArea.setBackground</a:t>
            </a:r>
            <a:r>
              <a:rPr lang="en-US" altLang="zh-TW" dirty="0" smtClean="0"/>
              <a:t>(Color color);</a:t>
            </a:r>
          </a:p>
          <a:p>
            <a:endParaRPr lang="en-US" altLang="zh-TW" dirty="0"/>
          </a:p>
          <a:p>
            <a:r>
              <a:rPr lang="zh-TW" altLang="en-US" dirty="0" smtClean="0"/>
              <a:t>字體顏色設定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dirty="0" err="1"/>
              <a:t>TextArea</a:t>
            </a:r>
            <a:r>
              <a:rPr lang="en-US" altLang="zh-TW" dirty="0" err="1" smtClean="0"/>
              <a:t>.setForeground</a:t>
            </a:r>
            <a:r>
              <a:rPr lang="en-US" altLang="zh-TW" dirty="0" smtClean="0"/>
              <a:t>(Color </a:t>
            </a:r>
            <a:r>
              <a:rPr lang="en-US" altLang="zh-TW" dirty="0"/>
              <a:t>color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83722"/>
            <a:ext cx="2804469" cy="40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6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0" y="3499407"/>
            <a:ext cx="3409950" cy="14573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955958" y="3073907"/>
            <a:ext cx="4819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Checkbox</a:t>
            </a:r>
            <a:r>
              <a:rPr lang="zh-TW" altLang="en-US" dirty="0" smtClean="0"/>
              <a:t>設定的</a:t>
            </a:r>
            <a:r>
              <a:rPr lang="en-US" altLang="zh-TW" dirty="0" smtClean="0"/>
              <a:t>Function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Textarea</a:t>
            </a:r>
            <a:r>
              <a:rPr lang="zh-TW" altLang="en-US" dirty="0" smtClean="0"/>
              <a:t>鎖定設定：</a:t>
            </a:r>
            <a:endParaRPr lang="en-US" altLang="zh-TW" dirty="0" smtClean="0"/>
          </a:p>
          <a:p>
            <a:r>
              <a:rPr lang="en-US" altLang="zh-TW" dirty="0" err="1" smtClean="0"/>
              <a:t>TextArea.setEditable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  <a:p>
            <a:r>
              <a:rPr lang="en-US" altLang="zh-TW" dirty="0" smtClean="0"/>
              <a:t>Checkbox</a:t>
            </a:r>
            <a:r>
              <a:rPr lang="zh-TW" altLang="en-US" dirty="0" smtClean="0"/>
              <a:t>是否勾選：</a:t>
            </a:r>
            <a:endParaRPr lang="en-US" altLang="zh-TW" dirty="0" smtClean="0"/>
          </a:p>
          <a:p>
            <a:r>
              <a:rPr lang="en-US" altLang="zh-TW" dirty="0" err="1" smtClean="0"/>
              <a:t>CheckBox.getState</a:t>
            </a:r>
            <a:r>
              <a:rPr lang="en-US" altLang="zh-TW" dirty="0" smtClean="0"/>
              <a:t>();( </a:t>
            </a:r>
            <a:r>
              <a:rPr lang="zh-TW" altLang="en-US" dirty="0" smtClean="0"/>
              <a:t>回傳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 )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184254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</TotalTime>
  <Words>227</Words>
  <Application>Microsoft Office PowerPoint</Application>
  <PresentationFormat>寬螢幕</PresentationFormat>
  <Paragraphs>43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Century Gothic</vt:lpstr>
      <vt:lpstr>Wingdings 3</vt:lpstr>
      <vt:lpstr>離子會議室</vt:lpstr>
      <vt:lpstr>視窗程式設計 104-1</vt:lpstr>
      <vt:lpstr>題目 Question</vt:lpstr>
      <vt:lpstr>程式碼 Java Code</vt:lpstr>
      <vt:lpstr>程式碼 Java Code</vt:lpstr>
      <vt:lpstr>程式碼 Java Code</vt:lpstr>
      <vt:lpstr>程式碼 Java Code</vt:lpstr>
      <vt:lpstr>程式碼 Java Code</vt:lpstr>
      <vt:lpstr>程式碼 Java Code</vt:lpstr>
      <vt:lpstr>程式碼 Java Code</vt:lpstr>
      <vt:lpstr>結果 Demo</vt:lpstr>
      <vt:lpstr>結束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視窗程式設計 104-1</dc:title>
  <dc:creator>邱頎夫</dc:creator>
  <cp:lastModifiedBy>邱頎夫</cp:lastModifiedBy>
  <cp:revision>6</cp:revision>
  <dcterms:created xsi:type="dcterms:W3CDTF">2016-01-07T16:10:00Z</dcterms:created>
  <dcterms:modified xsi:type="dcterms:W3CDTF">2016-01-07T17:01:29Z</dcterms:modified>
</cp:coreProperties>
</file>