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827884"/>
            <a:ext cx="8825658" cy="2677648"/>
          </a:xfrm>
        </p:spPr>
        <p:txBody>
          <a:bodyPr/>
          <a:lstStyle/>
          <a:p>
            <a:r>
              <a:rPr lang="zh-TW" altLang="en-US" dirty="0" smtClean="0"/>
              <a:t>視窗程式設計 </a:t>
            </a:r>
            <a:r>
              <a:rPr lang="en-US" altLang="zh-TW" dirty="0" smtClean="0"/>
              <a:t>104-1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612623"/>
            <a:ext cx="8825658" cy="129390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姓名：邱頎夫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zh-TW" altLang="en-US" dirty="0"/>
              <a:t>：</a:t>
            </a:r>
            <a:r>
              <a:rPr lang="en-US" altLang="zh-TW" dirty="0" smtClean="0"/>
              <a:t>103021045</a:t>
            </a:r>
          </a:p>
          <a:p>
            <a:r>
              <a:rPr lang="zh-TW" altLang="en-US" dirty="0" smtClean="0"/>
              <a:t>指導老師：周永振</a:t>
            </a:r>
            <a:endParaRPr lang="en-US" altLang="zh-TW" dirty="0" smtClean="0"/>
          </a:p>
          <a:p>
            <a:r>
              <a:rPr lang="zh-TW" altLang="en-US" dirty="0" smtClean="0"/>
              <a:t>日期：</a:t>
            </a:r>
            <a:r>
              <a:rPr lang="en-US" altLang="zh-TW" dirty="0" smtClean="0"/>
              <a:t>2015, </a:t>
            </a:r>
            <a:r>
              <a:rPr lang="en-US" altLang="zh-TW" dirty="0" smtClean="0"/>
              <a:t>10/05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10/11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8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5117357" y="2858530"/>
            <a:ext cx="2313174" cy="905597"/>
          </a:xfrm>
        </p:spPr>
        <p:txBody>
          <a:bodyPr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1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 </a:t>
            </a:r>
            <a:r>
              <a:rPr lang="en-US" altLang="zh-TW" dirty="0" smtClean="0"/>
              <a:t>Question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03" y="2673402"/>
            <a:ext cx="6691313" cy="377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 </a:t>
            </a:r>
            <a:r>
              <a:rPr lang="en-US" altLang="zh-TW" dirty="0" smtClean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294568" y="5265522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建立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物件</a:t>
            </a:r>
            <a:endParaRPr lang="zh-TW" altLang="en-US" sz="12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294568" y="5456943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設定 </a:t>
            </a:r>
            <a:r>
              <a:rPr lang="en-US" altLang="zh-TW" sz="1200" dirty="0" err="1" smtClean="0"/>
              <a:t>MainFrame</a:t>
            </a:r>
            <a:r>
              <a:rPr lang="zh-TW" altLang="en-US" sz="1200" dirty="0" smtClean="0"/>
              <a:t> 為 可視</a:t>
            </a:r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71" y="3081466"/>
            <a:ext cx="5057775" cy="33147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5193919" y="5404022"/>
            <a:ext cx="210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205379" y="5592027"/>
            <a:ext cx="3089189" cy="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029399" y="3460146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err="1" smtClean="0"/>
              <a:t>TestField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9" y="3465683"/>
            <a:ext cx="7307300" cy="1529222"/>
          </a:xfrm>
          <a:prstGeom prst="rect">
            <a:avLst/>
          </a:prstGeom>
        </p:spPr>
      </p:pic>
      <p:cxnSp>
        <p:nvCxnSpPr>
          <p:cNvPr id="15" name="直線單箭頭接點 14"/>
          <p:cNvCxnSpPr/>
          <p:nvPr/>
        </p:nvCxnSpPr>
        <p:spPr>
          <a:xfrm flipV="1">
            <a:off x="4448432" y="3598646"/>
            <a:ext cx="3580967" cy="2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00832" y="3757612"/>
            <a:ext cx="3428567" cy="1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029399" y="3638550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smtClean="0"/>
              <a:t>Button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物件 建立</a:t>
            </a:r>
            <a:endParaRPr lang="zh-TW" altLang="en-US" sz="12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364627" y="4146305"/>
            <a:ext cx="664772" cy="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8029399" y="3996644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會用到的 </a:t>
            </a:r>
            <a:r>
              <a:rPr lang="en-US" altLang="zh-TW" sz="1200" dirty="0" smtClean="0"/>
              <a:t>String</a:t>
            </a:r>
            <a:r>
              <a:rPr lang="zh-TW" altLang="en-US" sz="1200" dirty="0" smtClean="0"/>
              <a:t> 物件</a:t>
            </a:r>
            <a:r>
              <a:rPr lang="zh-TW" altLang="en-US" sz="1200" dirty="0"/>
              <a:t>陣列</a:t>
            </a:r>
            <a:r>
              <a:rPr lang="zh-TW" altLang="en-US" sz="1200" dirty="0" smtClean="0"/>
              <a:t> </a:t>
            </a:r>
            <a:r>
              <a:rPr lang="zh-TW" altLang="en-US" sz="1200" dirty="0" smtClean="0"/>
              <a:t>建立</a:t>
            </a:r>
            <a:endParaRPr lang="zh-TW" altLang="en-US" sz="1200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040859" y="4682803"/>
            <a:ext cx="988540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8099421" y="4544303"/>
            <a:ext cx="300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用在</a:t>
            </a:r>
            <a:r>
              <a:rPr lang="en-US" altLang="zh-TW" sz="1200" dirty="0" smtClean="0"/>
              <a:t>”</a:t>
            </a:r>
            <a:r>
              <a:rPr lang="zh-TW" altLang="en-US" sz="1200" dirty="0" smtClean="0"/>
              <a:t>判斷</a:t>
            </a:r>
            <a:r>
              <a:rPr lang="en-US" altLang="zh-TW" sz="1200" dirty="0" smtClean="0"/>
              <a:t>”</a:t>
            </a:r>
            <a:r>
              <a:rPr lang="zh-TW" altLang="en-US" sz="1200" dirty="0" smtClean="0"/>
              <a:t>的物件 </a:t>
            </a:r>
            <a:r>
              <a:rPr lang="zh-TW" altLang="en-US" sz="1200" dirty="0" smtClean="0"/>
              <a:t>建立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997146" y="2708446"/>
            <a:ext cx="458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視窗框架的</a:t>
            </a:r>
            <a:r>
              <a:rPr lang="zh-TW" altLang="en-US" dirty="0" smtClean="0"/>
              <a:t>種種</a:t>
            </a:r>
            <a:r>
              <a:rPr lang="zh-TW" altLang="en-US" dirty="0" smtClean="0"/>
              <a:t>設定。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迴圈將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中的功能還有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值寫入。</a:t>
            </a:r>
            <a:r>
              <a:rPr lang="zh-TW" altLang="en-US" dirty="0" smtClean="0"/>
              <a:t>結果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6" y="2454874"/>
            <a:ext cx="5320804" cy="41088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02" y="4249178"/>
            <a:ext cx="2752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4724" y="2642542"/>
            <a:ext cx="45802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</a:t>
            </a:r>
            <a:r>
              <a:rPr lang="zh-TW" altLang="en-US" dirty="0" smtClean="0"/>
              <a:t>中設定</a:t>
            </a:r>
            <a:r>
              <a:rPr lang="en-US" altLang="zh-TW" dirty="0" err="1" smtClean="0"/>
              <a:t>TextField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，由物件的方式把整個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的事件導進來。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而</a:t>
            </a:r>
            <a:r>
              <a:rPr lang="en-US" altLang="zh-TW" dirty="0" err="1" smtClean="0"/>
              <a:t>ActionEvent</a:t>
            </a:r>
            <a:r>
              <a:rPr lang="zh-TW" altLang="en-US" dirty="0" smtClean="0"/>
              <a:t>中有一個欄位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]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的標籤</a:t>
            </a:r>
            <a:r>
              <a:rPr lang="en-US" altLang="zh-TW" dirty="0" smtClean="0"/>
              <a:t>(Text)</a:t>
            </a:r>
            <a:r>
              <a:rPr lang="zh-TW" altLang="en-US" dirty="0" smtClean="0"/>
              <a:t>，又有一個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是</a:t>
            </a:r>
            <a:endParaRPr lang="en-US" altLang="zh-TW" dirty="0" smtClean="0"/>
          </a:p>
          <a:p>
            <a:r>
              <a:rPr lang="en-US" altLang="zh-TW" dirty="0" err="1" smtClean="0"/>
              <a:t>ActionEvent.getActionCommend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由這個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可以得到標籤</a:t>
            </a:r>
            <a:r>
              <a:rPr lang="en-US" altLang="zh-TW" dirty="0"/>
              <a:t>(Text)</a:t>
            </a:r>
            <a:r>
              <a:rPr lang="zh-TW" altLang="en-US" dirty="0" smtClean="0"/>
              <a:t>值，進而得到相對應的按鈕按下去所要執行的動作。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其中，數字</a:t>
            </a:r>
            <a:r>
              <a:rPr lang="en-US" altLang="zh-TW" dirty="0" smtClean="0"/>
              <a:t>0~9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.</a:t>
            </a:r>
            <a:r>
              <a:rPr lang="zh-TW" altLang="en-US" dirty="0" smtClean="0"/>
              <a:t> 的功能相同所以不</a:t>
            </a:r>
            <a:r>
              <a:rPr lang="zh-TW" altLang="en-US" dirty="0"/>
              <a:t>做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，直接讓他滑到 </a:t>
            </a:r>
            <a:r>
              <a:rPr lang="en-US" altLang="zh-TW" dirty="0" smtClean="0"/>
              <a:t>.</a:t>
            </a:r>
            <a:r>
              <a:rPr lang="zh-TW" altLang="en-US" dirty="0" smtClean="0"/>
              <a:t> 的地方將剛剛導進來的</a:t>
            </a:r>
            <a:r>
              <a:rPr lang="en-US" altLang="zh-TW" dirty="0" err="1" smtClean="0"/>
              <a:t>ActionEvent</a:t>
            </a:r>
            <a:r>
              <a:rPr lang="zh-TW" altLang="en-US" dirty="0" smtClean="0"/>
              <a:t>再</a:t>
            </a:r>
            <a:r>
              <a:rPr lang="zh-TW" altLang="en-US" dirty="0"/>
              <a:t>導</a:t>
            </a:r>
            <a:r>
              <a:rPr lang="zh-TW" altLang="en-US" dirty="0" smtClean="0"/>
              <a:t>去其他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，進而達到目的。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78" y="2790849"/>
            <a:ext cx="3149558" cy="33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96000" y="4027535"/>
            <a:ext cx="458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視窗</a:t>
            </a:r>
            <a:r>
              <a:rPr lang="zh-TW" altLang="en-US" dirty="0" smtClean="0"/>
              <a:t>中做計算的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，由</a:t>
            </a:r>
            <a:r>
              <a:rPr lang="en-US" altLang="zh-TW" dirty="0" err="1" smtClean="0"/>
              <a:t>tmpFunc</a:t>
            </a:r>
            <a:r>
              <a:rPr lang="zh-TW" altLang="en-US" dirty="0" smtClean="0"/>
              <a:t>得到上一個步驟是按下</a:t>
            </a:r>
            <a:r>
              <a:rPr lang="en-US" altLang="zh-TW" dirty="0" smtClean="0"/>
              <a:t>(+,-,</a:t>
            </a:r>
            <a:r>
              <a:rPr lang="zh-TW" altLang="en-US" dirty="0" smtClean="0"/>
              <a:t>*</a:t>
            </a:r>
            <a:r>
              <a:rPr lang="en-US" altLang="zh-TW" dirty="0" smtClean="0"/>
              <a:t>,/)</a:t>
            </a:r>
            <a:r>
              <a:rPr lang="zh-TW" altLang="en-US" dirty="0" smtClean="0"/>
              <a:t>，再用</a:t>
            </a:r>
            <a:r>
              <a:rPr lang="en-US" altLang="zh-TW" dirty="0" smtClean="0"/>
              <a:t>switch/case</a:t>
            </a:r>
            <a:r>
              <a:rPr lang="zh-TW" altLang="en-US" dirty="0" smtClean="0"/>
              <a:t> 取得需要用哪一個符號做運算。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1" y="3028915"/>
            <a:ext cx="5251543" cy="29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 </a:t>
            </a:r>
            <a:r>
              <a:rPr lang="en-US" altLang="zh-TW" dirty="0"/>
              <a:t>Java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50227" y="2489197"/>
            <a:ext cx="4580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/>
              <a:t>NumberSet</a:t>
            </a:r>
            <a:r>
              <a:rPr lang="en-US" altLang="zh-TW" b="1" dirty="0"/>
              <a:t>(</a:t>
            </a:r>
            <a:r>
              <a:rPr lang="en-US" altLang="zh-TW" b="1" dirty="0" err="1"/>
              <a:t>ActionEvent</a:t>
            </a:r>
            <a:r>
              <a:rPr lang="en-US" altLang="zh-TW" b="1" dirty="0"/>
              <a:t> arg0</a:t>
            </a:r>
            <a:r>
              <a:rPr lang="en-US" altLang="zh-TW" b="1" dirty="0" smtClean="0"/>
              <a:t>)</a:t>
            </a:r>
          </a:p>
          <a:p>
            <a:r>
              <a:rPr lang="zh-TW" altLang="en-US" dirty="0" smtClean="0"/>
              <a:t>將上述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中的</a:t>
            </a:r>
            <a:r>
              <a:rPr lang="en-US" altLang="zh-TW" dirty="0" err="1" smtClean="0">
                <a:latin typeface="+mn-ea"/>
              </a:rPr>
              <a:t>ActionEvent</a:t>
            </a:r>
            <a:r>
              <a:rPr lang="zh-TW" altLang="en-US" dirty="0" smtClean="0">
                <a:latin typeface="+mn-ea"/>
              </a:rPr>
              <a:t>導進來後，再根據是否為接續數字做更動，若不為接續數字，則先將</a:t>
            </a:r>
            <a:r>
              <a:rPr lang="en-US" altLang="zh-TW" dirty="0" err="1" smtClean="0">
                <a:latin typeface="+mn-ea"/>
              </a:rPr>
              <a:t>TextField</a:t>
            </a:r>
            <a:r>
              <a:rPr lang="zh-TW" altLang="en-US" dirty="0" smtClean="0">
                <a:latin typeface="+mn-ea"/>
              </a:rPr>
              <a:t>設定為空白。</a:t>
            </a:r>
            <a:endParaRPr lang="zh-TW" altLang="en-US" dirty="0">
              <a:latin typeface="+mn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2" y="2858529"/>
            <a:ext cx="5700324" cy="28501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50227" y="4283610"/>
            <a:ext cx="4580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CountSet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ActionEvent</a:t>
            </a:r>
            <a:r>
              <a:rPr lang="en-US" altLang="zh-TW" b="1" dirty="0" smtClean="0"/>
              <a:t> </a:t>
            </a:r>
            <a:r>
              <a:rPr lang="en-US" altLang="zh-TW" b="1" dirty="0"/>
              <a:t>arg0</a:t>
            </a:r>
            <a:r>
              <a:rPr lang="en-US" altLang="zh-TW" b="1" dirty="0" smtClean="0"/>
              <a:t>)</a:t>
            </a:r>
          </a:p>
          <a:p>
            <a:r>
              <a:rPr lang="zh-TW" altLang="en-US" dirty="0" smtClean="0"/>
              <a:t>將上述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中的</a:t>
            </a:r>
            <a:r>
              <a:rPr lang="en-US" altLang="zh-TW" dirty="0" err="1" smtClean="0">
                <a:latin typeface="+mn-ea"/>
              </a:rPr>
              <a:t>ActionEvent</a:t>
            </a:r>
            <a:r>
              <a:rPr lang="zh-TW" altLang="en-US" dirty="0" smtClean="0">
                <a:latin typeface="+mn-ea"/>
              </a:rPr>
              <a:t>導進來後，再根據是為</a:t>
            </a:r>
            <a:r>
              <a:rPr lang="en-US" altLang="zh-TW" dirty="0" smtClean="0">
                <a:latin typeface="+mn-ea"/>
              </a:rPr>
              <a:t>(+,-,*,/)</a:t>
            </a:r>
            <a:r>
              <a:rPr lang="zh-TW" altLang="en-US" dirty="0" smtClean="0">
                <a:latin typeface="+mn-ea"/>
              </a:rPr>
              <a:t>而做後續的計算。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82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 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310967"/>
            <a:ext cx="2695575" cy="2295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31" y="3310967"/>
            <a:ext cx="2771775" cy="23431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554098" y="5654117"/>
            <a:ext cx="267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530+15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545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062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304</Words>
  <Application>Microsoft Office PowerPoint</Application>
  <PresentationFormat>寬螢幕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Century Gothic</vt:lpstr>
      <vt:lpstr>Wingdings 3</vt:lpstr>
      <vt:lpstr>離子會議室</vt:lpstr>
      <vt:lpstr>視窗程式設計 104-1</vt:lpstr>
      <vt:lpstr>題目 Question</vt:lpstr>
      <vt:lpstr>程式碼 Java Code</vt:lpstr>
      <vt:lpstr>程式碼 Java Code</vt:lpstr>
      <vt:lpstr>程式碼 Java Code</vt:lpstr>
      <vt:lpstr>程式碼 Java Code</vt:lpstr>
      <vt:lpstr>程式碼 Java Code</vt:lpstr>
      <vt:lpstr>程式碼 Java Code</vt:lpstr>
      <vt:lpstr>結果 Demo</vt:lpstr>
      <vt:lpstr>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104-1</dc:title>
  <dc:creator>邱頎夫</dc:creator>
  <cp:lastModifiedBy>邱頎夫</cp:lastModifiedBy>
  <cp:revision>8</cp:revision>
  <dcterms:created xsi:type="dcterms:W3CDTF">2016-01-07T16:10:00Z</dcterms:created>
  <dcterms:modified xsi:type="dcterms:W3CDTF">2016-01-08T08:27:27Z</dcterms:modified>
</cp:coreProperties>
</file>