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827884"/>
            <a:ext cx="8825658" cy="2677648"/>
          </a:xfrm>
        </p:spPr>
        <p:txBody>
          <a:bodyPr/>
          <a:lstStyle/>
          <a:p>
            <a:r>
              <a:rPr lang="zh-TW" altLang="en-US" dirty="0" smtClean="0"/>
              <a:t>視窗程式設計 </a:t>
            </a:r>
            <a:r>
              <a:rPr lang="en-US" altLang="zh-TW" dirty="0" smtClean="0"/>
              <a:t>104-1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612623"/>
            <a:ext cx="8825658" cy="129390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姓名：邱頎夫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zh-TW" altLang="en-US" dirty="0"/>
              <a:t>：</a:t>
            </a:r>
            <a:r>
              <a:rPr lang="en-US" altLang="zh-TW" dirty="0" smtClean="0"/>
              <a:t>103021045</a:t>
            </a:r>
          </a:p>
          <a:p>
            <a:r>
              <a:rPr lang="zh-TW" altLang="en-US" dirty="0" smtClean="0"/>
              <a:t>指導老師：周永振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2015, </a:t>
            </a:r>
            <a:r>
              <a:rPr lang="en-US" altLang="zh-TW" dirty="0" smtClean="0"/>
              <a:t>10/12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10/18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8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 </a:t>
            </a:r>
            <a:r>
              <a:rPr lang="en-US" altLang="zh-TW" dirty="0" smtClean="0"/>
              <a:t>Question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08" y="2623512"/>
            <a:ext cx="6556418" cy="36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86" y="2734962"/>
            <a:ext cx="4948286" cy="35707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38280" y="5464774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建立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物件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38280" y="5748467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為 可視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937686" y="5603273"/>
            <a:ext cx="2300594" cy="7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10" idx="1"/>
          </p:cNvCxnSpPr>
          <p:nvPr/>
        </p:nvCxnSpPr>
        <p:spPr>
          <a:xfrm>
            <a:off x="3149091" y="5807676"/>
            <a:ext cx="3089189" cy="7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49082" y="3169765"/>
            <a:ext cx="458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視窗起始基本設定，由於</a:t>
            </a:r>
            <a:r>
              <a:rPr lang="en-US" altLang="zh-TW" dirty="0" err="1" smtClean="0"/>
              <a:t>JFileChooser</a:t>
            </a:r>
            <a:r>
              <a:rPr lang="zh-TW" altLang="en-US" dirty="0" smtClean="0"/>
              <a:t>實在不雅觀，所以在中間的</a:t>
            </a:r>
            <a:r>
              <a:rPr lang="en-US" altLang="zh-TW" dirty="0" smtClean="0"/>
              <a:t>t</a:t>
            </a:r>
            <a:r>
              <a:rPr lang="en-US" altLang="zh-TW" dirty="0" smtClean="0"/>
              <a:t>ry/catch</a:t>
            </a:r>
            <a:r>
              <a:rPr lang="zh-TW" altLang="en-US" dirty="0" smtClean="0"/>
              <a:t>中夾著的是設定</a:t>
            </a:r>
            <a:r>
              <a:rPr lang="en-US" altLang="zh-TW" dirty="0" err="1" smtClean="0"/>
              <a:t>JFileChooser</a:t>
            </a:r>
            <a:r>
              <a:rPr lang="zh-TW" altLang="en-US" dirty="0" smtClean="0"/>
              <a:t>的外觀，使其視窗外觀取自於作業系統。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8" y="3169765"/>
            <a:ext cx="5393497" cy="2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92" y="2625385"/>
            <a:ext cx="4606368" cy="386210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219569" y="2625385"/>
            <a:ext cx="4580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所有</a:t>
            </a:r>
            <a:r>
              <a:rPr lang="en-US" altLang="zh-TW" dirty="0" err="1" smtClean="0"/>
              <a:t>MenuBar</a:t>
            </a:r>
            <a:r>
              <a:rPr lang="zh-TW" altLang="en-US" dirty="0" smtClean="0"/>
              <a:t> 以及 </a:t>
            </a:r>
            <a:r>
              <a:rPr lang="en-US" altLang="zh-TW" dirty="0" smtClean="0"/>
              <a:t>Choice</a:t>
            </a:r>
            <a:r>
              <a:rPr lang="zh-TW" altLang="en-US" dirty="0" smtClean="0"/>
              <a:t>的部分，程式碼太過攏長，所以不逐一列出。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MenuBar</a:t>
            </a:r>
            <a:r>
              <a:rPr lang="zh-TW" altLang="en-US" dirty="0" smtClean="0"/>
              <a:t>裡面，都加上了</a:t>
            </a:r>
            <a:r>
              <a:rPr lang="en-US" altLang="zh-TW" dirty="0" err="1" smtClean="0"/>
              <a:t>ActionListener</a:t>
            </a:r>
            <a:r>
              <a:rPr lang="zh-TW" altLang="en-US" dirty="0" smtClean="0"/>
              <a:t>，讓使用者在按下</a:t>
            </a:r>
            <a:r>
              <a:rPr lang="en-US" altLang="zh-TW" dirty="0" err="1" smtClean="0"/>
              <a:t>MenuItem</a:t>
            </a:r>
            <a:r>
              <a:rPr lang="zh-TW" altLang="en-US" dirty="0" smtClean="0"/>
              <a:t>後，使用其功能。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18842" y="4141830"/>
            <a:ext cx="462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這三個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分別</a:t>
            </a:r>
            <a:r>
              <a:rPr lang="zh-TW" altLang="en-US" dirty="0"/>
              <a:t>都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TextArea</a:t>
            </a:r>
            <a:r>
              <a:rPr lang="zh-TW" altLang="en-US" dirty="0" smtClean="0"/>
              <a:t>中的設定值。第一個</a:t>
            </a:r>
            <a:r>
              <a:rPr lang="en-US" altLang="zh-TW" dirty="0" smtClean="0"/>
              <a:t>F</a:t>
            </a:r>
            <a:r>
              <a:rPr lang="en-US" altLang="zh-TW" dirty="0" smtClean="0"/>
              <a:t>unction</a:t>
            </a:r>
            <a:r>
              <a:rPr lang="zh-TW" altLang="en-US" dirty="0" smtClean="0"/>
              <a:t>是將事件觸發後得到的值整理過後推送給第二個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，而第二個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再依據資料做更改；第三個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則是設定</a:t>
            </a:r>
            <a:r>
              <a:rPr lang="en-US" altLang="zh-TW" dirty="0" err="1" smtClean="0"/>
              <a:t>TextArea</a:t>
            </a:r>
            <a:r>
              <a:rPr lang="zh-TW" altLang="en-US" dirty="0" smtClean="0"/>
              <a:t>的前景色及背景色。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38" y="2680732"/>
            <a:ext cx="6667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96" y="3362424"/>
            <a:ext cx="2249285" cy="22814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838" y="3362424"/>
            <a:ext cx="3269085" cy="22814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969" y="3358317"/>
            <a:ext cx="2242476" cy="228560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080" y="3362424"/>
            <a:ext cx="2270732" cy="2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117357" y="2858530"/>
            <a:ext cx="2313174" cy="905597"/>
          </a:xfrm>
        </p:spPr>
        <p:txBody>
          <a:bodyPr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174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Century Gothic</vt:lpstr>
      <vt:lpstr>Wingdings 3</vt:lpstr>
      <vt:lpstr>離子會議室</vt:lpstr>
      <vt:lpstr>視窗程式設計 104-1</vt:lpstr>
      <vt:lpstr>題目 Question</vt:lpstr>
      <vt:lpstr>程式碼 Java Code</vt:lpstr>
      <vt:lpstr>程式碼 Java Code</vt:lpstr>
      <vt:lpstr>程式碼 Java Code</vt:lpstr>
      <vt:lpstr>程式碼 Java Code</vt:lpstr>
      <vt:lpstr>結果 Demo</vt:lpstr>
      <vt:lpstr>結束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 104-1</dc:title>
  <dc:creator>邱頎夫</dc:creator>
  <cp:lastModifiedBy>邱頎夫</cp:lastModifiedBy>
  <cp:revision>8</cp:revision>
  <dcterms:created xsi:type="dcterms:W3CDTF">2016-01-07T16:10:00Z</dcterms:created>
  <dcterms:modified xsi:type="dcterms:W3CDTF">2016-01-08T11:52:50Z</dcterms:modified>
</cp:coreProperties>
</file>