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827884"/>
            <a:ext cx="8825658" cy="2677648"/>
          </a:xfrm>
        </p:spPr>
        <p:txBody>
          <a:bodyPr/>
          <a:lstStyle/>
          <a:p>
            <a:r>
              <a:rPr lang="zh-TW" altLang="en-US" dirty="0" smtClean="0"/>
              <a:t>視窗程式設計 </a:t>
            </a:r>
            <a:r>
              <a:rPr lang="en-US" altLang="zh-TW" dirty="0" smtClean="0"/>
              <a:t>104-1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612623"/>
            <a:ext cx="8825658" cy="129390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姓名：邱頎夫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zh-TW" altLang="en-US" dirty="0"/>
              <a:t>：</a:t>
            </a:r>
            <a:r>
              <a:rPr lang="en-US" altLang="zh-TW" dirty="0" smtClean="0"/>
              <a:t>103021045</a:t>
            </a:r>
          </a:p>
          <a:p>
            <a:r>
              <a:rPr lang="zh-TW" altLang="en-US" dirty="0" smtClean="0"/>
              <a:t>指導老師：周永振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2015</a:t>
            </a:r>
            <a:r>
              <a:rPr lang="en-US" altLang="zh-TW" smtClean="0"/>
              <a:t>, </a:t>
            </a:r>
            <a:r>
              <a:rPr lang="en-US" altLang="zh-TW" smtClean="0"/>
              <a:t>10/19 </a:t>
            </a:r>
            <a:r>
              <a:rPr lang="en-US" altLang="zh-TW" smtClean="0"/>
              <a:t>– </a:t>
            </a:r>
            <a:r>
              <a:rPr lang="en-US" altLang="zh-TW" smtClean="0"/>
              <a:t>10/25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117357" y="2858530"/>
            <a:ext cx="2313174" cy="905597"/>
          </a:xfrm>
        </p:spPr>
        <p:txBody>
          <a:bodyPr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18" y="2738841"/>
            <a:ext cx="6578651" cy="36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38280" y="5190349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建立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物件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38280" y="5561051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為 可視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6" y="2796175"/>
            <a:ext cx="5112587" cy="343163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3840278" y="5298473"/>
            <a:ext cx="2300594" cy="7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149091" y="5563627"/>
            <a:ext cx="3089189" cy="7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49082" y="3169765"/>
            <a:ext cx="4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Login</a:t>
            </a:r>
            <a:r>
              <a:rPr lang="zh-TW" altLang="en-US" dirty="0" smtClean="0"/>
              <a:t>類別裡面會用到的物件。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5" y="3169765"/>
            <a:ext cx="5370473" cy="14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54812" y="3156117"/>
            <a:ext cx="4580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Login</a:t>
            </a:r>
            <a:r>
              <a:rPr lang="zh-TW" altLang="en-US" dirty="0" smtClean="0"/>
              <a:t>視窗中，所有物件以及其位置的細部設定。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JPasswordField</a:t>
            </a:r>
            <a:r>
              <a:rPr lang="zh-TW" altLang="en-US" dirty="0" smtClean="0"/>
              <a:t>是可以直接隱藏輸入文字的類別，可以省去許多麻煩的設定，但是相對的在</a:t>
            </a:r>
            <a:r>
              <a:rPr lang="en-US" altLang="zh-TW" dirty="0" err="1" smtClean="0"/>
              <a:t>getText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就不能直接取出文字，必須用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陣列及</a:t>
            </a:r>
            <a:r>
              <a:rPr lang="en-US" altLang="zh-TW" dirty="0" err="1"/>
              <a:t>getPassword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並且將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陣列中的字元轉成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才能比對。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57" y="2625384"/>
            <a:ext cx="4295214" cy="36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18842" y="4141830"/>
            <a:ext cx="462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isLogin</a:t>
            </a:r>
            <a:r>
              <a:rPr lang="en-US" altLang="zh-TW" dirty="0" smtClean="0"/>
              <a:t>()Function</a:t>
            </a:r>
          </a:p>
          <a:p>
            <a:endParaRPr lang="en-US" altLang="zh-TW" dirty="0"/>
          </a:p>
          <a:p>
            <a:r>
              <a:rPr lang="zh-TW" altLang="en-US" dirty="0" smtClean="0"/>
              <a:t>在取得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 以及 </a:t>
            </a:r>
            <a:r>
              <a:rPr lang="en-US" altLang="zh-TW" dirty="0" err="1" smtClean="0"/>
              <a:t>PasswordField</a:t>
            </a:r>
            <a:r>
              <a:rPr lang="zh-TW" altLang="en-US" dirty="0" smtClean="0"/>
              <a:t>的文字後加以比對並且以</a:t>
            </a:r>
            <a:r>
              <a:rPr lang="en-US" altLang="zh-TW" dirty="0" smtClean="0"/>
              <a:t>Boolean </a:t>
            </a:r>
            <a:r>
              <a:rPr lang="zh-TW" altLang="en-US" dirty="0" smtClean="0"/>
              <a:t>的型態回傳燈 入與否。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99" y="2699694"/>
            <a:ext cx="7267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9" y="2520778"/>
            <a:ext cx="5927739" cy="298106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38691" y="2733159"/>
            <a:ext cx="4627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runWord</a:t>
            </a:r>
            <a:r>
              <a:rPr lang="en-US" altLang="zh-TW" b="1" dirty="0"/>
              <a:t>()</a:t>
            </a:r>
            <a:r>
              <a:rPr lang="en-US" altLang="zh-TW" dirty="0" smtClean="0"/>
              <a:t>Function</a:t>
            </a:r>
          </a:p>
          <a:p>
            <a:endParaRPr lang="en-US" altLang="zh-TW" dirty="0"/>
          </a:p>
          <a:p>
            <a:r>
              <a:rPr lang="zh-TW" altLang="en-US" dirty="0" smtClean="0"/>
              <a:t>在登入後就可以使用這個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當使用者按下</a:t>
            </a:r>
            <a:r>
              <a:rPr lang="en-US" altLang="zh-TW" dirty="0" smtClean="0"/>
              <a:t>Run</a:t>
            </a:r>
            <a:r>
              <a:rPr lang="zh-TW" altLang="en-US" dirty="0" smtClean="0"/>
              <a:t>後，便會執行這個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，他會依照</a:t>
            </a:r>
            <a:r>
              <a:rPr lang="en-US" altLang="zh-TW" dirty="0" err="1" smtClean="0"/>
              <a:t>JComboBox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值去選定要使用哪一個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去顯示使用者要求的資料。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41" y="2398195"/>
            <a:ext cx="3620530" cy="11913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2" y="3589509"/>
            <a:ext cx="3620530" cy="11470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41" y="4736544"/>
            <a:ext cx="3620530" cy="15363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671" y="2398195"/>
            <a:ext cx="3620531" cy="15797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670" y="3977939"/>
            <a:ext cx="3620531" cy="14264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199" y="2398194"/>
            <a:ext cx="3620528" cy="21028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38246" y="5072602"/>
            <a:ext cx="289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print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依照上面的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去顯示該圖形下應該怎麼顯示分別每個圖形。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749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57" y="2724021"/>
            <a:ext cx="3714750" cy="1838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79" y="2724021"/>
            <a:ext cx="3028950" cy="3086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215" y="2724021"/>
            <a:ext cx="3076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218</Words>
  <Application>Microsoft Office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Century Gothic</vt:lpstr>
      <vt:lpstr>Wingdings 3</vt:lpstr>
      <vt:lpstr>離子會議室</vt:lpstr>
      <vt:lpstr>視窗程式設計 104-1</vt:lpstr>
      <vt:lpstr>題目 Question</vt:lpstr>
      <vt:lpstr>程式碼 Java Code</vt:lpstr>
      <vt:lpstr>程式碼 Java Code</vt:lpstr>
      <vt:lpstr>程式碼 Java Code</vt:lpstr>
      <vt:lpstr>程式碼 Java Code</vt:lpstr>
      <vt:lpstr>程式碼 Java Code</vt:lpstr>
      <vt:lpstr>程式碼 Java Code</vt:lpstr>
      <vt:lpstr>結果 Demo</vt:lpstr>
      <vt:lpstr>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104-1</dc:title>
  <dc:creator>邱頎夫</dc:creator>
  <cp:lastModifiedBy>邱頎夫</cp:lastModifiedBy>
  <cp:revision>11</cp:revision>
  <dcterms:created xsi:type="dcterms:W3CDTF">2016-01-07T16:10:00Z</dcterms:created>
  <dcterms:modified xsi:type="dcterms:W3CDTF">2016-01-09T10:12:44Z</dcterms:modified>
</cp:coreProperties>
</file>