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1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2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0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A6A5-7581-4491-B335-C0573971D1ED}" type="datetimeFigureOut">
              <a:rPr lang="zh-TW" altLang="en-US" smtClean="0"/>
              <a:t>2015/3/15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6651-2A41-41A0-88F6-110FB7F89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6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852308">
            <a:off x="1807269" y="2695488"/>
            <a:ext cx="7901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Homework01(2015/03/09)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95286" y="5214551"/>
            <a:ext cx="3889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作者：邱頎夫</a:t>
            </a:r>
            <a:endParaRPr lang="en-US" altLang="zh-TW" dirty="0" smtClean="0"/>
          </a:p>
          <a:p>
            <a:r>
              <a:rPr lang="zh-TW" altLang="en-US" dirty="0" smtClean="0"/>
              <a:t>完成時間：</a:t>
            </a:r>
            <a:r>
              <a:rPr lang="en-US" altLang="zh-TW" dirty="0" smtClean="0"/>
              <a:t>2015/03/15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6:34 p.m.</a:t>
            </a:r>
          </a:p>
          <a:p>
            <a:r>
              <a:rPr lang="zh-TW" altLang="en-US" dirty="0" smtClean="0"/>
              <a:t>參考資料：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大神 以及 </a:t>
            </a:r>
            <a:r>
              <a:rPr lang="zh-TW" altLang="en-US" u="sng" dirty="0" smtClean="0"/>
              <a:t>陳奕呈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89594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418415">
            <a:off x="8660235" y="4672567"/>
            <a:ext cx="2071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謝 謝</a:t>
            </a:r>
            <a:r>
              <a:rPr lang="en-US" altLang="zh-TW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46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9047"/>
            <a:ext cx="1216512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65" y="667265"/>
            <a:ext cx="7640116" cy="525853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422292" y="2306101"/>
            <a:ext cx="338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在這邊，我們先建立好許許多多需要用到的</a:t>
            </a:r>
            <a:r>
              <a:rPr lang="en-US" altLang="zh-TW" sz="1200" dirty="0" err="1" smtClean="0"/>
              <a:t>ArrayLisy</a:t>
            </a:r>
            <a:r>
              <a:rPr lang="zh-TW" altLang="en-US" sz="1200" dirty="0" smtClean="0"/>
              <a:t>的陣列，並運用後面幾頁的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去完成當中許多事情。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61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8" y="796734"/>
            <a:ext cx="8221222" cy="39629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7503" y="4759687"/>
            <a:ext cx="453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在主程式的下半段，我們直接輸出發票的樣式，並運用上面建立的許多</a:t>
            </a:r>
            <a:r>
              <a:rPr lang="en-US" altLang="zh-TW" sz="1200" dirty="0" err="1" smtClean="0"/>
              <a:t>ArrayList</a:t>
            </a:r>
            <a:r>
              <a:rPr lang="zh-TW" altLang="en-US" sz="1200" dirty="0" smtClean="0"/>
              <a:t>以及其所儲存的資料</a:t>
            </a:r>
            <a:r>
              <a:rPr lang="zh-TW" altLang="en-US" sz="1100" dirty="0" smtClean="0"/>
              <a:t>，來進行發票列印的步驟。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178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9" y="227140"/>
            <a:ext cx="6878010" cy="617306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450227" y="1276865"/>
            <a:ext cx="442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這是第一個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，也是儲存賣家資訊的地方。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512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0" y="972812"/>
            <a:ext cx="4582164" cy="403916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285470" y="210888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這是第二個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，存放著賣家的販賣項目以及單價的地方，與</a:t>
            </a:r>
            <a:r>
              <a:rPr lang="en-US" altLang="zh-TW" sz="1200" dirty="0" err="1" smtClean="0"/>
              <a:t>ArrayList</a:t>
            </a:r>
            <a:r>
              <a:rPr lang="zh-TW" altLang="en-US" sz="1200" dirty="0" smtClean="0"/>
              <a:t>連用會達到更大的效果。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24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9" y="412419"/>
            <a:ext cx="3296110" cy="16671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9" y="2341014"/>
            <a:ext cx="2629267" cy="11050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9" y="4140684"/>
            <a:ext cx="2791215" cy="16575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33535" y="1738184"/>
            <a:ext cx="467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而這三個小的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是存放中間需要計算的陣列位置以及髓選取購買的數量、總合。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506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9273" y="2852005"/>
            <a:ext cx="6022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── 後面是</a:t>
            </a:r>
            <a:r>
              <a:rPr lang="en-US" altLang="zh-TW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OutPut</a:t>
            </a:r>
            <a:r>
              <a:rPr lang="zh-TW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TW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──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60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50848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54443" y="2782669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先輸入賣家的販賣物品。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2" y="0"/>
            <a:ext cx="4067743" cy="14480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23253" y="883847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接著輸入賣家資訊。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2" y="1762897"/>
            <a:ext cx="2336866" cy="459478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34463" y="2527296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最後輸入購買清單上的內容。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56" y="1056944"/>
            <a:ext cx="3762900" cy="237205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953630" y="3915372"/>
            <a:ext cx="270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最最最後就會印出所選取的內容加上發票。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13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196</Words>
  <Application>Microsoft Office PowerPoint</Application>
  <PresentationFormat>寬螢幕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Kovich</dc:creator>
  <cp:lastModifiedBy>Kovich</cp:lastModifiedBy>
  <cp:revision>3</cp:revision>
  <dcterms:created xsi:type="dcterms:W3CDTF">2015-03-15T10:42:16Z</dcterms:created>
  <dcterms:modified xsi:type="dcterms:W3CDTF">2015-03-15T11:08:33Z</dcterms:modified>
</cp:coreProperties>
</file>