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6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3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7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5BBD-FB7C-407E-B5B8-9A5314D37F47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696964">
            <a:off x="734476" y="1657519"/>
            <a:ext cx="7708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Homework 2(2015/03/16)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98724" y="4366053"/>
            <a:ext cx="3937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作者：邱頎夫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103021045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完成時間：</a:t>
            </a:r>
            <a:r>
              <a:rPr lang="en-US" altLang="zh-TW" dirty="0" smtClean="0"/>
              <a:t>2015/03/22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7:36p.m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25408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013621" y="2967335"/>
            <a:ext cx="329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在這邊呈現的是</a:t>
            </a:r>
            <a:r>
              <a:rPr lang="en-US" altLang="zh-TW" dirty="0" smtClean="0"/>
              <a:t>main class</a:t>
            </a:r>
            <a:r>
              <a:rPr lang="zh-TW" altLang="en-US" dirty="0" smtClean="0"/>
              <a:t>，運用與後面的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連接上的方法，寫出的程式碼。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0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3058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700584" y="2967335"/>
            <a:ext cx="529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這邊呈現的，是將由上一個</a:t>
            </a:r>
            <a:r>
              <a:rPr lang="en-US" altLang="zh-TW" dirty="0" smtClean="0"/>
              <a:t>main class</a:t>
            </a:r>
            <a:r>
              <a:rPr lang="zh-TW" altLang="en-US" dirty="0" smtClean="0"/>
              <a:t>給下來的店家名稱、店家地址，以及後面的商品項目串接起來的地方。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2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4" y="578421"/>
            <a:ext cx="5906324" cy="225774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07957" y="3888260"/>
            <a:ext cx="466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這邊，是儲存商品項目資料的地方。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028" y="2596632"/>
            <a:ext cx="3511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</a:t>
            </a:r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~</a:t>
            </a:r>
          </a:p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you~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59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Kovich</dc:creator>
  <cp:lastModifiedBy>Kovich</cp:lastModifiedBy>
  <cp:revision>1</cp:revision>
  <dcterms:created xsi:type="dcterms:W3CDTF">2015-03-22T11:42:22Z</dcterms:created>
  <dcterms:modified xsi:type="dcterms:W3CDTF">2015-03-22T11:42:44Z</dcterms:modified>
</cp:coreProperties>
</file>