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0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3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5BBD-FB7C-407E-B5B8-9A5314D37F47}" type="datetimeFigureOut">
              <a:rPr lang="zh-TW" altLang="en-US" smtClean="0"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1DBE-A081-448D-A90D-1FC1C59BDB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696964">
            <a:off x="734475" y="1657519"/>
            <a:ext cx="7708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Homework </a:t>
            </a:r>
            <a:r>
              <a:rPr lang="en-US" altLang="zh-TW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3(2015/03/23)</a:t>
            </a:r>
            <a:endParaRPr lang="en-US" altLang="zh-TW" sz="54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98724" y="4366053"/>
            <a:ext cx="393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作者：邱頎夫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103021045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完成時間：</a:t>
            </a:r>
            <a:r>
              <a:rPr lang="en-US" altLang="zh-TW" dirty="0" smtClean="0"/>
              <a:t>2015/03/27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11</a:t>
            </a:r>
            <a:r>
              <a:rPr lang="en-US" altLang="zh-TW" dirty="0" smtClean="0"/>
              <a:t>:30p.m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07102" y="3445130"/>
            <a:ext cx="329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這是第一個類別，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可以設定高度</a:t>
            </a:r>
            <a:r>
              <a:rPr lang="en-US" altLang="zh-TW" dirty="0" smtClean="0"/>
              <a:t>(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setHight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可以設定體重</a:t>
            </a:r>
            <a:r>
              <a:rPr lang="en-US" altLang="zh-TW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setWeight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setName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可以設定編號</a:t>
            </a:r>
            <a:r>
              <a:rPr lang="en-US" altLang="zh-TW" dirty="0" smtClean="0"/>
              <a:t>(</a:t>
            </a:r>
            <a:r>
              <a:rPr lang="zh-TW" altLang="en-US" dirty="0"/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setID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最後有一個輸出→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22" y="1346219"/>
            <a:ext cx="45154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8" y="500690"/>
            <a:ext cx="5239481" cy="20672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64767" y="2506016"/>
            <a:ext cx="4727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這是第二個類別，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zh-TW" altLang="en-US" dirty="0"/>
              <a:t> ，繼承自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可以設定課程</a:t>
            </a:r>
            <a:r>
              <a:rPr lang="en-US" altLang="zh-TW" dirty="0" smtClean="0"/>
              <a:t>(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setCourse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可以設定研究領域</a:t>
            </a:r>
            <a:r>
              <a:rPr lang="en-US" altLang="zh-TW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setResearch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可以設定學位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setDegree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最後有兩個輸出→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ShowCourse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dirty="0" smtClean="0"/>
              <a:t>、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howInf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2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964767" y="2506016"/>
            <a:ext cx="4727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這是第</a:t>
            </a:r>
            <a:r>
              <a:rPr lang="zh-TW" altLang="en-US" dirty="0"/>
              <a:t>三</a:t>
            </a:r>
            <a:r>
              <a:rPr lang="zh-TW" altLang="en-US" dirty="0" smtClean="0"/>
              <a:t>個類別，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可以設定課程名</a:t>
            </a:r>
            <a:r>
              <a:rPr lang="zh-TW" altLang="en-US" dirty="0"/>
              <a:t>稱</a:t>
            </a:r>
            <a:r>
              <a:rPr lang="en-US" altLang="zh-TW" dirty="0" smtClean="0"/>
              <a:t>(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setName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可以設定選課人數</a:t>
            </a:r>
            <a:r>
              <a:rPr lang="en-US" altLang="zh-TW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setNOP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zh-TW" altLang="en-US" dirty="0" smtClean="0"/>
              <a:t>可以設定課程說明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setExp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最後有一個輸出→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6" y="931519"/>
            <a:ext cx="4601217" cy="18481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64767" y="6581001"/>
            <a:ext cx="618310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由於經過近一小時的測試，依然無法將輸出完整放出來，所以在這邊就不附上</a:t>
            </a:r>
            <a:r>
              <a:rPr lang="en-US" altLang="zh-TW" sz="1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</a:t>
            </a:r>
            <a:r>
              <a:rPr lang="zh-TW" altLang="en-US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了。</a:t>
            </a:r>
            <a:endParaRPr lang="zh-TW" altLang="en-US" sz="1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028" y="2596632"/>
            <a:ext cx="3511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謝謝</a:t>
            </a:r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~</a:t>
            </a:r>
          </a:p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you~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5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Kovich</dc:creator>
  <cp:lastModifiedBy>Kovich</cp:lastModifiedBy>
  <cp:revision>4</cp:revision>
  <dcterms:created xsi:type="dcterms:W3CDTF">2015-03-22T11:42:22Z</dcterms:created>
  <dcterms:modified xsi:type="dcterms:W3CDTF">2015-03-28T04:34:15Z</dcterms:modified>
</cp:coreProperties>
</file>