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6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35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0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97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2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2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12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98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5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94B75-7F85-4713-9C9F-A948C2B03C29}" type="datetimeFigureOut">
              <a:rPr lang="zh-TW" altLang="en-US" smtClean="0"/>
              <a:t>2015/4/5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8C9A-C410-4237-A09E-9F175EB7C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8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0803060">
            <a:off x="760720" y="1748136"/>
            <a:ext cx="7901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Homework04(2015/03/30)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42300" y="5003800"/>
            <a:ext cx="313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製作人：邱頎夫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103021045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完成時間：</a:t>
            </a:r>
            <a:r>
              <a:rPr lang="en-US" altLang="zh-TW" dirty="0" smtClean="0"/>
              <a:t>2015/03/30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8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" y="0"/>
            <a:ext cx="12118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7" y="1468309"/>
            <a:ext cx="5696745" cy="183858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54300" y="3898900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這是抽象類別</a:t>
            </a:r>
            <a:r>
              <a:rPr lang="en-US" altLang="zh-TW" dirty="0" smtClean="0"/>
              <a:t>&lt;subject&gt;</a:t>
            </a:r>
            <a:r>
              <a:rPr lang="zh-TW" altLang="en-US" dirty="0" smtClean="0"/>
              <a:t>。是建立在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Course</a:t>
            </a:r>
            <a:r>
              <a:rPr lang="zh-TW" altLang="en-US" dirty="0" smtClean="0"/>
              <a:t>上的。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70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9" y="714129"/>
            <a:ext cx="6744641" cy="352474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844800" y="49022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這是繼承了</a:t>
            </a:r>
            <a:r>
              <a:rPr lang="en-US" altLang="zh-TW" dirty="0" smtClean="0"/>
              <a:t>&lt;subject&gt;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&lt;Class&gt;</a:t>
            </a:r>
            <a:r>
              <a:rPr lang="zh-TW" altLang="en-US" dirty="0" smtClean="0"/>
              <a:t>。而</a:t>
            </a:r>
            <a:r>
              <a:rPr lang="en-US" altLang="zh-TW" dirty="0" smtClean="0"/>
              <a:t>&lt;Class&gt;</a:t>
            </a:r>
            <a:r>
              <a:rPr lang="zh-TW" altLang="en-US" dirty="0" smtClean="0"/>
              <a:t>是給</a:t>
            </a:r>
            <a:r>
              <a:rPr lang="en-US" altLang="zh-TW" dirty="0" smtClean="0"/>
              <a:t>&lt;Student&gt;</a:t>
            </a:r>
            <a:r>
              <a:rPr lang="zh-TW" altLang="en-US" dirty="0" smtClean="0"/>
              <a:t>存放學生資料的時候用的。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02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9" y="810960"/>
            <a:ext cx="7497221" cy="361047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844800" y="49022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這是繼承了</a:t>
            </a:r>
            <a:r>
              <a:rPr lang="en-US" altLang="zh-TW" dirty="0" smtClean="0"/>
              <a:t>&lt;subject&gt;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Courese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。而</a:t>
            </a:r>
            <a:r>
              <a:rPr lang="en-US" altLang="zh-TW" dirty="0" smtClean="0"/>
              <a:t>&lt;Course&gt;</a:t>
            </a:r>
            <a:r>
              <a:rPr lang="zh-TW" altLang="en-US" dirty="0" smtClean="0"/>
              <a:t>是給</a:t>
            </a:r>
            <a:r>
              <a:rPr lang="en-US" altLang="zh-TW" dirty="0" smtClean="0"/>
              <a:t>&lt;Teacher&gt;</a:t>
            </a:r>
            <a:r>
              <a:rPr lang="zh-TW" altLang="en-US" dirty="0" smtClean="0"/>
              <a:t>存放</a:t>
            </a:r>
            <a:r>
              <a:rPr lang="zh-TW" altLang="en-US" dirty="0"/>
              <a:t>教師</a:t>
            </a:r>
            <a:r>
              <a:rPr lang="zh-TW" altLang="en-US" dirty="0" smtClean="0"/>
              <a:t>資料的時候用的。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27623" y="2497436"/>
            <a:ext cx="1914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謝謝</a:t>
            </a:r>
            <a:r>
              <a:rPr lang="en-US" altLang="zh-TW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~</a:t>
            </a:r>
            <a:endParaRPr lang="zh-TW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8281" y="3420766"/>
            <a:ext cx="249299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資料出處：上課內容</a:t>
            </a:r>
            <a:endParaRPr lang="zh-TW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46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Moparus</dc:creator>
  <cp:lastModifiedBy>Moparus</cp:lastModifiedBy>
  <cp:revision>2</cp:revision>
  <dcterms:created xsi:type="dcterms:W3CDTF">2015-04-05T12:18:49Z</dcterms:created>
  <dcterms:modified xsi:type="dcterms:W3CDTF">2015-04-05T12:21:25Z</dcterms:modified>
</cp:coreProperties>
</file>