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68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6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56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73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25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52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90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5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36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76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5BBD-FB7C-407E-B5B8-9A5314D37F47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78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0696964">
            <a:off x="734475" y="1657519"/>
            <a:ext cx="7708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Homework </a:t>
            </a:r>
            <a:r>
              <a:rPr lang="en-US" altLang="zh-TW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5(2015/04/13</a:t>
            </a:r>
            <a:r>
              <a:rPr lang="en-US" altLang="zh-TW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298724" y="4366053"/>
            <a:ext cx="3937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作者：邱頎夫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學號：</a:t>
            </a:r>
            <a:r>
              <a:rPr lang="en-US" altLang="zh-TW" dirty="0" smtClean="0"/>
              <a:t>103021045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完成時間：</a:t>
            </a:r>
            <a:r>
              <a:rPr lang="en-US" altLang="zh-TW" dirty="0" smtClean="0"/>
              <a:t>2015/04/18</a:t>
            </a:r>
            <a:r>
              <a:rPr lang="zh-TW" altLang="en-US" dirty="0" smtClean="0"/>
              <a:t>   </a:t>
            </a:r>
            <a:r>
              <a:rPr lang="en-US" altLang="zh-TW" dirty="0" smtClean="0"/>
              <a:t>00</a:t>
            </a:r>
            <a:r>
              <a:rPr lang="en-US" altLang="zh-TW" dirty="0" smtClean="0"/>
              <a:t>:47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7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" y="0"/>
            <a:ext cx="12148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9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7" y="182676"/>
            <a:ext cx="7630590" cy="512516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073081" y="1013254"/>
            <a:ext cx="3814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這是</a:t>
            </a:r>
            <a:r>
              <a:rPr lang="zh-TW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期中考 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zh-TW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期末考 </a:t>
            </a:r>
            <a:r>
              <a:rPr lang="zh-TW" altLang="en-US" dirty="0" smtClean="0"/>
              <a:t>的部分，因為實在相同所以期末考就直接與這個連用。</a:t>
            </a:r>
            <a:endParaRPr lang="en-US" altLang="zh-TW" dirty="0" smtClean="0"/>
          </a:p>
          <a:p>
            <a:r>
              <a:rPr lang="zh-TW" altLang="en-US" dirty="0" smtClean="0"/>
              <a:t>裡面有包含 </a:t>
            </a:r>
            <a:r>
              <a:rPr lang="en-US" altLang="zh-TW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YNQuestion</a:t>
            </a:r>
            <a:r>
              <a:rPr lang="zh-TW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dirty="0" smtClean="0"/>
              <a:t>類別、</a:t>
            </a:r>
            <a:r>
              <a:rPr lang="en-US" altLang="zh-TW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SelectQuestion</a:t>
            </a:r>
            <a:r>
              <a:rPr lang="zh-TW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dirty="0" smtClean="0"/>
              <a:t>類別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7908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0" y="683560"/>
            <a:ext cx="6754168" cy="259116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639697" y="3591697"/>
            <a:ext cx="381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這是</a:t>
            </a:r>
            <a:r>
              <a:rPr lang="zh-TW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</a:t>
            </a:r>
            <a:r>
              <a:rPr lang="zh-TW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擇</a:t>
            </a:r>
            <a:r>
              <a:rPr lang="zh-TW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題</a:t>
            </a:r>
            <a:r>
              <a:rPr lang="zh-TW" altLang="en-US" dirty="0" smtClean="0"/>
              <a:t> 的部分。</a:t>
            </a:r>
            <a:endParaRPr lang="en-US" altLang="zh-TW" dirty="0" smtClean="0"/>
          </a:p>
          <a:p>
            <a:r>
              <a:rPr lang="zh-TW" altLang="en-US" dirty="0"/>
              <a:t>也</a:t>
            </a:r>
            <a:r>
              <a:rPr lang="zh-TW" altLang="en-US" dirty="0" smtClean="0"/>
              <a:t>實作 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Complexity</a:t>
            </a:r>
            <a:r>
              <a:rPr lang="zh-TW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dirty="0" smtClean="0"/>
              <a:t>類別。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8885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4" y="645877"/>
            <a:ext cx="4201111" cy="400105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277232" y="1532238"/>
            <a:ext cx="4110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而加分題的地方，用兩個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迴圈並以亂處不重複 然後加入新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陣列中再帶入舊的陣列中顯示出來。並在顯示的過程中將原先的答案覆寫。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658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028" y="2596632"/>
            <a:ext cx="35114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謝謝</a:t>
            </a:r>
            <a:r>
              <a:rPr lang="en-US" altLang="zh-TW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~</a:t>
            </a:r>
          </a:p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you~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5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107</Words>
  <Application>Microsoft Office PowerPoint</Application>
  <PresentationFormat>寬螢幕</PresentationFormat>
  <Paragraphs>13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Kovich</dc:creator>
  <cp:lastModifiedBy>Kovich</cp:lastModifiedBy>
  <cp:revision>7</cp:revision>
  <dcterms:created xsi:type="dcterms:W3CDTF">2015-03-22T11:42:22Z</dcterms:created>
  <dcterms:modified xsi:type="dcterms:W3CDTF">2015-04-17T16:59:24Z</dcterms:modified>
</cp:coreProperties>
</file>