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7E1A-3B6C-2936-F532-F7C2513F6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C9B33-015E-A41D-422B-BBFC8BF7B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FDDC-508E-B25E-5C50-153C533A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CEFFD-E04A-99B1-15BB-5DFB5FDA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D0C2-DC92-3F3E-E554-446D39F4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2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9A74-6FC8-D2B9-94F6-24227E47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2D5DE-846C-9E73-A8E7-46B9621CB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2F3E1-378B-2E14-05CA-4A8B8C20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73FA6-33B8-6285-F184-BD6687ED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5A0A-F2B6-860F-00CB-1CAC5B4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1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94B44-AC3C-3733-9871-FF071869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A6FC-B2CC-61E7-0345-D9583494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BF7B-C2FA-E115-C2BC-278BC9A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A166-F33D-E60F-D8A8-D108A20D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F6A3-CDB3-8F95-0BAD-EA027189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3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37BE-A808-E72D-0A7B-7D0136EA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4BB0-D257-DA7F-1758-17CDD67D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EA4A-BB21-1B43-5B28-D4A8E786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FEA2-4B20-84D1-4DF9-F843AB50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0B9C-9841-A9F3-D521-EBD9F1FA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2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845C-7C7E-AB99-7C60-AE618A55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93E96-775C-3075-6F2D-74670C12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4162-E3DB-2935-59BC-AC174CC2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190F-97F8-B044-72BC-E5CD2617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A0DC-EE33-050D-8E23-A3E3C8ED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AA86-01F9-289D-E075-7750AF3A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D8AD-FB81-75C4-877A-D69244C17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43A3-08CF-B5DD-160C-FC9D7CA8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9162D-66E6-4FB9-D230-36F8F8E6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5776B-F096-9227-E4FB-C7B3C740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85CD0-87BB-1533-B0CB-9A944CE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0255-E33E-2918-07C9-95CF6ECA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414B-00F9-69F4-4D66-C816B8F9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AD3F1-3623-F1AE-0E53-9D05F26D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B98EF-A5FA-0C09-2324-C2FCA0871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2FB3B-CBFB-DDDD-C50A-7F5194982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EBFED-83FE-9864-24ED-610725C5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21C1A-705A-C1C3-A18C-C7D83193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1A36F-146D-0919-4265-C678463C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53CA-BE7D-3FC5-01F2-5410C1DA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3BB1A-14D8-AF90-1392-64F906F1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4F734-358E-79EE-018A-00AECFF2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E5090-C42B-3ED3-7084-594155E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9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55B1F-DD5D-990B-4439-B4348D3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E4CDF-BFF9-5BB9-7770-831CEAD1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9550F-E316-05CA-3F13-F566272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A82A-6D7B-B705-6C7C-2DD504CC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0FDF-C081-1986-ACDA-CBFD8EF1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F077-DB24-F63E-9CB8-A741E631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3ABFE-B78A-8D49-6886-72A7B5B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733B-1D9C-3D98-5C48-2850D3CC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3A99-4A8E-61C3-794A-B3B3CF1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8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EA06-B1E8-1AF9-16BA-54EC92C0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2526C-5EB7-D621-5CFF-C1AC0333D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96F2F-2792-91BA-787D-DACFB5B1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E28D-912F-AD8F-6210-E4BF4837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2D31D-158D-EFCA-523D-E849979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85E7C-D02E-86A3-64A5-ABF4673C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0540E-489F-90FE-5308-2EEB7186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B04BF-DCD4-5F91-332E-B019D450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B6C9-8B5E-D83F-24A9-0191BE2F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18F4-614C-4201-A18D-C2971352B660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B2CE-BF0A-5424-0A4A-1E14A685C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2172-A2CD-599B-E0E0-35ED8FEF3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923F-6DCF-4199-B91B-652CD0553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6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BE47-38A6-DE6A-1E4B-E42AB0A2A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8818F-5A9B-4EBE-C91D-87B2AB2FD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3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Kovid Kavish</dc:creator>
  <cp:lastModifiedBy>Kovid Kavish</cp:lastModifiedBy>
  <cp:revision>1</cp:revision>
  <dcterms:created xsi:type="dcterms:W3CDTF">2023-12-08T09:50:04Z</dcterms:created>
  <dcterms:modified xsi:type="dcterms:W3CDTF">2023-12-08T09:50:11Z</dcterms:modified>
</cp:coreProperties>
</file>