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1" r:id="rId6"/>
    <p:sldId id="262" r:id="rId7"/>
    <p:sldId id="263" r:id="rId8"/>
    <p:sldId id="264" r:id="rId9"/>
    <p:sldId id="270"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6229B9-F6DA-423B-8ACB-36F55F7B1B65}" v="7" dt="2024-12-01T16:26:53.8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vida M" userId="b48006915b9b3b36" providerId="LiveId" clId="{5E6229B9-F6DA-423B-8ACB-36F55F7B1B65}"/>
    <pc:docChg chg="custSel addSld modSld">
      <pc:chgData name="kovida M" userId="b48006915b9b3b36" providerId="LiveId" clId="{5E6229B9-F6DA-423B-8ACB-36F55F7B1B65}" dt="2024-12-01T16:49:14.437" v="112" actId="1076"/>
      <pc:docMkLst>
        <pc:docMk/>
      </pc:docMkLst>
      <pc:sldChg chg="modSp mod">
        <pc:chgData name="kovida M" userId="b48006915b9b3b36" providerId="LiveId" clId="{5E6229B9-F6DA-423B-8ACB-36F55F7B1B65}" dt="2024-12-01T16:49:14.437" v="112" actId="1076"/>
        <pc:sldMkLst>
          <pc:docMk/>
          <pc:sldMk cId="3105832189" sldId="256"/>
        </pc:sldMkLst>
        <pc:spChg chg="mod">
          <ac:chgData name="kovida M" userId="b48006915b9b3b36" providerId="LiveId" clId="{5E6229B9-F6DA-423B-8ACB-36F55F7B1B65}" dt="2024-12-01T16:49:14.437" v="112" actId="1076"/>
          <ac:spMkLst>
            <pc:docMk/>
            <pc:sldMk cId="3105832189" sldId="256"/>
            <ac:spMk id="2" creationId="{5F442CBC-D3A8-3222-25A4-FE02ADE74E29}"/>
          </ac:spMkLst>
        </pc:spChg>
        <pc:spChg chg="mod">
          <ac:chgData name="kovida M" userId="b48006915b9b3b36" providerId="LiveId" clId="{5E6229B9-F6DA-423B-8ACB-36F55F7B1B65}" dt="2024-12-01T16:23:03.452" v="7" actId="20577"/>
          <ac:spMkLst>
            <pc:docMk/>
            <pc:sldMk cId="3105832189" sldId="256"/>
            <ac:spMk id="3" creationId="{64A7BA85-A3DB-7BBF-D1F3-B930920629BF}"/>
          </ac:spMkLst>
        </pc:spChg>
        <pc:picChg chg="mod">
          <ac:chgData name="kovida M" userId="b48006915b9b3b36" providerId="LiveId" clId="{5E6229B9-F6DA-423B-8ACB-36F55F7B1B65}" dt="2024-12-01T16:49:04.343" v="111" actId="14100"/>
          <ac:picMkLst>
            <pc:docMk/>
            <pc:sldMk cId="3105832189" sldId="256"/>
            <ac:picMk id="5" creationId="{1FF47A96-BAAC-62C3-043E-027A2B772FD4}"/>
          </ac:picMkLst>
        </pc:picChg>
      </pc:sldChg>
      <pc:sldChg chg="modSp mod">
        <pc:chgData name="kovida M" userId="b48006915b9b3b36" providerId="LiveId" clId="{5E6229B9-F6DA-423B-8ACB-36F55F7B1B65}" dt="2024-12-01T16:24:08.530" v="50" actId="5793"/>
        <pc:sldMkLst>
          <pc:docMk/>
          <pc:sldMk cId="2379089381" sldId="257"/>
        </pc:sldMkLst>
        <pc:spChg chg="mod">
          <ac:chgData name="kovida M" userId="b48006915b9b3b36" providerId="LiveId" clId="{5E6229B9-F6DA-423B-8ACB-36F55F7B1B65}" dt="2024-12-01T16:24:08.530" v="50" actId="5793"/>
          <ac:spMkLst>
            <pc:docMk/>
            <pc:sldMk cId="2379089381" sldId="257"/>
            <ac:spMk id="3" creationId="{6A025BC1-ADAA-F04F-8CFF-6243DFF39AA0}"/>
          </ac:spMkLst>
        </pc:spChg>
      </pc:sldChg>
      <pc:sldChg chg="modSp mod">
        <pc:chgData name="kovida M" userId="b48006915b9b3b36" providerId="LiveId" clId="{5E6229B9-F6DA-423B-8ACB-36F55F7B1B65}" dt="2024-12-01T16:27:59.762" v="108" actId="20577"/>
        <pc:sldMkLst>
          <pc:docMk/>
          <pc:sldMk cId="209088092" sldId="258"/>
        </pc:sldMkLst>
        <pc:spChg chg="mod">
          <ac:chgData name="kovida M" userId="b48006915b9b3b36" providerId="LiveId" clId="{5E6229B9-F6DA-423B-8ACB-36F55F7B1B65}" dt="2024-12-01T16:27:59.762" v="108" actId="20577"/>
          <ac:spMkLst>
            <pc:docMk/>
            <pc:sldMk cId="209088092" sldId="258"/>
            <ac:spMk id="3" creationId="{033A76C1-9041-AC75-FAE5-DB6986AE203C}"/>
          </ac:spMkLst>
        </pc:spChg>
      </pc:sldChg>
      <pc:sldChg chg="modSp mod">
        <pc:chgData name="kovida M" userId="b48006915b9b3b36" providerId="LiveId" clId="{5E6229B9-F6DA-423B-8ACB-36F55F7B1B65}" dt="2024-12-01T16:27:05.805" v="102" actId="20577"/>
        <pc:sldMkLst>
          <pc:docMk/>
          <pc:sldMk cId="3507872953" sldId="266"/>
        </pc:sldMkLst>
        <pc:spChg chg="mod">
          <ac:chgData name="kovida M" userId="b48006915b9b3b36" providerId="LiveId" clId="{5E6229B9-F6DA-423B-8ACB-36F55F7B1B65}" dt="2024-12-01T16:27:05.805" v="102" actId="20577"/>
          <ac:spMkLst>
            <pc:docMk/>
            <pc:sldMk cId="3507872953" sldId="266"/>
            <ac:spMk id="4" creationId="{A6CA7D5F-67F0-AAE3-4A11-215566A9A043}"/>
          </ac:spMkLst>
        </pc:spChg>
      </pc:sldChg>
      <pc:sldChg chg="modSp mod">
        <pc:chgData name="kovida M" userId="b48006915b9b3b36" providerId="LiveId" clId="{5E6229B9-F6DA-423B-8ACB-36F55F7B1B65}" dt="2024-12-01T16:27:10.277" v="104" actId="20577"/>
        <pc:sldMkLst>
          <pc:docMk/>
          <pc:sldMk cId="360955016" sldId="267"/>
        </pc:sldMkLst>
        <pc:spChg chg="mod">
          <ac:chgData name="kovida M" userId="b48006915b9b3b36" providerId="LiveId" clId="{5E6229B9-F6DA-423B-8ACB-36F55F7B1B65}" dt="2024-12-01T16:27:10.277" v="104" actId="20577"/>
          <ac:spMkLst>
            <pc:docMk/>
            <pc:sldMk cId="360955016" sldId="267"/>
            <ac:spMk id="4" creationId="{D19A806F-C99E-7F67-E9CB-E6EC8C1618F3}"/>
          </ac:spMkLst>
        </pc:spChg>
      </pc:sldChg>
      <pc:sldChg chg="modSp mod">
        <pc:chgData name="kovida M" userId="b48006915b9b3b36" providerId="LiveId" clId="{5E6229B9-F6DA-423B-8ACB-36F55F7B1B65}" dt="2024-12-01T16:27:14.894" v="106" actId="20577"/>
        <pc:sldMkLst>
          <pc:docMk/>
          <pc:sldMk cId="689442996" sldId="268"/>
        </pc:sldMkLst>
        <pc:spChg chg="mod">
          <ac:chgData name="kovida M" userId="b48006915b9b3b36" providerId="LiveId" clId="{5E6229B9-F6DA-423B-8ACB-36F55F7B1B65}" dt="2024-12-01T16:27:14.894" v="106" actId="20577"/>
          <ac:spMkLst>
            <pc:docMk/>
            <pc:sldMk cId="689442996" sldId="268"/>
            <ac:spMk id="4" creationId="{5F5F8785-AA44-3A83-2D05-1CBEB123FA27}"/>
          </ac:spMkLst>
        </pc:spChg>
      </pc:sldChg>
      <pc:sldChg chg="addSp delSp modSp new mod">
        <pc:chgData name="kovida M" userId="b48006915b9b3b36" providerId="LiveId" clId="{5E6229B9-F6DA-423B-8ACB-36F55F7B1B65}" dt="2024-12-01T16:27:02.386" v="100" actId="207"/>
        <pc:sldMkLst>
          <pc:docMk/>
          <pc:sldMk cId="1053733333" sldId="270"/>
        </pc:sldMkLst>
        <pc:spChg chg="mod">
          <ac:chgData name="kovida M" userId="b48006915b9b3b36" providerId="LiveId" clId="{5E6229B9-F6DA-423B-8ACB-36F55F7B1B65}" dt="2024-12-01T16:24:33.869" v="64" actId="207"/>
          <ac:spMkLst>
            <pc:docMk/>
            <pc:sldMk cId="1053733333" sldId="270"/>
            <ac:spMk id="2" creationId="{2D0D4030-655E-031D-3EE1-1C4A1C89DC32}"/>
          </ac:spMkLst>
        </pc:spChg>
        <pc:spChg chg="del">
          <ac:chgData name="kovida M" userId="b48006915b9b3b36" providerId="LiveId" clId="{5E6229B9-F6DA-423B-8ACB-36F55F7B1B65}" dt="2024-12-01T16:24:59.027" v="65"/>
          <ac:spMkLst>
            <pc:docMk/>
            <pc:sldMk cId="1053733333" sldId="270"/>
            <ac:spMk id="3" creationId="{90569C25-88A7-EE91-A996-E2EAE3C1F548}"/>
          </ac:spMkLst>
        </pc:spChg>
        <pc:spChg chg="add mod">
          <ac:chgData name="kovida M" userId="b48006915b9b3b36" providerId="LiveId" clId="{5E6229B9-F6DA-423B-8ACB-36F55F7B1B65}" dt="2024-12-01T16:27:02.386" v="100" actId="207"/>
          <ac:spMkLst>
            <pc:docMk/>
            <pc:sldMk cId="1053733333" sldId="270"/>
            <ac:spMk id="10" creationId="{2B39EA33-3495-D75D-0713-5B25CF43B233}"/>
          </ac:spMkLst>
        </pc:spChg>
        <pc:picChg chg="add mod">
          <ac:chgData name="kovida M" userId="b48006915b9b3b36" providerId="LiveId" clId="{5E6229B9-F6DA-423B-8ACB-36F55F7B1B65}" dt="2024-12-01T16:26:43.638" v="95" actId="14100"/>
          <ac:picMkLst>
            <pc:docMk/>
            <pc:sldMk cId="1053733333" sldId="270"/>
            <ac:picMk id="4" creationId="{4A1FAE14-3AF8-0C20-A953-7FB70D201A8B}"/>
          </ac:picMkLst>
        </pc:picChg>
        <pc:picChg chg="add mod">
          <ac:chgData name="kovida M" userId="b48006915b9b3b36" providerId="LiveId" clId="{5E6229B9-F6DA-423B-8ACB-36F55F7B1B65}" dt="2024-12-01T16:25:29.229" v="73" actId="1076"/>
          <ac:picMkLst>
            <pc:docMk/>
            <pc:sldMk cId="1053733333" sldId="270"/>
            <ac:picMk id="5" creationId="{311322B7-1CCC-3B93-D25F-319C60A8B7D1}"/>
          </ac:picMkLst>
        </pc:picChg>
        <pc:picChg chg="add mod">
          <ac:chgData name="kovida M" userId="b48006915b9b3b36" providerId="LiveId" clId="{5E6229B9-F6DA-423B-8ACB-36F55F7B1B65}" dt="2024-12-01T16:25:52.503" v="80" actId="14100"/>
          <ac:picMkLst>
            <pc:docMk/>
            <pc:sldMk cId="1053733333" sldId="270"/>
            <ac:picMk id="6" creationId="{CEB4520B-CEB3-813F-780C-9D0FB092A208}"/>
          </ac:picMkLst>
        </pc:picChg>
        <pc:picChg chg="add mod">
          <ac:chgData name="kovida M" userId="b48006915b9b3b36" providerId="LiveId" clId="{5E6229B9-F6DA-423B-8ACB-36F55F7B1B65}" dt="2024-12-01T16:26:11.119" v="85" actId="14100"/>
          <ac:picMkLst>
            <pc:docMk/>
            <pc:sldMk cId="1053733333" sldId="270"/>
            <ac:picMk id="7" creationId="{44C11748-10C1-B356-0EC7-1EDFD4265567}"/>
          </ac:picMkLst>
        </pc:picChg>
        <pc:picChg chg="add mod">
          <ac:chgData name="kovida M" userId="b48006915b9b3b36" providerId="LiveId" clId="{5E6229B9-F6DA-423B-8ACB-36F55F7B1B65}" dt="2024-12-01T16:26:22.180" v="88" actId="14100"/>
          <ac:picMkLst>
            <pc:docMk/>
            <pc:sldMk cId="1053733333" sldId="270"/>
            <ac:picMk id="8" creationId="{F9C739F2-6A22-1123-D9E8-6FC20F0F122A}"/>
          </ac:picMkLst>
        </pc:picChg>
        <pc:picChg chg="add mod">
          <ac:chgData name="kovida M" userId="b48006915b9b3b36" providerId="LiveId" clId="{5E6229B9-F6DA-423B-8ACB-36F55F7B1B65}" dt="2024-12-01T16:26:39.991" v="94" actId="14100"/>
          <ac:picMkLst>
            <pc:docMk/>
            <pc:sldMk cId="1053733333" sldId="270"/>
            <ac:picMk id="9" creationId="{E2A6F4A7-CA32-7FE1-7F5B-5AA4BE717190}"/>
          </ac:picMkLst>
        </pc:picChg>
      </pc:sldChg>
    </pc:docChg>
  </pc:docChgLst>
</pc:chgInfo>
</file>

<file path=ppt/diagrams/_rels/data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E5DC09-8C7E-4E4D-91ED-DEEFF489FD76}" type="doc">
      <dgm:prSet loTypeId="urn:microsoft.com/office/officeart/2016/7/layout/LinearArrowProcessNumbered" loCatId="process" qsTypeId="urn:microsoft.com/office/officeart/2005/8/quickstyle/simple1" qsCatId="simple" csTypeId="urn:microsoft.com/office/officeart/2005/8/colors/accent1_2" csCatId="accent1" phldr="1"/>
      <dgm:spPr/>
      <dgm:t>
        <a:bodyPr/>
        <a:lstStyle/>
        <a:p>
          <a:endParaRPr lang="en-US"/>
        </a:p>
      </dgm:t>
    </dgm:pt>
    <dgm:pt modelId="{C7104A18-D3C4-4CF3-9597-A98948046438}">
      <dgm:prSet custT="1"/>
      <dgm:spPr/>
      <dgm:t>
        <a:bodyPr/>
        <a:lstStyle/>
        <a:p>
          <a:pPr>
            <a:lnSpc>
              <a:spcPct val="150000"/>
            </a:lnSpc>
          </a:pPr>
          <a:r>
            <a:rPr lang="en-US" sz="1200" b="0" i="0" u="sng" baseline="0" dirty="0">
              <a:solidFill>
                <a:schemeClr val="accent2"/>
              </a:solidFill>
              <a:latin typeface="Abadi" panose="020B0604020104020204" pitchFamily="34" charset="0"/>
            </a:rPr>
            <a:t>Client-Server Architecture:</a:t>
          </a:r>
          <a:r>
            <a:rPr lang="en-US" sz="1200" b="0" i="0" u="none" baseline="0" dirty="0">
              <a:solidFill>
                <a:schemeClr val="accent2"/>
              </a:solidFill>
              <a:latin typeface="Abadi" panose="020B0604020104020204" pitchFamily="34" charset="0"/>
            </a:rPr>
            <a:t> </a:t>
          </a:r>
        </a:p>
        <a:p>
          <a:pPr>
            <a:lnSpc>
              <a:spcPct val="150000"/>
            </a:lnSpc>
          </a:pPr>
          <a:r>
            <a:rPr lang="en-US" sz="1200" b="0" i="0" baseline="0" dirty="0">
              <a:latin typeface="Abadi" panose="020B0604020104020204" pitchFamily="34" charset="0"/>
            </a:rPr>
            <a:t>Socket programming was used to create a centralized server that could oversee several clients at once and guarantee dependable TCP/IP connectivity. </a:t>
          </a:r>
          <a:endParaRPr lang="en-US" sz="1200" dirty="0">
            <a:latin typeface="Abadi" panose="020B0604020104020204" pitchFamily="34" charset="0"/>
          </a:endParaRPr>
        </a:p>
      </dgm:t>
    </dgm:pt>
    <dgm:pt modelId="{900B47E0-22F0-4DF9-B339-9B21776C0071}" type="parTrans" cxnId="{D0277A24-B66E-4856-8158-43241385B69B}">
      <dgm:prSet/>
      <dgm:spPr/>
      <dgm:t>
        <a:bodyPr/>
        <a:lstStyle/>
        <a:p>
          <a:endParaRPr lang="en-US"/>
        </a:p>
      </dgm:t>
    </dgm:pt>
    <dgm:pt modelId="{F0E52ABD-3715-4B88-8857-724AA7860931}" type="sibTrans" cxnId="{D0277A24-B66E-4856-8158-43241385B69B}">
      <dgm:prSet phldrT="1"/>
      <dgm:spPr/>
      <dgm:t>
        <a:bodyPr/>
        <a:lstStyle/>
        <a:p>
          <a:r>
            <a:rPr lang="en-US" dirty="0"/>
            <a:t>1</a:t>
          </a:r>
        </a:p>
      </dgm:t>
    </dgm:pt>
    <dgm:pt modelId="{4808FE54-827B-4CD6-A148-4E8BBA0E0C8B}">
      <dgm:prSet custT="1"/>
      <dgm:spPr/>
      <dgm:t>
        <a:bodyPr/>
        <a:lstStyle/>
        <a:p>
          <a:pPr>
            <a:lnSpc>
              <a:spcPct val="150000"/>
            </a:lnSpc>
          </a:pPr>
          <a:r>
            <a:rPr lang="en-US" sz="1200" b="0" i="0" u="sng" baseline="0" dirty="0">
              <a:solidFill>
                <a:schemeClr val="accent2"/>
              </a:solidFill>
              <a:latin typeface="Abadi" panose="020B0604020104020204" pitchFamily="34" charset="0"/>
            </a:rPr>
            <a:t>Multithreading:</a:t>
          </a:r>
          <a:r>
            <a:rPr lang="en-US" sz="1200" b="0" i="0" u="none" baseline="0" dirty="0">
              <a:solidFill>
                <a:schemeClr val="accent2"/>
              </a:solidFill>
              <a:latin typeface="Abadi" panose="020B0604020104020204" pitchFamily="34" charset="0"/>
            </a:rPr>
            <a:t> </a:t>
          </a:r>
        </a:p>
        <a:p>
          <a:pPr>
            <a:lnSpc>
              <a:spcPct val="150000"/>
            </a:lnSpc>
          </a:pPr>
          <a:r>
            <a:rPr lang="en-US" sz="1200" b="0" i="0" baseline="0" dirty="0">
              <a:latin typeface="Abadi" panose="020B0604020104020204" pitchFamily="34" charset="0"/>
            </a:rPr>
            <a:t>The server manages several client connections at once via multithreading, which enables smooth communication without preventing processes. </a:t>
          </a:r>
          <a:endParaRPr lang="en-US" sz="1200" dirty="0">
            <a:latin typeface="Abadi" panose="020B0604020104020204" pitchFamily="34" charset="0"/>
          </a:endParaRPr>
        </a:p>
      </dgm:t>
    </dgm:pt>
    <dgm:pt modelId="{708D04C2-B553-456B-A844-5043D83853C2}" type="parTrans" cxnId="{47469371-012C-4190-9C28-FB667C989127}">
      <dgm:prSet/>
      <dgm:spPr/>
      <dgm:t>
        <a:bodyPr/>
        <a:lstStyle/>
        <a:p>
          <a:endParaRPr lang="en-US"/>
        </a:p>
      </dgm:t>
    </dgm:pt>
    <dgm:pt modelId="{6A1CD155-8C00-4CF3-BC86-309BA690E161}" type="sibTrans" cxnId="{47469371-012C-4190-9C28-FB667C989127}">
      <dgm:prSet phldrT="2"/>
      <dgm:spPr/>
      <dgm:t>
        <a:bodyPr/>
        <a:lstStyle/>
        <a:p>
          <a:r>
            <a:rPr lang="en-US" dirty="0"/>
            <a:t>2</a:t>
          </a:r>
        </a:p>
      </dgm:t>
    </dgm:pt>
    <dgm:pt modelId="{DF3E5DC8-ACE2-4D63-B5D5-7F0BD2482191}">
      <dgm:prSet custT="1"/>
      <dgm:spPr/>
      <dgm:t>
        <a:bodyPr/>
        <a:lstStyle/>
        <a:p>
          <a:pPr>
            <a:lnSpc>
              <a:spcPct val="150000"/>
            </a:lnSpc>
          </a:pPr>
          <a:r>
            <a:rPr lang="en-US" sz="1200" b="0" i="0" u="sng" baseline="0" dirty="0">
              <a:solidFill>
                <a:schemeClr val="accent2"/>
              </a:solidFill>
              <a:latin typeface="Abadi" panose="020B0604020104020204" pitchFamily="34" charset="0"/>
            </a:rPr>
            <a:t>Message Features: </a:t>
          </a:r>
          <a:r>
            <a:rPr lang="en-US" sz="1200" b="0" i="0" baseline="0" dirty="0">
              <a:latin typeface="Abadi" panose="020B0604020104020204" pitchFamily="34" charset="0"/>
            </a:rPr>
            <a:t>To provide a variety of communication possibilities, the system allows private messaging for individual users as well as message broadcasting to all clients. </a:t>
          </a:r>
          <a:endParaRPr lang="en-US" sz="1200" dirty="0">
            <a:latin typeface="Abadi" panose="020B0604020104020204" pitchFamily="34" charset="0"/>
          </a:endParaRPr>
        </a:p>
      </dgm:t>
    </dgm:pt>
    <dgm:pt modelId="{DB141A37-C61B-4639-94AD-3D7756627A95}" type="parTrans" cxnId="{111089A5-FD71-41F6-9049-17AA4C69CD08}">
      <dgm:prSet/>
      <dgm:spPr/>
      <dgm:t>
        <a:bodyPr/>
        <a:lstStyle/>
        <a:p>
          <a:endParaRPr lang="en-US"/>
        </a:p>
      </dgm:t>
    </dgm:pt>
    <dgm:pt modelId="{703F474E-1627-4DED-A676-FB48517CF133}" type="sibTrans" cxnId="{111089A5-FD71-41F6-9049-17AA4C69CD08}">
      <dgm:prSet phldrT="3"/>
      <dgm:spPr/>
      <dgm:t>
        <a:bodyPr/>
        <a:lstStyle/>
        <a:p>
          <a:r>
            <a:rPr lang="en-US" dirty="0"/>
            <a:t>3</a:t>
          </a:r>
        </a:p>
      </dgm:t>
    </dgm:pt>
    <dgm:pt modelId="{6EEC79E0-C38A-4403-AD33-46C08251E16A}">
      <dgm:prSet custT="1"/>
      <dgm:spPr/>
      <dgm:t>
        <a:bodyPr/>
        <a:lstStyle/>
        <a:p>
          <a:pPr>
            <a:lnSpc>
              <a:spcPct val="150000"/>
            </a:lnSpc>
          </a:pPr>
          <a:r>
            <a:rPr lang="en-US" sz="1200" b="0" i="0" u="sng" baseline="0" dirty="0">
              <a:solidFill>
                <a:schemeClr val="accent2"/>
              </a:solidFill>
              <a:latin typeface="Abadi" panose="020B0604020104020204" pitchFamily="34" charset="0"/>
            </a:rPr>
            <a:t>Error Handling:</a:t>
          </a:r>
          <a:r>
            <a:rPr lang="en-US" sz="1200" b="0" i="0" u="none" baseline="0" dirty="0">
              <a:solidFill>
                <a:schemeClr val="accent2"/>
              </a:solidFill>
              <a:latin typeface="Abadi" panose="020B0604020104020204" pitchFamily="34" charset="0"/>
            </a:rPr>
            <a:t> </a:t>
          </a:r>
        </a:p>
        <a:p>
          <a:pPr>
            <a:lnSpc>
              <a:spcPct val="150000"/>
            </a:lnSpc>
          </a:pPr>
          <a:r>
            <a:rPr lang="en-US" sz="1200" b="0" i="0" baseline="0" dirty="0">
              <a:latin typeface="Abadi" panose="020B0604020104020204" pitchFamily="34" charset="0"/>
            </a:rPr>
            <a:t>To ensure system stability, strong error-handling procedures were incorporated to handle disconnected clients, invalid nicknames, and other possible problems. </a:t>
          </a:r>
          <a:endParaRPr lang="en-US" sz="1200" dirty="0">
            <a:latin typeface="Abadi" panose="020B0604020104020204" pitchFamily="34" charset="0"/>
          </a:endParaRPr>
        </a:p>
      </dgm:t>
    </dgm:pt>
    <dgm:pt modelId="{8EA147CE-AAC7-462E-B19A-74DD620288FD}" type="parTrans" cxnId="{5D568AFA-1871-4338-8B2D-8088BB08A556}">
      <dgm:prSet/>
      <dgm:spPr/>
      <dgm:t>
        <a:bodyPr/>
        <a:lstStyle/>
        <a:p>
          <a:endParaRPr lang="en-US"/>
        </a:p>
      </dgm:t>
    </dgm:pt>
    <dgm:pt modelId="{463755F8-EAFE-4D8E-9B1F-CE391A51A1D5}" type="sibTrans" cxnId="{5D568AFA-1871-4338-8B2D-8088BB08A556}">
      <dgm:prSet phldrT="4"/>
      <dgm:spPr/>
      <dgm:t>
        <a:bodyPr/>
        <a:lstStyle/>
        <a:p>
          <a:r>
            <a:rPr lang="en-US" dirty="0"/>
            <a:t>4</a:t>
          </a:r>
        </a:p>
      </dgm:t>
    </dgm:pt>
    <dgm:pt modelId="{618DDE92-A7EB-4E04-B0A0-DBC9FC33F316}">
      <dgm:prSet custT="1"/>
      <dgm:spPr/>
      <dgm:t>
        <a:bodyPr/>
        <a:lstStyle/>
        <a:p>
          <a:pPr>
            <a:lnSpc>
              <a:spcPct val="150000"/>
            </a:lnSpc>
          </a:pPr>
          <a:r>
            <a:rPr lang="en-US" sz="1200" b="0" i="0" u="sng" baseline="0" dirty="0">
              <a:solidFill>
                <a:schemeClr val="accent2"/>
              </a:solidFill>
              <a:latin typeface="Abadi" panose="020B0604020104020204" pitchFamily="34" charset="0"/>
            </a:rPr>
            <a:t>Performance Monitoring:</a:t>
          </a:r>
          <a:r>
            <a:rPr lang="en-US" sz="1200" b="0" i="0" u="none" baseline="0" dirty="0">
              <a:solidFill>
                <a:schemeClr val="accent2"/>
              </a:solidFill>
              <a:latin typeface="Abadi" panose="020B0604020104020204" pitchFamily="34" charset="0"/>
            </a:rPr>
            <a:t> </a:t>
          </a:r>
        </a:p>
        <a:p>
          <a:pPr>
            <a:lnSpc>
              <a:spcPct val="150000"/>
            </a:lnSpc>
          </a:pPr>
          <a:r>
            <a:rPr lang="en-US" sz="1200" b="0" i="0" baseline="0" dirty="0">
              <a:latin typeface="Abadi" panose="020B0604020104020204" pitchFamily="34" charset="0"/>
            </a:rPr>
            <a:t>To optimize resource management under pressure, the server tracks execution timings and keeps an eye on memory usage using the ‘psutil’ package. </a:t>
          </a:r>
          <a:endParaRPr lang="en-US" sz="1200" dirty="0">
            <a:latin typeface="Abadi" panose="020B0604020104020204" pitchFamily="34" charset="0"/>
          </a:endParaRPr>
        </a:p>
      </dgm:t>
    </dgm:pt>
    <dgm:pt modelId="{09789BC7-92BE-46FF-AF0B-E0004B52B9C4}" type="parTrans" cxnId="{F23BE519-7659-4E25-9347-54A691E3D548}">
      <dgm:prSet/>
      <dgm:spPr/>
      <dgm:t>
        <a:bodyPr/>
        <a:lstStyle/>
        <a:p>
          <a:endParaRPr lang="en-US"/>
        </a:p>
      </dgm:t>
    </dgm:pt>
    <dgm:pt modelId="{37A7C08B-785E-4126-9579-D07506838B6B}" type="sibTrans" cxnId="{F23BE519-7659-4E25-9347-54A691E3D548}">
      <dgm:prSet phldrT="5"/>
      <dgm:spPr/>
      <dgm:t>
        <a:bodyPr/>
        <a:lstStyle/>
        <a:p>
          <a:r>
            <a:rPr lang="en-US" dirty="0"/>
            <a:t>5</a:t>
          </a:r>
        </a:p>
      </dgm:t>
    </dgm:pt>
    <dgm:pt modelId="{F51926DB-C3DB-4B35-9763-EF13591010C2}">
      <dgm:prSet custT="1"/>
      <dgm:spPr/>
      <dgm:t>
        <a:bodyPr/>
        <a:lstStyle/>
        <a:p>
          <a:pPr>
            <a:lnSpc>
              <a:spcPct val="150000"/>
            </a:lnSpc>
          </a:pPr>
          <a:r>
            <a:rPr lang="en-US" sz="1200" b="0" i="0" u="sng" baseline="0" dirty="0">
              <a:solidFill>
                <a:schemeClr val="accent2"/>
              </a:solidFill>
              <a:latin typeface="Abadi" panose="020B0604020104020204" pitchFamily="34" charset="0"/>
            </a:rPr>
            <a:t>User-Friendly Interface:</a:t>
          </a:r>
          <a:r>
            <a:rPr lang="en-US" sz="1200" b="0" i="0" u="none" baseline="0" dirty="0">
              <a:solidFill>
                <a:schemeClr val="accent2"/>
              </a:solidFill>
              <a:latin typeface="Abadi" panose="020B0604020104020204" pitchFamily="34" charset="0"/>
            </a:rPr>
            <a:t> </a:t>
          </a:r>
        </a:p>
        <a:p>
          <a:pPr>
            <a:lnSpc>
              <a:spcPct val="150000"/>
            </a:lnSpc>
          </a:pPr>
          <a:r>
            <a:rPr lang="en-US" sz="1100" b="0" i="0" baseline="0" dirty="0">
              <a:latin typeface="Abadi" panose="020B0604020104020204" pitchFamily="34" charset="0"/>
            </a:rPr>
            <a:t>To improve usability, clients engage with the system using an easy-to-use command-line interface that includes features like nickname setting and unambiguous message commands.</a:t>
          </a:r>
          <a:endParaRPr lang="en-US" sz="1100" dirty="0">
            <a:latin typeface="Abadi" panose="020B0604020104020204" pitchFamily="34" charset="0"/>
          </a:endParaRPr>
        </a:p>
      </dgm:t>
    </dgm:pt>
    <dgm:pt modelId="{1EC47491-0216-48FC-A474-FC25A7F0C7CD}" type="parTrans" cxnId="{1BF154E1-6D1B-4A44-AF48-502B21F05BF0}">
      <dgm:prSet/>
      <dgm:spPr/>
      <dgm:t>
        <a:bodyPr/>
        <a:lstStyle/>
        <a:p>
          <a:endParaRPr lang="en-US"/>
        </a:p>
      </dgm:t>
    </dgm:pt>
    <dgm:pt modelId="{63B520D2-F134-45CB-AB7F-CD7D9951BFA0}" type="sibTrans" cxnId="{1BF154E1-6D1B-4A44-AF48-502B21F05BF0}">
      <dgm:prSet phldrT="6"/>
      <dgm:spPr/>
      <dgm:t>
        <a:bodyPr/>
        <a:lstStyle/>
        <a:p>
          <a:r>
            <a:rPr lang="en-US" dirty="0"/>
            <a:t>6</a:t>
          </a:r>
        </a:p>
      </dgm:t>
    </dgm:pt>
    <dgm:pt modelId="{EF1C5BE8-2DE2-4360-9885-1660A058CCE7}" type="pres">
      <dgm:prSet presAssocID="{D7E5DC09-8C7E-4E4D-91ED-DEEFF489FD76}" presName="linearFlow" presStyleCnt="0">
        <dgm:presLayoutVars>
          <dgm:dir/>
          <dgm:animLvl val="lvl"/>
          <dgm:resizeHandles val="exact"/>
        </dgm:presLayoutVars>
      </dgm:prSet>
      <dgm:spPr/>
    </dgm:pt>
    <dgm:pt modelId="{054C3BD6-AFC4-4E8F-BB97-247F185F17CA}" type="pres">
      <dgm:prSet presAssocID="{C7104A18-D3C4-4CF3-9597-A98948046438}" presName="compositeNode" presStyleCnt="0"/>
      <dgm:spPr/>
    </dgm:pt>
    <dgm:pt modelId="{4D6C7DE9-8EF3-4BB2-8951-C7DF9350CC8A}" type="pres">
      <dgm:prSet presAssocID="{C7104A18-D3C4-4CF3-9597-A98948046438}" presName="parTx" presStyleLbl="node1" presStyleIdx="0" presStyleCnt="0">
        <dgm:presLayoutVars>
          <dgm:chMax val="0"/>
          <dgm:chPref val="0"/>
          <dgm:bulletEnabled val="1"/>
        </dgm:presLayoutVars>
      </dgm:prSet>
      <dgm:spPr/>
    </dgm:pt>
    <dgm:pt modelId="{E874B3F6-2364-47AE-92C4-C42C69728208}" type="pres">
      <dgm:prSet presAssocID="{C7104A18-D3C4-4CF3-9597-A98948046438}" presName="parSh" presStyleCnt="0"/>
      <dgm:spPr/>
    </dgm:pt>
    <dgm:pt modelId="{CE6E11F7-2085-4D44-A0AC-34C502E933D8}" type="pres">
      <dgm:prSet presAssocID="{C7104A18-D3C4-4CF3-9597-A98948046438}" presName="lineNode" presStyleLbl="alignAccFollowNode1" presStyleIdx="0" presStyleCnt="18"/>
      <dgm:spPr/>
    </dgm:pt>
    <dgm:pt modelId="{6C947BFD-7AEE-4C22-B259-1E2E2838EDE9}" type="pres">
      <dgm:prSet presAssocID="{C7104A18-D3C4-4CF3-9597-A98948046438}" presName="lineArrowNode" presStyleLbl="alignAccFollowNode1" presStyleIdx="1" presStyleCnt="18"/>
      <dgm:spPr/>
    </dgm:pt>
    <dgm:pt modelId="{CCA99A68-19B6-4E9D-93C7-03886BF143DB}" type="pres">
      <dgm:prSet presAssocID="{F0E52ABD-3715-4B88-8857-724AA7860931}" presName="sibTransNodeCircle" presStyleLbl="alignNode1" presStyleIdx="0" presStyleCnt="6" custScaleX="100000" custScaleY="114969">
        <dgm:presLayoutVars>
          <dgm:chMax val="0"/>
          <dgm:bulletEnabled/>
        </dgm:presLayoutVars>
      </dgm:prSet>
      <dgm:spPr/>
    </dgm:pt>
    <dgm:pt modelId="{8EE16906-28F5-467F-A7E8-7F7C5781840D}" type="pres">
      <dgm:prSet presAssocID="{F0E52ABD-3715-4B88-8857-724AA7860931}" presName="spacerBetweenCircleAndCallout" presStyleCnt="0">
        <dgm:presLayoutVars/>
      </dgm:prSet>
      <dgm:spPr/>
    </dgm:pt>
    <dgm:pt modelId="{FC1C0887-0800-4D61-B5C1-FB9C0016B9D1}" type="pres">
      <dgm:prSet presAssocID="{C7104A18-D3C4-4CF3-9597-A98948046438}" presName="nodeText" presStyleLbl="alignAccFollowNode1" presStyleIdx="2" presStyleCnt="18" custScaleY="111399">
        <dgm:presLayoutVars>
          <dgm:bulletEnabled val="1"/>
        </dgm:presLayoutVars>
      </dgm:prSet>
      <dgm:spPr/>
    </dgm:pt>
    <dgm:pt modelId="{AAF297A3-D601-430A-96F0-5CDDB83A1F69}" type="pres">
      <dgm:prSet presAssocID="{F0E52ABD-3715-4B88-8857-724AA7860931}" presName="sibTransComposite" presStyleCnt="0"/>
      <dgm:spPr/>
    </dgm:pt>
    <dgm:pt modelId="{9C0CC6B5-0A4F-4DEC-AE4F-1ADFF2B76057}" type="pres">
      <dgm:prSet presAssocID="{4808FE54-827B-4CD6-A148-4E8BBA0E0C8B}" presName="compositeNode" presStyleCnt="0"/>
      <dgm:spPr/>
    </dgm:pt>
    <dgm:pt modelId="{3B5EE1E8-6E4A-4688-A750-E1DB92E69932}" type="pres">
      <dgm:prSet presAssocID="{4808FE54-827B-4CD6-A148-4E8BBA0E0C8B}" presName="parTx" presStyleLbl="node1" presStyleIdx="0" presStyleCnt="0">
        <dgm:presLayoutVars>
          <dgm:chMax val="0"/>
          <dgm:chPref val="0"/>
          <dgm:bulletEnabled val="1"/>
        </dgm:presLayoutVars>
      </dgm:prSet>
      <dgm:spPr/>
    </dgm:pt>
    <dgm:pt modelId="{D7778718-93C7-4604-A855-412884846D0A}" type="pres">
      <dgm:prSet presAssocID="{4808FE54-827B-4CD6-A148-4E8BBA0E0C8B}" presName="parSh" presStyleCnt="0"/>
      <dgm:spPr/>
    </dgm:pt>
    <dgm:pt modelId="{02F53A63-FF7C-4864-A424-8B9DA35A4706}" type="pres">
      <dgm:prSet presAssocID="{4808FE54-827B-4CD6-A148-4E8BBA0E0C8B}" presName="lineNode" presStyleLbl="alignAccFollowNode1" presStyleIdx="3" presStyleCnt="18"/>
      <dgm:spPr/>
    </dgm:pt>
    <dgm:pt modelId="{FEEBCC52-FB0C-4528-A0DF-E6C907A68123}" type="pres">
      <dgm:prSet presAssocID="{4808FE54-827B-4CD6-A148-4E8BBA0E0C8B}" presName="lineArrowNode" presStyleLbl="alignAccFollowNode1" presStyleIdx="4" presStyleCnt="18"/>
      <dgm:spPr/>
    </dgm:pt>
    <dgm:pt modelId="{DBC073B3-16B0-42BF-8921-7225FAEEE09E}" type="pres">
      <dgm:prSet presAssocID="{6A1CD155-8C00-4CF3-BC86-309BA690E161}" presName="sibTransNodeCircle" presStyleLbl="alignNode1" presStyleIdx="1" presStyleCnt="6" custScaleX="100000" custScaleY="116884">
        <dgm:presLayoutVars>
          <dgm:chMax val="0"/>
          <dgm:bulletEnabled/>
        </dgm:presLayoutVars>
      </dgm:prSet>
      <dgm:spPr/>
    </dgm:pt>
    <dgm:pt modelId="{750A788F-32C9-47AE-95BB-302A161A7B86}" type="pres">
      <dgm:prSet presAssocID="{6A1CD155-8C00-4CF3-BC86-309BA690E161}" presName="spacerBetweenCircleAndCallout" presStyleCnt="0">
        <dgm:presLayoutVars/>
      </dgm:prSet>
      <dgm:spPr/>
    </dgm:pt>
    <dgm:pt modelId="{D0E12074-BC43-4365-85A6-AEA9243E4008}" type="pres">
      <dgm:prSet presAssocID="{4808FE54-827B-4CD6-A148-4E8BBA0E0C8B}" presName="nodeText" presStyleLbl="alignAccFollowNode1" presStyleIdx="5" presStyleCnt="18" custScaleY="100000">
        <dgm:presLayoutVars>
          <dgm:bulletEnabled val="1"/>
        </dgm:presLayoutVars>
      </dgm:prSet>
      <dgm:spPr/>
    </dgm:pt>
    <dgm:pt modelId="{5CE43BD0-E420-4C8D-A763-B4975A940070}" type="pres">
      <dgm:prSet presAssocID="{6A1CD155-8C00-4CF3-BC86-309BA690E161}" presName="sibTransComposite" presStyleCnt="0"/>
      <dgm:spPr/>
    </dgm:pt>
    <dgm:pt modelId="{3BE08B43-9B6A-4CC2-8CC0-E74F1270C3BC}" type="pres">
      <dgm:prSet presAssocID="{DF3E5DC8-ACE2-4D63-B5D5-7F0BD2482191}" presName="compositeNode" presStyleCnt="0"/>
      <dgm:spPr/>
    </dgm:pt>
    <dgm:pt modelId="{CF84C594-FFDB-4A1B-B51B-400818FC1D5E}" type="pres">
      <dgm:prSet presAssocID="{DF3E5DC8-ACE2-4D63-B5D5-7F0BD2482191}" presName="parTx" presStyleLbl="node1" presStyleIdx="0" presStyleCnt="0">
        <dgm:presLayoutVars>
          <dgm:chMax val="0"/>
          <dgm:chPref val="0"/>
          <dgm:bulletEnabled val="1"/>
        </dgm:presLayoutVars>
      </dgm:prSet>
      <dgm:spPr/>
    </dgm:pt>
    <dgm:pt modelId="{A8A40BAE-2DFD-4547-BCFE-A4F15AAB83D1}" type="pres">
      <dgm:prSet presAssocID="{DF3E5DC8-ACE2-4D63-B5D5-7F0BD2482191}" presName="parSh" presStyleCnt="0"/>
      <dgm:spPr/>
    </dgm:pt>
    <dgm:pt modelId="{F3578031-044C-4491-A90C-8D32D7493D04}" type="pres">
      <dgm:prSet presAssocID="{DF3E5DC8-ACE2-4D63-B5D5-7F0BD2482191}" presName="lineNode" presStyleLbl="alignAccFollowNode1" presStyleIdx="6" presStyleCnt="18"/>
      <dgm:spPr/>
    </dgm:pt>
    <dgm:pt modelId="{9D293353-BC84-4E89-96FB-0E28D94C2C8E}" type="pres">
      <dgm:prSet presAssocID="{DF3E5DC8-ACE2-4D63-B5D5-7F0BD2482191}" presName="lineArrowNode" presStyleLbl="alignAccFollowNode1" presStyleIdx="7" presStyleCnt="18"/>
      <dgm:spPr/>
    </dgm:pt>
    <dgm:pt modelId="{CA2A0E73-4E04-4AD5-AD7E-111108F709EF}" type="pres">
      <dgm:prSet presAssocID="{703F474E-1627-4DED-A676-FB48517CF133}" presName="sibTransNodeCircle" presStyleLbl="alignNode1" presStyleIdx="2" presStyleCnt="6" custScaleX="100000" custScaleY="116083">
        <dgm:presLayoutVars>
          <dgm:chMax val="0"/>
          <dgm:bulletEnabled/>
        </dgm:presLayoutVars>
      </dgm:prSet>
      <dgm:spPr/>
    </dgm:pt>
    <dgm:pt modelId="{A308BD4D-CB26-4947-AFBE-59C072596C89}" type="pres">
      <dgm:prSet presAssocID="{703F474E-1627-4DED-A676-FB48517CF133}" presName="spacerBetweenCircleAndCallout" presStyleCnt="0">
        <dgm:presLayoutVars/>
      </dgm:prSet>
      <dgm:spPr/>
    </dgm:pt>
    <dgm:pt modelId="{9C0BFA86-B1D4-40AA-AF94-24FE133D2F37}" type="pres">
      <dgm:prSet presAssocID="{DF3E5DC8-ACE2-4D63-B5D5-7F0BD2482191}" presName="nodeText" presStyleLbl="alignAccFollowNode1" presStyleIdx="8" presStyleCnt="18">
        <dgm:presLayoutVars>
          <dgm:bulletEnabled val="1"/>
        </dgm:presLayoutVars>
      </dgm:prSet>
      <dgm:spPr/>
    </dgm:pt>
    <dgm:pt modelId="{1E767A9D-5533-451A-9C01-5F04B5B6571C}" type="pres">
      <dgm:prSet presAssocID="{703F474E-1627-4DED-A676-FB48517CF133}" presName="sibTransComposite" presStyleCnt="0"/>
      <dgm:spPr/>
    </dgm:pt>
    <dgm:pt modelId="{66126060-0248-4148-9E7C-158B9D226DC3}" type="pres">
      <dgm:prSet presAssocID="{6EEC79E0-C38A-4403-AD33-46C08251E16A}" presName="compositeNode" presStyleCnt="0"/>
      <dgm:spPr/>
    </dgm:pt>
    <dgm:pt modelId="{F1674CAF-45A8-40C7-9112-0950AD05ED21}" type="pres">
      <dgm:prSet presAssocID="{6EEC79E0-C38A-4403-AD33-46C08251E16A}" presName="parTx" presStyleLbl="node1" presStyleIdx="0" presStyleCnt="0">
        <dgm:presLayoutVars>
          <dgm:chMax val="0"/>
          <dgm:chPref val="0"/>
          <dgm:bulletEnabled val="1"/>
        </dgm:presLayoutVars>
      </dgm:prSet>
      <dgm:spPr/>
    </dgm:pt>
    <dgm:pt modelId="{7D99B924-19F7-4ED2-83F2-2DEA82ACEE3E}" type="pres">
      <dgm:prSet presAssocID="{6EEC79E0-C38A-4403-AD33-46C08251E16A}" presName="parSh" presStyleCnt="0"/>
      <dgm:spPr/>
    </dgm:pt>
    <dgm:pt modelId="{37FD1C2F-62E3-4369-8658-4DC184C52C37}" type="pres">
      <dgm:prSet presAssocID="{6EEC79E0-C38A-4403-AD33-46C08251E16A}" presName="lineNode" presStyleLbl="alignAccFollowNode1" presStyleIdx="9" presStyleCnt="18"/>
      <dgm:spPr/>
    </dgm:pt>
    <dgm:pt modelId="{80FACFF7-6F38-4012-A590-E4D0A3289BDD}" type="pres">
      <dgm:prSet presAssocID="{6EEC79E0-C38A-4403-AD33-46C08251E16A}" presName="lineArrowNode" presStyleLbl="alignAccFollowNode1" presStyleIdx="10" presStyleCnt="18"/>
      <dgm:spPr/>
    </dgm:pt>
    <dgm:pt modelId="{5BA17449-0D8E-4D78-8457-D50C7B86A359}" type="pres">
      <dgm:prSet presAssocID="{463755F8-EAFE-4D8E-9B1F-CE391A51A1D5}" presName="sibTransNodeCircle" presStyleLbl="alignNode1" presStyleIdx="3" presStyleCnt="6" custScaleX="100000" custScaleY="115577">
        <dgm:presLayoutVars>
          <dgm:chMax val="0"/>
          <dgm:bulletEnabled/>
        </dgm:presLayoutVars>
      </dgm:prSet>
      <dgm:spPr/>
    </dgm:pt>
    <dgm:pt modelId="{DA6C3417-ED35-47D3-86A8-4D702891F97A}" type="pres">
      <dgm:prSet presAssocID="{463755F8-EAFE-4D8E-9B1F-CE391A51A1D5}" presName="spacerBetweenCircleAndCallout" presStyleCnt="0">
        <dgm:presLayoutVars/>
      </dgm:prSet>
      <dgm:spPr/>
    </dgm:pt>
    <dgm:pt modelId="{04F06A3A-613A-40A6-82C2-45FA521A4A1C}" type="pres">
      <dgm:prSet presAssocID="{6EEC79E0-C38A-4403-AD33-46C08251E16A}" presName="nodeText" presStyleLbl="alignAccFollowNode1" presStyleIdx="11" presStyleCnt="18">
        <dgm:presLayoutVars>
          <dgm:bulletEnabled val="1"/>
        </dgm:presLayoutVars>
      </dgm:prSet>
      <dgm:spPr/>
    </dgm:pt>
    <dgm:pt modelId="{E688E601-E125-433D-BF0C-24435A964877}" type="pres">
      <dgm:prSet presAssocID="{463755F8-EAFE-4D8E-9B1F-CE391A51A1D5}" presName="sibTransComposite" presStyleCnt="0"/>
      <dgm:spPr/>
    </dgm:pt>
    <dgm:pt modelId="{140813E5-2DB8-450E-B2EB-452F948852BC}" type="pres">
      <dgm:prSet presAssocID="{618DDE92-A7EB-4E04-B0A0-DBC9FC33F316}" presName="compositeNode" presStyleCnt="0"/>
      <dgm:spPr/>
    </dgm:pt>
    <dgm:pt modelId="{30062FD5-98F4-41EA-9DDF-01CB358F5ECA}" type="pres">
      <dgm:prSet presAssocID="{618DDE92-A7EB-4E04-B0A0-DBC9FC33F316}" presName="parTx" presStyleLbl="node1" presStyleIdx="0" presStyleCnt="0">
        <dgm:presLayoutVars>
          <dgm:chMax val="0"/>
          <dgm:chPref val="0"/>
          <dgm:bulletEnabled val="1"/>
        </dgm:presLayoutVars>
      </dgm:prSet>
      <dgm:spPr/>
    </dgm:pt>
    <dgm:pt modelId="{840CE778-F456-4C99-B2CC-76220DD88060}" type="pres">
      <dgm:prSet presAssocID="{618DDE92-A7EB-4E04-B0A0-DBC9FC33F316}" presName="parSh" presStyleCnt="0"/>
      <dgm:spPr/>
    </dgm:pt>
    <dgm:pt modelId="{BB141F16-F100-47C2-8A05-7619F8A5A071}" type="pres">
      <dgm:prSet presAssocID="{618DDE92-A7EB-4E04-B0A0-DBC9FC33F316}" presName="lineNode" presStyleLbl="alignAccFollowNode1" presStyleIdx="12" presStyleCnt="18"/>
      <dgm:spPr/>
    </dgm:pt>
    <dgm:pt modelId="{F02F6839-1F9E-46BB-AFDE-6A8DC67C09B1}" type="pres">
      <dgm:prSet presAssocID="{618DDE92-A7EB-4E04-B0A0-DBC9FC33F316}" presName="lineArrowNode" presStyleLbl="alignAccFollowNode1" presStyleIdx="13" presStyleCnt="18"/>
      <dgm:spPr/>
    </dgm:pt>
    <dgm:pt modelId="{7E392DF2-15AD-4991-ADD9-D174D5439F94}" type="pres">
      <dgm:prSet presAssocID="{37A7C08B-785E-4126-9579-D07506838B6B}" presName="sibTransNodeCircle" presStyleLbl="alignNode1" presStyleIdx="4" presStyleCnt="6" custScaleX="100000" custScaleY="119230">
        <dgm:presLayoutVars>
          <dgm:chMax val="0"/>
          <dgm:bulletEnabled/>
        </dgm:presLayoutVars>
      </dgm:prSet>
      <dgm:spPr/>
    </dgm:pt>
    <dgm:pt modelId="{7D30208D-3ADD-45AF-AE21-459D732AE07F}" type="pres">
      <dgm:prSet presAssocID="{37A7C08B-785E-4126-9579-D07506838B6B}" presName="spacerBetweenCircleAndCallout" presStyleCnt="0">
        <dgm:presLayoutVars/>
      </dgm:prSet>
      <dgm:spPr/>
    </dgm:pt>
    <dgm:pt modelId="{17FC00FE-7552-4C53-AED5-145E7651BA83}" type="pres">
      <dgm:prSet presAssocID="{618DDE92-A7EB-4E04-B0A0-DBC9FC33F316}" presName="nodeText" presStyleLbl="alignAccFollowNode1" presStyleIdx="14" presStyleCnt="18">
        <dgm:presLayoutVars>
          <dgm:bulletEnabled val="1"/>
        </dgm:presLayoutVars>
      </dgm:prSet>
      <dgm:spPr/>
    </dgm:pt>
    <dgm:pt modelId="{B3C90FE6-D3F9-418F-BE2E-CC7FA5095F50}" type="pres">
      <dgm:prSet presAssocID="{37A7C08B-785E-4126-9579-D07506838B6B}" presName="sibTransComposite" presStyleCnt="0"/>
      <dgm:spPr/>
    </dgm:pt>
    <dgm:pt modelId="{F6D19A4B-DD7C-4106-AA8A-8B78B1B84793}" type="pres">
      <dgm:prSet presAssocID="{F51926DB-C3DB-4B35-9763-EF13591010C2}" presName="compositeNode" presStyleCnt="0"/>
      <dgm:spPr/>
    </dgm:pt>
    <dgm:pt modelId="{1169BB11-F07D-49CB-A1F1-F152B80404A7}" type="pres">
      <dgm:prSet presAssocID="{F51926DB-C3DB-4B35-9763-EF13591010C2}" presName="parTx" presStyleLbl="node1" presStyleIdx="0" presStyleCnt="0">
        <dgm:presLayoutVars>
          <dgm:chMax val="0"/>
          <dgm:chPref val="0"/>
          <dgm:bulletEnabled val="1"/>
        </dgm:presLayoutVars>
      </dgm:prSet>
      <dgm:spPr/>
    </dgm:pt>
    <dgm:pt modelId="{29745118-8EAB-49E7-B971-D58AD2DC61B6}" type="pres">
      <dgm:prSet presAssocID="{F51926DB-C3DB-4B35-9763-EF13591010C2}" presName="parSh" presStyleCnt="0"/>
      <dgm:spPr/>
    </dgm:pt>
    <dgm:pt modelId="{1CBFBB5E-713A-4BD6-B8BE-370A642FC872}" type="pres">
      <dgm:prSet presAssocID="{F51926DB-C3DB-4B35-9763-EF13591010C2}" presName="lineNode" presStyleLbl="alignAccFollowNode1" presStyleIdx="15" presStyleCnt="18"/>
      <dgm:spPr/>
    </dgm:pt>
    <dgm:pt modelId="{DB3C253D-40E3-4CC4-8FDB-A1969412F4D4}" type="pres">
      <dgm:prSet presAssocID="{F51926DB-C3DB-4B35-9763-EF13591010C2}" presName="lineArrowNode" presStyleLbl="alignAccFollowNode1" presStyleIdx="16" presStyleCnt="18"/>
      <dgm:spPr/>
    </dgm:pt>
    <dgm:pt modelId="{2605903C-74F5-4A50-9368-8923EB2FB493}" type="pres">
      <dgm:prSet presAssocID="{63B520D2-F134-45CB-AB7F-CD7D9951BFA0}" presName="sibTransNodeCircle" presStyleLbl="alignNode1" presStyleIdx="5" presStyleCnt="6" custScaleX="100000" custScaleY="117079">
        <dgm:presLayoutVars>
          <dgm:chMax val="0"/>
          <dgm:bulletEnabled/>
        </dgm:presLayoutVars>
      </dgm:prSet>
      <dgm:spPr/>
    </dgm:pt>
    <dgm:pt modelId="{01DA7FFA-E120-4B36-B284-680EFE67E176}" type="pres">
      <dgm:prSet presAssocID="{63B520D2-F134-45CB-AB7F-CD7D9951BFA0}" presName="spacerBetweenCircleAndCallout" presStyleCnt="0">
        <dgm:presLayoutVars/>
      </dgm:prSet>
      <dgm:spPr/>
    </dgm:pt>
    <dgm:pt modelId="{B1E12C6B-21A8-45B7-B8A7-24E78A9127C0}" type="pres">
      <dgm:prSet presAssocID="{F51926DB-C3DB-4B35-9763-EF13591010C2}" presName="nodeText" presStyleLbl="alignAccFollowNode1" presStyleIdx="17" presStyleCnt="18">
        <dgm:presLayoutVars>
          <dgm:bulletEnabled val="1"/>
        </dgm:presLayoutVars>
      </dgm:prSet>
      <dgm:spPr/>
    </dgm:pt>
  </dgm:ptLst>
  <dgm:cxnLst>
    <dgm:cxn modelId="{1DA1930B-C7A0-4937-A73C-DF08069982A5}" type="presOf" srcId="{F0E52ABD-3715-4B88-8857-724AA7860931}" destId="{CCA99A68-19B6-4E9D-93C7-03886BF143DB}" srcOrd="0" destOrd="0" presId="urn:microsoft.com/office/officeart/2016/7/layout/LinearArrowProcessNumbered"/>
    <dgm:cxn modelId="{9D38F815-A406-4D7E-9659-07BAB5B8E9CB}" type="presOf" srcId="{618DDE92-A7EB-4E04-B0A0-DBC9FC33F316}" destId="{17FC00FE-7552-4C53-AED5-145E7651BA83}" srcOrd="0" destOrd="0" presId="urn:microsoft.com/office/officeart/2016/7/layout/LinearArrowProcessNumbered"/>
    <dgm:cxn modelId="{F23BE519-7659-4E25-9347-54A691E3D548}" srcId="{D7E5DC09-8C7E-4E4D-91ED-DEEFF489FD76}" destId="{618DDE92-A7EB-4E04-B0A0-DBC9FC33F316}" srcOrd="4" destOrd="0" parTransId="{09789BC7-92BE-46FF-AF0B-E0004B52B9C4}" sibTransId="{37A7C08B-785E-4126-9579-D07506838B6B}"/>
    <dgm:cxn modelId="{D0277A24-B66E-4856-8158-43241385B69B}" srcId="{D7E5DC09-8C7E-4E4D-91ED-DEEFF489FD76}" destId="{C7104A18-D3C4-4CF3-9597-A98948046438}" srcOrd="0" destOrd="0" parTransId="{900B47E0-22F0-4DF9-B339-9B21776C0071}" sibTransId="{F0E52ABD-3715-4B88-8857-724AA7860931}"/>
    <dgm:cxn modelId="{E26B022E-B5F2-4D17-AE98-906DCD32501D}" type="presOf" srcId="{463755F8-EAFE-4D8E-9B1F-CE391A51A1D5}" destId="{5BA17449-0D8E-4D78-8457-D50C7B86A359}" srcOrd="0" destOrd="0" presId="urn:microsoft.com/office/officeart/2016/7/layout/LinearArrowProcessNumbered"/>
    <dgm:cxn modelId="{58E79A34-1699-4611-9569-493F917CDD52}" type="presOf" srcId="{D7E5DC09-8C7E-4E4D-91ED-DEEFF489FD76}" destId="{EF1C5BE8-2DE2-4360-9885-1660A058CCE7}" srcOrd="0" destOrd="0" presId="urn:microsoft.com/office/officeart/2016/7/layout/LinearArrowProcessNumbered"/>
    <dgm:cxn modelId="{ABEE7F36-53CC-4D6B-922C-747705611D42}" type="presOf" srcId="{37A7C08B-785E-4126-9579-D07506838B6B}" destId="{7E392DF2-15AD-4991-ADD9-D174D5439F94}" srcOrd="0" destOrd="0" presId="urn:microsoft.com/office/officeart/2016/7/layout/LinearArrowProcessNumbered"/>
    <dgm:cxn modelId="{825F225C-A1F1-4AAF-9750-FC3DF1497C21}" type="presOf" srcId="{63B520D2-F134-45CB-AB7F-CD7D9951BFA0}" destId="{2605903C-74F5-4A50-9368-8923EB2FB493}" srcOrd="0" destOrd="0" presId="urn:microsoft.com/office/officeart/2016/7/layout/LinearArrowProcessNumbered"/>
    <dgm:cxn modelId="{DD507D43-BBFF-45EB-85EB-DE519BE2F7C9}" type="presOf" srcId="{6A1CD155-8C00-4CF3-BC86-309BA690E161}" destId="{DBC073B3-16B0-42BF-8921-7225FAEEE09E}" srcOrd="0" destOrd="0" presId="urn:microsoft.com/office/officeart/2016/7/layout/LinearArrowProcessNumbered"/>
    <dgm:cxn modelId="{41FAB16D-B8E0-46DA-8C38-52564A10FC2F}" type="presOf" srcId="{4808FE54-827B-4CD6-A148-4E8BBA0E0C8B}" destId="{D0E12074-BC43-4365-85A6-AEA9243E4008}" srcOrd="0" destOrd="0" presId="urn:microsoft.com/office/officeart/2016/7/layout/LinearArrowProcessNumbered"/>
    <dgm:cxn modelId="{AD622470-2A99-4C53-BB71-158E39A3C22E}" type="presOf" srcId="{6EEC79E0-C38A-4403-AD33-46C08251E16A}" destId="{04F06A3A-613A-40A6-82C2-45FA521A4A1C}" srcOrd="0" destOrd="0" presId="urn:microsoft.com/office/officeart/2016/7/layout/LinearArrowProcessNumbered"/>
    <dgm:cxn modelId="{47469371-012C-4190-9C28-FB667C989127}" srcId="{D7E5DC09-8C7E-4E4D-91ED-DEEFF489FD76}" destId="{4808FE54-827B-4CD6-A148-4E8BBA0E0C8B}" srcOrd="1" destOrd="0" parTransId="{708D04C2-B553-456B-A844-5043D83853C2}" sibTransId="{6A1CD155-8C00-4CF3-BC86-309BA690E161}"/>
    <dgm:cxn modelId="{8725B555-E291-471C-B197-91AFF891DDFC}" type="presOf" srcId="{C7104A18-D3C4-4CF3-9597-A98948046438}" destId="{FC1C0887-0800-4D61-B5C1-FB9C0016B9D1}" srcOrd="0" destOrd="0" presId="urn:microsoft.com/office/officeart/2016/7/layout/LinearArrowProcessNumbered"/>
    <dgm:cxn modelId="{99E85D82-5587-462B-8302-233D51C9CCA2}" type="presOf" srcId="{F51926DB-C3DB-4B35-9763-EF13591010C2}" destId="{B1E12C6B-21A8-45B7-B8A7-24E78A9127C0}" srcOrd="0" destOrd="0" presId="urn:microsoft.com/office/officeart/2016/7/layout/LinearArrowProcessNumbered"/>
    <dgm:cxn modelId="{F08E049C-E34C-4A1E-B48C-ACBBEF2EFF62}" type="presOf" srcId="{DF3E5DC8-ACE2-4D63-B5D5-7F0BD2482191}" destId="{9C0BFA86-B1D4-40AA-AF94-24FE133D2F37}" srcOrd="0" destOrd="0" presId="urn:microsoft.com/office/officeart/2016/7/layout/LinearArrowProcessNumbered"/>
    <dgm:cxn modelId="{111089A5-FD71-41F6-9049-17AA4C69CD08}" srcId="{D7E5DC09-8C7E-4E4D-91ED-DEEFF489FD76}" destId="{DF3E5DC8-ACE2-4D63-B5D5-7F0BD2482191}" srcOrd="2" destOrd="0" parTransId="{DB141A37-C61B-4639-94AD-3D7756627A95}" sibTransId="{703F474E-1627-4DED-A676-FB48517CF133}"/>
    <dgm:cxn modelId="{1BF154E1-6D1B-4A44-AF48-502B21F05BF0}" srcId="{D7E5DC09-8C7E-4E4D-91ED-DEEFF489FD76}" destId="{F51926DB-C3DB-4B35-9763-EF13591010C2}" srcOrd="5" destOrd="0" parTransId="{1EC47491-0216-48FC-A474-FC25A7F0C7CD}" sibTransId="{63B520D2-F134-45CB-AB7F-CD7D9951BFA0}"/>
    <dgm:cxn modelId="{F6FCB8F6-460A-46C8-B809-7C6F697B0F5B}" type="presOf" srcId="{703F474E-1627-4DED-A676-FB48517CF133}" destId="{CA2A0E73-4E04-4AD5-AD7E-111108F709EF}" srcOrd="0" destOrd="0" presId="urn:microsoft.com/office/officeart/2016/7/layout/LinearArrowProcessNumbered"/>
    <dgm:cxn modelId="{5D568AFA-1871-4338-8B2D-8088BB08A556}" srcId="{D7E5DC09-8C7E-4E4D-91ED-DEEFF489FD76}" destId="{6EEC79E0-C38A-4403-AD33-46C08251E16A}" srcOrd="3" destOrd="0" parTransId="{8EA147CE-AAC7-462E-B19A-74DD620288FD}" sibTransId="{463755F8-EAFE-4D8E-9B1F-CE391A51A1D5}"/>
    <dgm:cxn modelId="{7FACE9E6-C88E-4512-B0B3-27A8409CE03F}" type="presParOf" srcId="{EF1C5BE8-2DE2-4360-9885-1660A058CCE7}" destId="{054C3BD6-AFC4-4E8F-BB97-247F185F17CA}" srcOrd="0" destOrd="0" presId="urn:microsoft.com/office/officeart/2016/7/layout/LinearArrowProcessNumbered"/>
    <dgm:cxn modelId="{19EBFAA3-1CA5-4661-960C-7EF9C2049009}" type="presParOf" srcId="{054C3BD6-AFC4-4E8F-BB97-247F185F17CA}" destId="{4D6C7DE9-8EF3-4BB2-8951-C7DF9350CC8A}" srcOrd="0" destOrd="0" presId="urn:microsoft.com/office/officeart/2016/7/layout/LinearArrowProcessNumbered"/>
    <dgm:cxn modelId="{33545939-5C9A-4B44-A0DB-CAA8FA2B536D}" type="presParOf" srcId="{054C3BD6-AFC4-4E8F-BB97-247F185F17CA}" destId="{E874B3F6-2364-47AE-92C4-C42C69728208}" srcOrd="1" destOrd="0" presId="urn:microsoft.com/office/officeart/2016/7/layout/LinearArrowProcessNumbered"/>
    <dgm:cxn modelId="{5FC8BE52-8FB0-4643-A1BA-597CEACC1C59}" type="presParOf" srcId="{E874B3F6-2364-47AE-92C4-C42C69728208}" destId="{CE6E11F7-2085-4D44-A0AC-34C502E933D8}" srcOrd="0" destOrd="0" presId="urn:microsoft.com/office/officeart/2016/7/layout/LinearArrowProcessNumbered"/>
    <dgm:cxn modelId="{F6E9BB2B-87F2-48B5-89AF-32E1F43B3808}" type="presParOf" srcId="{E874B3F6-2364-47AE-92C4-C42C69728208}" destId="{6C947BFD-7AEE-4C22-B259-1E2E2838EDE9}" srcOrd="1" destOrd="0" presId="urn:microsoft.com/office/officeart/2016/7/layout/LinearArrowProcessNumbered"/>
    <dgm:cxn modelId="{E7035874-8832-4674-BC1A-E4487B388BD4}" type="presParOf" srcId="{E874B3F6-2364-47AE-92C4-C42C69728208}" destId="{CCA99A68-19B6-4E9D-93C7-03886BF143DB}" srcOrd="2" destOrd="0" presId="urn:microsoft.com/office/officeart/2016/7/layout/LinearArrowProcessNumbered"/>
    <dgm:cxn modelId="{0B09F3FD-B425-45CD-8F1F-64D3108AA58A}" type="presParOf" srcId="{E874B3F6-2364-47AE-92C4-C42C69728208}" destId="{8EE16906-28F5-467F-A7E8-7F7C5781840D}" srcOrd="3" destOrd="0" presId="urn:microsoft.com/office/officeart/2016/7/layout/LinearArrowProcessNumbered"/>
    <dgm:cxn modelId="{BF8B5E24-5DEC-421C-B6B4-34FFEEDA5691}" type="presParOf" srcId="{054C3BD6-AFC4-4E8F-BB97-247F185F17CA}" destId="{FC1C0887-0800-4D61-B5C1-FB9C0016B9D1}" srcOrd="2" destOrd="0" presId="urn:microsoft.com/office/officeart/2016/7/layout/LinearArrowProcessNumbered"/>
    <dgm:cxn modelId="{43CEAAA5-00F4-40E5-A108-CE622E08F682}" type="presParOf" srcId="{EF1C5BE8-2DE2-4360-9885-1660A058CCE7}" destId="{AAF297A3-D601-430A-96F0-5CDDB83A1F69}" srcOrd="1" destOrd="0" presId="urn:microsoft.com/office/officeart/2016/7/layout/LinearArrowProcessNumbered"/>
    <dgm:cxn modelId="{40234F92-D73A-4626-85A0-D2D9F021501F}" type="presParOf" srcId="{EF1C5BE8-2DE2-4360-9885-1660A058CCE7}" destId="{9C0CC6B5-0A4F-4DEC-AE4F-1ADFF2B76057}" srcOrd="2" destOrd="0" presId="urn:microsoft.com/office/officeart/2016/7/layout/LinearArrowProcessNumbered"/>
    <dgm:cxn modelId="{345FD2BF-BC11-4455-827D-005156B07040}" type="presParOf" srcId="{9C0CC6B5-0A4F-4DEC-AE4F-1ADFF2B76057}" destId="{3B5EE1E8-6E4A-4688-A750-E1DB92E69932}" srcOrd="0" destOrd="0" presId="urn:microsoft.com/office/officeart/2016/7/layout/LinearArrowProcessNumbered"/>
    <dgm:cxn modelId="{E3DAC943-8C40-4D92-AB34-1C37A95CD5A4}" type="presParOf" srcId="{9C0CC6B5-0A4F-4DEC-AE4F-1ADFF2B76057}" destId="{D7778718-93C7-4604-A855-412884846D0A}" srcOrd="1" destOrd="0" presId="urn:microsoft.com/office/officeart/2016/7/layout/LinearArrowProcessNumbered"/>
    <dgm:cxn modelId="{7FA0A4E2-E50B-45A1-BB44-87BED1B9894E}" type="presParOf" srcId="{D7778718-93C7-4604-A855-412884846D0A}" destId="{02F53A63-FF7C-4864-A424-8B9DA35A4706}" srcOrd="0" destOrd="0" presId="urn:microsoft.com/office/officeart/2016/7/layout/LinearArrowProcessNumbered"/>
    <dgm:cxn modelId="{06467FB3-B154-4705-8C50-3D6793DB60C4}" type="presParOf" srcId="{D7778718-93C7-4604-A855-412884846D0A}" destId="{FEEBCC52-FB0C-4528-A0DF-E6C907A68123}" srcOrd="1" destOrd="0" presId="urn:microsoft.com/office/officeart/2016/7/layout/LinearArrowProcessNumbered"/>
    <dgm:cxn modelId="{3565018E-1908-4863-9800-3D35314DE74C}" type="presParOf" srcId="{D7778718-93C7-4604-A855-412884846D0A}" destId="{DBC073B3-16B0-42BF-8921-7225FAEEE09E}" srcOrd="2" destOrd="0" presId="urn:microsoft.com/office/officeart/2016/7/layout/LinearArrowProcessNumbered"/>
    <dgm:cxn modelId="{5E64B410-7165-47DE-AC67-AB0CABD8D20B}" type="presParOf" srcId="{D7778718-93C7-4604-A855-412884846D0A}" destId="{750A788F-32C9-47AE-95BB-302A161A7B86}" srcOrd="3" destOrd="0" presId="urn:microsoft.com/office/officeart/2016/7/layout/LinearArrowProcessNumbered"/>
    <dgm:cxn modelId="{6BA86A50-2D6E-4DEC-9133-3F0E8A5E7F7A}" type="presParOf" srcId="{9C0CC6B5-0A4F-4DEC-AE4F-1ADFF2B76057}" destId="{D0E12074-BC43-4365-85A6-AEA9243E4008}" srcOrd="2" destOrd="0" presId="urn:microsoft.com/office/officeart/2016/7/layout/LinearArrowProcessNumbered"/>
    <dgm:cxn modelId="{3EFD26A9-D62B-4E54-B5D9-9783BB588979}" type="presParOf" srcId="{EF1C5BE8-2DE2-4360-9885-1660A058CCE7}" destId="{5CE43BD0-E420-4C8D-A763-B4975A940070}" srcOrd="3" destOrd="0" presId="urn:microsoft.com/office/officeart/2016/7/layout/LinearArrowProcessNumbered"/>
    <dgm:cxn modelId="{FF1987DE-40B4-4DB7-AD77-F75799584726}" type="presParOf" srcId="{EF1C5BE8-2DE2-4360-9885-1660A058CCE7}" destId="{3BE08B43-9B6A-4CC2-8CC0-E74F1270C3BC}" srcOrd="4" destOrd="0" presId="urn:microsoft.com/office/officeart/2016/7/layout/LinearArrowProcessNumbered"/>
    <dgm:cxn modelId="{B2D28A19-321B-46A6-82AC-1648FDDA722A}" type="presParOf" srcId="{3BE08B43-9B6A-4CC2-8CC0-E74F1270C3BC}" destId="{CF84C594-FFDB-4A1B-B51B-400818FC1D5E}" srcOrd="0" destOrd="0" presId="urn:microsoft.com/office/officeart/2016/7/layout/LinearArrowProcessNumbered"/>
    <dgm:cxn modelId="{0F5D2A13-0E73-4A05-8D47-DD1EA8954A96}" type="presParOf" srcId="{3BE08B43-9B6A-4CC2-8CC0-E74F1270C3BC}" destId="{A8A40BAE-2DFD-4547-BCFE-A4F15AAB83D1}" srcOrd="1" destOrd="0" presId="urn:microsoft.com/office/officeart/2016/7/layout/LinearArrowProcessNumbered"/>
    <dgm:cxn modelId="{148646B4-8377-4431-A93E-A713971222D4}" type="presParOf" srcId="{A8A40BAE-2DFD-4547-BCFE-A4F15AAB83D1}" destId="{F3578031-044C-4491-A90C-8D32D7493D04}" srcOrd="0" destOrd="0" presId="urn:microsoft.com/office/officeart/2016/7/layout/LinearArrowProcessNumbered"/>
    <dgm:cxn modelId="{67CD9BF6-BD0D-4CA6-829E-A71FDB3FBF49}" type="presParOf" srcId="{A8A40BAE-2DFD-4547-BCFE-A4F15AAB83D1}" destId="{9D293353-BC84-4E89-96FB-0E28D94C2C8E}" srcOrd="1" destOrd="0" presId="urn:microsoft.com/office/officeart/2016/7/layout/LinearArrowProcessNumbered"/>
    <dgm:cxn modelId="{2FC6BA9A-F0D8-45B6-944F-D13059CF80D9}" type="presParOf" srcId="{A8A40BAE-2DFD-4547-BCFE-A4F15AAB83D1}" destId="{CA2A0E73-4E04-4AD5-AD7E-111108F709EF}" srcOrd="2" destOrd="0" presId="urn:microsoft.com/office/officeart/2016/7/layout/LinearArrowProcessNumbered"/>
    <dgm:cxn modelId="{3631AE4C-F2BB-480E-B669-5993D95B901A}" type="presParOf" srcId="{A8A40BAE-2DFD-4547-BCFE-A4F15AAB83D1}" destId="{A308BD4D-CB26-4947-AFBE-59C072596C89}" srcOrd="3" destOrd="0" presId="urn:microsoft.com/office/officeart/2016/7/layout/LinearArrowProcessNumbered"/>
    <dgm:cxn modelId="{66C46C54-0E2F-423A-AB27-A45471D066A2}" type="presParOf" srcId="{3BE08B43-9B6A-4CC2-8CC0-E74F1270C3BC}" destId="{9C0BFA86-B1D4-40AA-AF94-24FE133D2F37}" srcOrd="2" destOrd="0" presId="urn:microsoft.com/office/officeart/2016/7/layout/LinearArrowProcessNumbered"/>
    <dgm:cxn modelId="{44CCF69B-6CEF-4992-80DD-FE3F0CBE1C38}" type="presParOf" srcId="{EF1C5BE8-2DE2-4360-9885-1660A058CCE7}" destId="{1E767A9D-5533-451A-9C01-5F04B5B6571C}" srcOrd="5" destOrd="0" presId="urn:microsoft.com/office/officeart/2016/7/layout/LinearArrowProcessNumbered"/>
    <dgm:cxn modelId="{2921B408-FCDA-4901-918A-A08E82F48DDA}" type="presParOf" srcId="{EF1C5BE8-2DE2-4360-9885-1660A058CCE7}" destId="{66126060-0248-4148-9E7C-158B9D226DC3}" srcOrd="6" destOrd="0" presId="urn:microsoft.com/office/officeart/2016/7/layout/LinearArrowProcessNumbered"/>
    <dgm:cxn modelId="{BE124F07-8450-4839-B293-0FB8E113C675}" type="presParOf" srcId="{66126060-0248-4148-9E7C-158B9D226DC3}" destId="{F1674CAF-45A8-40C7-9112-0950AD05ED21}" srcOrd="0" destOrd="0" presId="urn:microsoft.com/office/officeart/2016/7/layout/LinearArrowProcessNumbered"/>
    <dgm:cxn modelId="{94890D19-1DAA-451A-BC57-640C5BCB03BA}" type="presParOf" srcId="{66126060-0248-4148-9E7C-158B9D226DC3}" destId="{7D99B924-19F7-4ED2-83F2-2DEA82ACEE3E}" srcOrd="1" destOrd="0" presId="urn:microsoft.com/office/officeart/2016/7/layout/LinearArrowProcessNumbered"/>
    <dgm:cxn modelId="{0743FFB5-2FC9-4D36-B9C9-8B6BFEBF013F}" type="presParOf" srcId="{7D99B924-19F7-4ED2-83F2-2DEA82ACEE3E}" destId="{37FD1C2F-62E3-4369-8658-4DC184C52C37}" srcOrd="0" destOrd="0" presId="urn:microsoft.com/office/officeart/2016/7/layout/LinearArrowProcessNumbered"/>
    <dgm:cxn modelId="{E9DD1B69-C92E-417F-BB43-26803B0182F5}" type="presParOf" srcId="{7D99B924-19F7-4ED2-83F2-2DEA82ACEE3E}" destId="{80FACFF7-6F38-4012-A590-E4D0A3289BDD}" srcOrd="1" destOrd="0" presId="urn:microsoft.com/office/officeart/2016/7/layout/LinearArrowProcessNumbered"/>
    <dgm:cxn modelId="{C59EE189-4A30-4679-8BE2-88A01044B1C4}" type="presParOf" srcId="{7D99B924-19F7-4ED2-83F2-2DEA82ACEE3E}" destId="{5BA17449-0D8E-4D78-8457-D50C7B86A359}" srcOrd="2" destOrd="0" presId="urn:microsoft.com/office/officeart/2016/7/layout/LinearArrowProcessNumbered"/>
    <dgm:cxn modelId="{96897172-63D3-4A87-8EEC-FBF2A4DF706C}" type="presParOf" srcId="{7D99B924-19F7-4ED2-83F2-2DEA82ACEE3E}" destId="{DA6C3417-ED35-47D3-86A8-4D702891F97A}" srcOrd="3" destOrd="0" presId="urn:microsoft.com/office/officeart/2016/7/layout/LinearArrowProcessNumbered"/>
    <dgm:cxn modelId="{6907562D-BA30-4AA5-A66F-EC595F0A672E}" type="presParOf" srcId="{66126060-0248-4148-9E7C-158B9D226DC3}" destId="{04F06A3A-613A-40A6-82C2-45FA521A4A1C}" srcOrd="2" destOrd="0" presId="urn:microsoft.com/office/officeart/2016/7/layout/LinearArrowProcessNumbered"/>
    <dgm:cxn modelId="{BB467C47-07E5-4A54-A430-5707EAE18124}" type="presParOf" srcId="{EF1C5BE8-2DE2-4360-9885-1660A058CCE7}" destId="{E688E601-E125-433D-BF0C-24435A964877}" srcOrd="7" destOrd="0" presId="urn:microsoft.com/office/officeart/2016/7/layout/LinearArrowProcessNumbered"/>
    <dgm:cxn modelId="{2FBE63D1-7870-4FA8-9EB0-725B44F2B5A1}" type="presParOf" srcId="{EF1C5BE8-2DE2-4360-9885-1660A058CCE7}" destId="{140813E5-2DB8-450E-B2EB-452F948852BC}" srcOrd="8" destOrd="0" presId="urn:microsoft.com/office/officeart/2016/7/layout/LinearArrowProcessNumbered"/>
    <dgm:cxn modelId="{62660268-0B11-4B00-9A6B-FA7AD662F490}" type="presParOf" srcId="{140813E5-2DB8-450E-B2EB-452F948852BC}" destId="{30062FD5-98F4-41EA-9DDF-01CB358F5ECA}" srcOrd="0" destOrd="0" presId="urn:microsoft.com/office/officeart/2016/7/layout/LinearArrowProcessNumbered"/>
    <dgm:cxn modelId="{4B5F66FE-17E5-4043-9D67-561D5164E453}" type="presParOf" srcId="{140813E5-2DB8-450E-B2EB-452F948852BC}" destId="{840CE778-F456-4C99-B2CC-76220DD88060}" srcOrd="1" destOrd="0" presId="urn:microsoft.com/office/officeart/2016/7/layout/LinearArrowProcessNumbered"/>
    <dgm:cxn modelId="{99068C93-F89D-4576-97E8-F92C7B031A2A}" type="presParOf" srcId="{840CE778-F456-4C99-B2CC-76220DD88060}" destId="{BB141F16-F100-47C2-8A05-7619F8A5A071}" srcOrd="0" destOrd="0" presId="urn:microsoft.com/office/officeart/2016/7/layout/LinearArrowProcessNumbered"/>
    <dgm:cxn modelId="{4734D058-28F4-4EAE-8F02-0FD26FD30FF7}" type="presParOf" srcId="{840CE778-F456-4C99-B2CC-76220DD88060}" destId="{F02F6839-1F9E-46BB-AFDE-6A8DC67C09B1}" srcOrd="1" destOrd="0" presId="urn:microsoft.com/office/officeart/2016/7/layout/LinearArrowProcessNumbered"/>
    <dgm:cxn modelId="{6636D3FD-80B9-448E-A88F-2E8CF7B699FD}" type="presParOf" srcId="{840CE778-F456-4C99-B2CC-76220DD88060}" destId="{7E392DF2-15AD-4991-ADD9-D174D5439F94}" srcOrd="2" destOrd="0" presId="urn:microsoft.com/office/officeart/2016/7/layout/LinearArrowProcessNumbered"/>
    <dgm:cxn modelId="{3327E3EB-E06A-4952-93B5-08937B1C49DA}" type="presParOf" srcId="{840CE778-F456-4C99-B2CC-76220DD88060}" destId="{7D30208D-3ADD-45AF-AE21-459D732AE07F}" srcOrd="3" destOrd="0" presId="urn:microsoft.com/office/officeart/2016/7/layout/LinearArrowProcessNumbered"/>
    <dgm:cxn modelId="{E9972F2E-6277-4E53-8112-67AD53872806}" type="presParOf" srcId="{140813E5-2DB8-450E-B2EB-452F948852BC}" destId="{17FC00FE-7552-4C53-AED5-145E7651BA83}" srcOrd="2" destOrd="0" presId="urn:microsoft.com/office/officeart/2016/7/layout/LinearArrowProcessNumbered"/>
    <dgm:cxn modelId="{C255E4C5-59E9-43C6-AF2D-6EEBF3305020}" type="presParOf" srcId="{EF1C5BE8-2DE2-4360-9885-1660A058CCE7}" destId="{B3C90FE6-D3F9-418F-BE2E-CC7FA5095F50}" srcOrd="9" destOrd="0" presId="urn:microsoft.com/office/officeart/2016/7/layout/LinearArrowProcessNumbered"/>
    <dgm:cxn modelId="{9C9245AA-2AA8-4B25-AC1B-D9C3CB6B3E42}" type="presParOf" srcId="{EF1C5BE8-2DE2-4360-9885-1660A058CCE7}" destId="{F6D19A4B-DD7C-4106-AA8A-8B78B1B84793}" srcOrd="10" destOrd="0" presId="urn:microsoft.com/office/officeart/2016/7/layout/LinearArrowProcessNumbered"/>
    <dgm:cxn modelId="{A02C8B93-4BC0-4B46-8EDC-AE819BE7EF20}" type="presParOf" srcId="{F6D19A4B-DD7C-4106-AA8A-8B78B1B84793}" destId="{1169BB11-F07D-49CB-A1F1-F152B80404A7}" srcOrd="0" destOrd="0" presId="urn:microsoft.com/office/officeart/2016/7/layout/LinearArrowProcessNumbered"/>
    <dgm:cxn modelId="{058D162F-B59B-4931-B287-4B1C908934D3}" type="presParOf" srcId="{F6D19A4B-DD7C-4106-AA8A-8B78B1B84793}" destId="{29745118-8EAB-49E7-B971-D58AD2DC61B6}" srcOrd="1" destOrd="0" presId="urn:microsoft.com/office/officeart/2016/7/layout/LinearArrowProcessNumbered"/>
    <dgm:cxn modelId="{4281CC8E-9E69-4376-8A90-4DE201934376}" type="presParOf" srcId="{29745118-8EAB-49E7-B971-D58AD2DC61B6}" destId="{1CBFBB5E-713A-4BD6-B8BE-370A642FC872}" srcOrd="0" destOrd="0" presId="urn:microsoft.com/office/officeart/2016/7/layout/LinearArrowProcessNumbered"/>
    <dgm:cxn modelId="{711A7C91-3A27-4863-BECC-5741B82FB801}" type="presParOf" srcId="{29745118-8EAB-49E7-B971-D58AD2DC61B6}" destId="{DB3C253D-40E3-4CC4-8FDB-A1969412F4D4}" srcOrd="1" destOrd="0" presId="urn:microsoft.com/office/officeart/2016/7/layout/LinearArrowProcessNumbered"/>
    <dgm:cxn modelId="{B1A5C024-BCBE-4F7F-AB05-272E6B5CCDC2}" type="presParOf" srcId="{29745118-8EAB-49E7-B971-D58AD2DC61B6}" destId="{2605903C-74F5-4A50-9368-8923EB2FB493}" srcOrd="2" destOrd="0" presId="urn:microsoft.com/office/officeart/2016/7/layout/LinearArrowProcessNumbered"/>
    <dgm:cxn modelId="{F7307D5F-6D4C-418A-B6F7-56A7CC369006}" type="presParOf" srcId="{29745118-8EAB-49E7-B971-D58AD2DC61B6}" destId="{01DA7FFA-E120-4B36-B284-680EFE67E176}" srcOrd="3" destOrd="0" presId="urn:microsoft.com/office/officeart/2016/7/layout/LinearArrowProcessNumbered"/>
    <dgm:cxn modelId="{BE7B0219-48BF-4BC2-B506-9E506BC86FBF}" type="presParOf" srcId="{F6D19A4B-DD7C-4106-AA8A-8B78B1B84793}" destId="{B1E12C6B-21A8-45B7-B8A7-24E78A9127C0}"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8512C6-C5F1-48EC-8829-E46958DCFEB5}"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90D83695-FDB3-458F-A993-33F14A843109}">
      <dgm:prSet/>
      <dgm:spPr/>
      <dgm:t>
        <a:bodyPr/>
        <a:lstStyle/>
        <a:p>
          <a:r>
            <a:rPr lang="en-US"/>
            <a:t>Python</a:t>
          </a:r>
        </a:p>
      </dgm:t>
    </dgm:pt>
    <dgm:pt modelId="{230C5014-56D3-47DD-8D65-4EC0FD64F772}" type="parTrans" cxnId="{3052349A-92E0-4349-8319-38ED893441A2}">
      <dgm:prSet/>
      <dgm:spPr/>
      <dgm:t>
        <a:bodyPr/>
        <a:lstStyle/>
        <a:p>
          <a:endParaRPr lang="en-US"/>
        </a:p>
      </dgm:t>
    </dgm:pt>
    <dgm:pt modelId="{DBDA075B-19A8-4FD4-A752-B9F2B5D4FC1E}" type="sibTrans" cxnId="{3052349A-92E0-4349-8319-38ED893441A2}">
      <dgm:prSet/>
      <dgm:spPr/>
      <dgm:t>
        <a:bodyPr/>
        <a:lstStyle/>
        <a:p>
          <a:endParaRPr lang="en-US"/>
        </a:p>
      </dgm:t>
    </dgm:pt>
    <dgm:pt modelId="{0C4EC2E4-238F-4128-B493-56A42D3D350D}">
      <dgm:prSet/>
      <dgm:spPr/>
      <dgm:t>
        <a:bodyPr/>
        <a:lstStyle/>
        <a:p>
          <a:r>
            <a:rPr lang="en-US"/>
            <a:t>Socket programming</a:t>
          </a:r>
        </a:p>
      </dgm:t>
    </dgm:pt>
    <dgm:pt modelId="{C5C03ADE-6B3C-4F15-82D5-9AFB60C1080D}" type="parTrans" cxnId="{564E179D-51AF-4DF7-939E-579338BB2D60}">
      <dgm:prSet/>
      <dgm:spPr/>
      <dgm:t>
        <a:bodyPr/>
        <a:lstStyle/>
        <a:p>
          <a:endParaRPr lang="en-US"/>
        </a:p>
      </dgm:t>
    </dgm:pt>
    <dgm:pt modelId="{8687D01D-D3C5-4BAC-B722-928EBBA0FEDF}" type="sibTrans" cxnId="{564E179D-51AF-4DF7-939E-579338BB2D60}">
      <dgm:prSet/>
      <dgm:spPr/>
      <dgm:t>
        <a:bodyPr/>
        <a:lstStyle/>
        <a:p>
          <a:endParaRPr lang="en-US"/>
        </a:p>
      </dgm:t>
    </dgm:pt>
    <dgm:pt modelId="{A6F42BE6-4775-44BF-A066-1B052536590D}">
      <dgm:prSet/>
      <dgm:spPr/>
      <dgm:t>
        <a:bodyPr/>
        <a:lstStyle/>
        <a:p>
          <a:r>
            <a:rPr lang="en-US"/>
            <a:t>Multithreading</a:t>
          </a:r>
        </a:p>
      </dgm:t>
    </dgm:pt>
    <dgm:pt modelId="{B276F1F1-EC8A-4415-969B-2EBB5B51A695}" type="parTrans" cxnId="{F0F84FF9-F98C-471C-AA14-2E26180B10D4}">
      <dgm:prSet/>
      <dgm:spPr/>
      <dgm:t>
        <a:bodyPr/>
        <a:lstStyle/>
        <a:p>
          <a:endParaRPr lang="en-US"/>
        </a:p>
      </dgm:t>
    </dgm:pt>
    <dgm:pt modelId="{02216060-866A-4A44-B4D2-6CA382CF081D}" type="sibTrans" cxnId="{F0F84FF9-F98C-471C-AA14-2E26180B10D4}">
      <dgm:prSet/>
      <dgm:spPr/>
      <dgm:t>
        <a:bodyPr/>
        <a:lstStyle/>
        <a:p>
          <a:endParaRPr lang="en-US"/>
        </a:p>
      </dgm:t>
    </dgm:pt>
    <dgm:pt modelId="{17F0B823-508E-41CD-B436-6C2EDEFB78A1}">
      <dgm:prSet/>
      <dgm:spPr/>
      <dgm:t>
        <a:bodyPr/>
        <a:lstStyle/>
        <a:p>
          <a:r>
            <a:rPr lang="en-US"/>
            <a:t>Psutil</a:t>
          </a:r>
        </a:p>
      </dgm:t>
    </dgm:pt>
    <dgm:pt modelId="{0AB8A0E6-7E52-4196-8CCF-784DCBF3E401}" type="parTrans" cxnId="{DCAC3789-6F80-4DE1-BA61-31841AA28406}">
      <dgm:prSet/>
      <dgm:spPr/>
      <dgm:t>
        <a:bodyPr/>
        <a:lstStyle/>
        <a:p>
          <a:endParaRPr lang="en-US"/>
        </a:p>
      </dgm:t>
    </dgm:pt>
    <dgm:pt modelId="{6D307D71-2A42-4896-BED2-09C2D391BC9F}" type="sibTrans" cxnId="{DCAC3789-6F80-4DE1-BA61-31841AA28406}">
      <dgm:prSet/>
      <dgm:spPr/>
      <dgm:t>
        <a:bodyPr/>
        <a:lstStyle/>
        <a:p>
          <a:endParaRPr lang="en-US"/>
        </a:p>
      </dgm:t>
    </dgm:pt>
    <dgm:pt modelId="{FCCAA161-3919-49F4-8BFE-3A1E75EFC5D8}">
      <dgm:prSet/>
      <dgm:spPr/>
      <dgm:t>
        <a:bodyPr/>
        <a:lstStyle/>
        <a:p>
          <a:r>
            <a:rPr lang="en-US"/>
            <a:t>Datetime</a:t>
          </a:r>
        </a:p>
      </dgm:t>
    </dgm:pt>
    <dgm:pt modelId="{43C56F7B-5D23-418C-AEB8-D1E73580E86C}" type="parTrans" cxnId="{7847E885-9EC3-4CC5-9941-2EA28B49FDA5}">
      <dgm:prSet/>
      <dgm:spPr/>
      <dgm:t>
        <a:bodyPr/>
        <a:lstStyle/>
        <a:p>
          <a:endParaRPr lang="en-US"/>
        </a:p>
      </dgm:t>
    </dgm:pt>
    <dgm:pt modelId="{C25416A5-48A9-4E72-89D4-14B2ED3F4449}" type="sibTrans" cxnId="{7847E885-9EC3-4CC5-9941-2EA28B49FDA5}">
      <dgm:prSet/>
      <dgm:spPr/>
      <dgm:t>
        <a:bodyPr/>
        <a:lstStyle/>
        <a:p>
          <a:endParaRPr lang="en-US"/>
        </a:p>
      </dgm:t>
    </dgm:pt>
    <dgm:pt modelId="{2BE47FAB-EFF6-4F7A-AB05-572DE0483AC3}">
      <dgm:prSet/>
      <dgm:spPr/>
      <dgm:t>
        <a:bodyPr/>
        <a:lstStyle/>
        <a:p>
          <a:r>
            <a:rPr lang="en-US"/>
            <a:t>Command line interface(CFI)</a:t>
          </a:r>
        </a:p>
      </dgm:t>
    </dgm:pt>
    <dgm:pt modelId="{0BA47429-983C-45B4-8503-F669945AA7B0}" type="parTrans" cxnId="{0C9DB8E8-AF7A-414E-9FCF-F16A4226E756}">
      <dgm:prSet/>
      <dgm:spPr/>
      <dgm:t>
        <a:bodyPr/>
        <a:lstStyle/>
        <a:p>
          <a:endParaRPr lang="en-US"/>
        </a:p>
      </dgm:t>
    </dgm:pt>
    <dgm:pt modelId="{A79E48E9-04A4-43FA-A220-FA0BEBD9ED0B}" type="sibTrans" cxnId="{0C9DB8E8-AF7A-414E-9FCF-F16A4226E756}">
      <dgm:prSet/>
      <dgm:spPr/>
      <dgm:t>
        <a:bodyPr/>
        <a:lstStyle/>
        <a:p>
          <a:endParaRPr lang="en-US"/>
        </a:p>
      </dgm:t>
    </dgm:pt>
    <dgm:pt modelId="{5861D60A-360C-4AB8-9764-3CBFBE015954}" type="pres">
      <dgm:prSet presAssocID="{DA8512C6-C5F1-48EC-8829-E46958DCFEB5}" presName="diagram" presStyleCnt="0">
        <dgm:presLayoutVars>
          <dgm:dir/>
          <dgm:resizeHandles val="exact"/>
        </dgm:presLayoutVars>
      </dgm:prSet>
      <dgm:spPr/>
    </dgm:pt>
    <dgm:pt modelId="{9E0426BD-A9A4-4289-A250-93FE93AAB203}" type="pres">
      <dgm:prSet presAssocID="{90D83695-FDB3-458F-A993-33F14A843109}" presName="node" presStyleLbl="node1" presStyleIdx="0" presStyleCnt="6">
        <dgm:presLayoutVars>
          <dgm:bulletEnabled val="1"/>
        </dgm:presLayoutVars>
      </dgm:prSet>
      <dgm:spPr/>
    </dgm:pt>
    <dgm:pt modelId="{D001EEDD-145D-46B1-91B2-B2E35150962F}" type="pres">
      <dgm:prSet presAssocID="{DBDA075B-19A8-4FD4-A752-B9F2B5D4FC1E}" presName="sibTrans" presStyleCnt="0"/>
      <dgm:spPr/>
    </dgm:pt>
    <dgm:pt modelId="{AD1F007C-9B38-4142-B38A-9426646ACF06}" type="pres">
      <dgm:prSet presAssocID="{0C4EC2E4-238F-4128-B493-56A42D3D350D}" presName="node" presStyleLbl="node1" presStyleIdx="1" presStyleCnt="6">
        <dgm:presLayoutVars>
          <dgm:bulletEnabled val="1"/>
        </dgm:presLayoutVars>
      </dgm:prSet>
      <dgm:spPr/>
    </dgm:pt>
    <dgm:pt modelId="{16D7E4D8-E3D0-4995-8A6B-695A93E6C191}" type="pres">
      <dgm:prSet presAssocID="{8687D01D-D3C5-4BAC-B722-928EBBA0FEDF}" presName="sibTrans" presStyleCnt="0"/>
      <dgm:spPr/>
    </dgm:pt>
    <dgm:pt modelId="{35003A28-3F97-4150-811B-E053517610A6}" type="pres">
      <dgm:prSet presAssocID="{A6F42BE6-4775-44BF-A066-1B052536590D}" presName="node" presStyleLbl="node1" presStyleIdx="2" presStyleCnt="6">
        <dgm:presLayoutVars>
          <dgm:bulletEnabled val="1"/>
        </dgm:presLayoutVars>
      </dgm:prSet>
      <dgm:spPr/>
    </dgm:pt>
    <dgm:pt modelId="{645012B6-3575-48B4-8F6B-65CDEB4FB469}" type="pres">
      <dgm:prSet presAssocID="{02216060-866A-4A44-B4D2-6CA382CF081D}" presName="sibTrans" presStyleCnt="0"/>
      <dgm:spPr/>
    </dgm:pt>
    <dgm:pt modelId="{E77EC025-B18A-4652-A3BD-48BBFD1EE7BE}" type="pres">
      <dgm:prSet presAssocID="{17F0B823-508E-41CD-B436-6C2EDEFB78A1}" presName="node" presStyleLbl="node1" presStyleIdx="3" presStyleCnt="6">
        <dgm:presLayoutVars>
          <dgm:bulletEnabled val="1"/>
        </dgm:presLayoutVars>
      </dgm:prSet>
      <dgm:spPr/>
    </dgm:pt>
    <dgm:pt modelId="{F6DE8F22-DFB8-453D-ACCD-73A1E7276E8A}" type="pres">
      <dgm:prSet presAssocID="{6D307D71-2A42-4896-BED2-09C2D391BC9F}" presName="sibTrans" presStyleCnt="0"/>
      <dgm:spPr/>
    </dgm:pt>
    <dgm:pt modelId="{BBF35B10-C347-4801-A445-E6107A145374}" type="pres">
      <dgm:prSet presAssocID="{FCCAA161-3919-49F4-8BFE-3A1E75EFC5D8}" presName="node" presStyleLbl="node1" presStyleIdx="4" presStyleCnt="6">
        <dgm:presLayoutVars>
          <dgm:bulletEnabled val="1"/>
        </dgm:presLayoutVars>
      </dgm:prSet>
      <dgm:spPr/>
    </dgm:pt>
    <dgm:pt modelId="{FA195354-B870-4EB5-8530-8E1DA4592742}" type="pres">
      <dgm:prSet presAssocID="{C25416A5-48A9-4E72-89D4-14B2ED3F4449}" presName="sibTrans" presStyleCnt="0"/>
      <dgm:spPr/>
    </dgm:pt>
    <dgm:pt modelId="{6DD1A082-9A84-4157-A25C-081316316DF2}" type="pres">
      <dgm:prSet presAssocID="{2BE47FAB-EFF6-4F7A-AB05-572DE0483AC3}" presName="node" presStyleLbl="node1" presStyleIdx="5" presStyleCnt="6">
        <dgm:presLayoutVars>
          <dgm:bulletEnabled val="1"/>
        </dgm:presLayoutVars>
      </dgm:prSet>
      <dgm:spPr/>
    </dgm:pt>
  </dgm:ptLst>
  <dgm:cxnLst>
    <dgm:cxn modelId="{C919F300-2207-4DDE-91C5-5DBC585638A3}" type="presOf" srcId="{17F0B823-508E-41CD-B436-6C2EDEFB78A1}" destId="{E77EC025-B18A-4652-A3BD-48BBFD1EE7BE}" srcOrd="0" destOrd="0" presId="urn:microsoft.com/office/officeart/2005/8/layout/default"/>
    <dgm:cxn modelId="{FBB09225-FA03-4E4E-A028-4048301BAA2D}" type="presOf" srcId="{2BE47FAB-EFF6-4F7A-AB05-572DE0483AC3}" destId="{6DD1A082-9A84-4157-A25C-081316316DF2}" srcOrd="0" destOrd="0" presId="urn:microsoft.com/office/officeart/2005/8/layout/default"/>
    <dgm:cxn modelId="{AB74DC4E-416F-4BC1-ADFA-007DA13B4827}" type="presOf" srcId="{0C4EC2E4-238F-4128-B493-56A42D3D350D}" destId="{AD1F007C-9B38-4142-B38A-9426646ACF06}" srcOrd="0" destOrd="0" presId="urn:microsoft.com/office/officeart/2005/8/layout/default"/>
    <dgm:cxn modelId="{7C484779-E207-48B4-A3D9-6C0F6E0AA2CA}" type="presOf" srcId="{FCCAA161-3919-49F4-8BFE-3A1E75EFC5D8}" destId="{BBF35B10-C347-4801-A445-E6107A145374}" srcOrd="0" destOrd="0" presId="urn:microsoft.com/office/officeart/2005/8/layout/default"/>
    <dgm:cxn modelId="{42C68585-F40C-40F1-B79B-DCC444A2C226}" type="presOf" srcId="{A6F42BE6-4775-44BF-A066-1B052536590D}" destId="{35003A28-3F97-4150-811B-E053517610A6}" srcOrd="0" destOrd="0" presId="urn:microsoft.com/office/officeart/2005/8/layout/default"/>
    <dgm:cxn modelId="{A4D9DC85-210D-4A03-8F2D-BCAAAA95FD85}" type="presOf" srcId="{90D83695-FDB3-458F-A993-33F14A843109}" destId="{9E0426BD-A9A4-4289-A250-93FE93AAB203}" srcOrd="0" destOrd="0" presId="urn:microsoft.com/office/officeart/2005/8/layout/default"/>
    <dgm:cxn modelId="{7847E885-9EC3-4CC5-9941-2EA28B49FDA5}" srcId="{DA8512C6-C5F1-48EC-8829-E46958DCFEB5}" destId="{FCCAA161-3919-49F4-8BFE-3A1E75EFC5D8}" srcOrd="4" destOrd="0" parTransId="{43C56F7B-5D23-418C-AEB8-D1E73580E86C}" sibTransId="{C25416A5-48A9-4E72-89D4-14B2ED3F4449}"/>
    <dgm:cxn modelId="{DCAC3789-6F80-4DE1-BA61-31841AA28406}" srcId="{DA8512C6-C5F1-48EC-8829-E46958DCFEB5}" destId="{17F0B823-508E-41CD-B436-6C2EDEFB78A1}" srcOrd="3" destOrd="0" parTransId="{0AB8A0E6-7E52-4196-8CCF-784DCBF3E401}" sibTransId="{6D307D71-2A42-4896-BED2-09C2D391BC9F}"/>
    <dgm:cxn modelId="{3052349A-92E0-4349-8319-38ED893441A2}" srcId="{DA8512C6-C5F1-48EC-8829-E46958DCFEB5}" destId="{90D83695-FDB3-458F-A993-33F14A843109}" srcOrd="0" destOrd="0" parTransId="{230C5014-56D3-47DD-8D65-4EC0FD64F772}" sibTransId="{DBDA075B-19A8-4FD4-A752-B9F2B5D4FC1E}"/>
    <dgm:cxn modelId="{564E179D-51AF-4DF7-939E-579338BB2D60}" srcId="{DA8512C6-C5F1-48EC-8829-E46958DCFEB5}" destId="{0C4EC2E4-238F-4128-B493-56A42D3D350D}" srcOrd="1" destOrd="0" parTransId="{C5C03ADE-6B3C-4F15-82D5-9AFB60C1080D}" sibTransId="{8687D01D-D3C5-4BAC-B722-928EBBA0FEDF}"/>
    <dgm:cxn modelId="{29DDEBB1-51AC-45A1-8375-B9486BFD327C}" type="presOf" srcId="{DA8512C6-C5F1-48EC-8829-E46958DCFEB5}" destId="{5861D60A-360C-4AB8-9764-3CBFBE015954}" srcOrd="0" destOrd="0" presId="urn:microsoft.com/office/officeart/2005/8/layout/default"/>
    <dgm:cxn modelId="{0C9DB8E8-AF7A-414E-9FCF-F16A4226E756}" srcId="{DA8512C6-C5F1-48EC-8829-E46958DCFEB5}" destId="{2BE47FAB-EFF6-4F7A-AB05-572DE0483AC3}" srcOrd="5" destOrd="0" parTransId="{0BA47429-983C-45B4-8503-F669945AA7B0}" sibTransId="{A79E48E9-04A4-43FA-A220-FA0BEBD9ED0B}"/>
    <dgm:cxn modelId="{F0F84FF9-F98C-471C-AA14-2E26180B10D4}" srcId="{DA8512C6-C5F1-48EC-8829-E46958DCFEB5}" destId="{A6F42BE6-4775-44BF-A066-1B052536590D}" srcOrd="2" destOrd="0" parTransId="{B276F1F1-EC8A-4415-969B-2EBB5B51A695}" sibTransId="{02216060-866A-4A44-B4D2-6CA382CF081D}"/>
    <dgm:cxn modelId="{D5CEAB5B-D77E-4351-B63C-D7CEB6BF5593}" type="presParOf" srcId="{5861D60A-360C-4AB8-9764-3CBFBE015954}" destId="{9E0426BD-A9A4-4289-A250-93FE93AAB203}" srcOrd="0" destOrd="0" presId="urn:microsoft.com/office/officeart/2005/8/layout/default"/>
    <dgm:cxn modelId="{A9CF954D-001D-4F12-A2EC-528FA81ECDB0}" type="presParOf" srcId="{5861D60A-360C-4AB8-9764-3CBFBE015954}" destId="{D001EEDD-145D-46B1-91B2-B2E35150962F}" srcOrd="1" destOrd="0" presId="urn:microsoft.com/office/officeart/2005/8/layout/default"/>
    <dgm:cxn modelId="{C02FD34E-AA27-445F-A78C-16C9CB7E0075}" type="presParOf" srcId="{5861D60A-360C-4AB8-9764-3CBFBE015954}" destId="{AD1F007C-9B38-4142-B38A-9426646ACF06}" srcOrd="2" destOrd="0" presId="urn:microsoft.com/office/officeart/2005/8/layout/default"/>
    <dgm:cxn modelId="{25609546-3C7B-44C5-A976-969968E0DADE}" type="presParOf" srcId="{5861D60A-360C-4AB8-9764-3CBFBE015954}" destId="{16D7E4D8-E3D0-4995-8A6B-695A93E6C191}" srcOrd="3" destOrd="0" presId="urn:microsoft.com/office/officeart/2005/8/layout/default"/>
    <dgm:cxn modelId="{3E5343D7-144C-4977-9942-15D786628346}" type="presParOf" srcId="{5861D60A-360C-4AB8-9764-3CBFBE015954}" destId="{35003A28-3F97-4150-811B-E053517610A6}" srcOrd="4" destOrd="0" presId="urn:microsoft.com/office/officeart/2005/8/layout/default"/>
    <dgm:cxn modelId="{403214F1-457D-46ED-A1E9-DF0C54D7E45D}" type="presParOf" srcId="{5861D60A-360C-4AB8-9764-3CBFBE015954}" destId="{645012B6-3575-48B4-8F6B-65CDEB4FB469}" srcOrd="5" destOrd="0" presId="urn:microsoft.com/office/officeart/2005/8/layout/default"/>
    <dgm:cxn modelId="{A754E482-D0F0-449B-8BAC-EA418AC9EE65}" type="presParOf" srcId="{5861D60A-360C-4AB8-9764-3CBFBE015954}" destId="{E77EC025-B18A-4652-A3BD-48BBFD1EE7BE}" srcOrd="6" destOrd="0" presId="urn:microsoft.com/office/officeart/2005/8/layout/default"/>
    <dgm:cxn modelId="{6EA2183C-0AA9-4F26-8B16-FF8569A65EBF}" type="presParOf" srcId="{5861D60A-360C-4AB8-9764-3CBFBE015954}" destId="{F6DE8F22-DFB8-453D-ACCD-73A1E7276E8A}" srcOrd="7" destOrd="0" presId="urn:microsoft.com/office/officeart/2005/8/layout/default"/>
    <dgm:cxn modelId="{5FA122D6-4BDF-4256-A324-FBB9CF866FE7}" type="presParOf" srcId="{5861D60A-360C-4AB8-9764-3CBFBE015954}" destId="{BBF35B10-C347-4801-A445-E6107A145374}" srcOrd="8" destOrd="0" presId="urn:microsoft.com/office/officeart/2005/8/layout/default"/>
    <dgm:cxn modelId="{16220914-C157-4857-BD7D-6DB95447D359}" type="presParOf" srcId="{5861D60A-360C-4AB8-9764-3CBFBE015954}" destId="{FA195354-B870-4EB5-8530-8E1DA4592742}" srcOrd="9" destOrd="0" presId="urn:microsoft.com/office/officeart/2005/8/layout/default"/>
    <dgm:cxn modelId="{230BB52D-0554-4FCC-B82E-DA84640FDA66}" type="presParOf" srcId="{5861D60A-360C-4AB8-9764-3CBFBE015954}" destId="{6DD1A082-9A84-4157-A25C-081316316DF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6017E9-8DC7-4C0A-93F1-EAA5C20AD2B4}" type="doc">
      <dgm:prSet loTypeId="urn:microsoft.com/office/officeart/2016/7/layout/VerticalHollowActionList" loCatId="List" qsTypeId="urn:microsoft.com/office/officeart/2005/8/quickstyle/simple1" qsCatId="simple" csTypeId="urn:microsoft.com/office/officeart/2005/8/colors/accent1_2" csCatId="accent1" phldr="1"/>
      <dgm:spPr/>
      <dgm:t>
        <a:bodyPr/>
        <a:lstStyle/>
        <a:p>
          <a:endParaRPr lang="en-US"/>
        </a:p>
      </dgm:t>
    </dgm:pt>
    <dgm:pt modelId="{7D64C290-7CF1-45D3-869D-E4D8CB2DA3FE}">
      <dgm:prSet/>
      <dgm:spPr/>
      <dgm:t>
        <a:bodyPr/>
        <a:lstStyle/>
        <a:p>
          <a:r>
            <a:rPr lang="en-US" dirty="0">
              <a:solidFill>
                <a:schemeClr val="accent2"/>
              </a:solidFill>
              <a:latin typeface="Abadi" panose="020B0604020104020204" pitchFamily="34" charset="0"/>
            </a:rPr>
            <a:t>Managing multiple connections</a:t>
          </a:r>
        </a:p>
      </dgm:t>
    </dgm:pt>
    <dgm:pt modelId="{807275C4-BCB8-427A-B177-E15F09777741}" type="parTrans" cxnId="{E7D0877F-0902-4A6A-97E6-4EA4DAC79549}">
      <dgm:prSet/>
      <dgm:spPr/>
      <dgm:t>
        <a:bodyPr/>
        <a:lstStyle/>
        <a:p>
          <a:endParaRPr lang="en-US"/>
        </a:p>
      </dgm:t>
    </dgm:pt>
    <dgm:pt modelId="{97158909-8511-4D82-8AB0-C7FE803A4EC5}" type="sibTrans" cxnId="{E7D0877F-0902-4A6A-97E6-4EA4DAC79549}">
      <dgm:prSet/>
      <dgm:spPr/>
      <dgm:t>
        <a:bodyPr/>
        <a:lstStyle/>
        <a:p>
          <a:endParaRPr lang="en-US"/>
        </a:p>
      </dgm:t>
    </dgm:pt>
    <dgm:pt modelId="{32187883-924C-4BEB-9081-672E666EA747}">
      <dgm:prSet/>
      <dgm:spPr/>
      <dgm:t>
        <a:bodyPr/>
        <a:lstStyle/>
        <a:p>
          <a:r>
            <a:rPr lang="en-US" dirty="0">
              <a:solidFill>
                <a:schemeClr val="bg2"/>
              </a:solidFill>
              <a:latin typeface="Abadi" panose="020B0604020104020204" pitchFamily="34" charset="0"/>
            </a:rPr>
            <a:t>Handling multiple client connections was challenging due to thread issues that caused the server to freeze or crash, requiring adjustments to endure stable performance.</a:t>
          </a:r>
        </a:p>
      </dgm:t>
    </dgm:pt>
    <dgm:pt modelId="{D99D1C3E-55E1-4FA7-A6CC-F74CFE681ED5}" type="parTrans" cxnId="{59B26C5A-DF8E-478E-8C04-A5464B631D08}">
      <dgm:prSet/>
      <dgm:spPr/>
      <dgm:t>
        <a:bodyPr/>
        <a:lstStyle/>
        <a:p>
          <a:endParaRPr lang="en-US"/>
        </a:p>
      </dgm:t>
    </dgm:pt>
    <dgm:pt modelId="{BCD6DEF5-04B8-4427-A11F-5CAFD2414DAF}" type="sibTrans" cxnId="{59B26C5A-DF8E-478E-8C04-A5464B631D08}">
      <dgm:prSet/>
      <dgm:spPr/>
      <dgm:t>
        <a:bodyPr/>
        <a:lstStyle/>
        <a:p>
          <a:endParaRPr lang="en-US"/>
        </a:p>
      </dgm:t>
    </dgm:pt>
    <dgm:pt modelId="{F76B4D33-294F-4E53-AC6B-2D27EC657B05}">
      <dgm:prSet/>
      <dgm:spPr/>
      <dgm:t>
        <a:bodyPr/>
        <a:lstStyle/>
        <a:p>
          <a:r>
            <a:rPr lang="en-US" dirty="0">
              <a:solidFill>
                <a:schemeClr val="accent2"/>
              </a:solidFill>
              <a:latin typeface="Abadi" panose="020B0604020104020204" pitchFamily="34" charset="0"/>
            </a:rPr>
            <a:t>Implementing private messaging</a:t>
          </a:r>
        </a:p>
      </dgm:t>
    </dgm:pt>
    <dgm:pt modelId="{7A938E9E-B05C-4A1E-9442-CE61DB29AE70}" type="parTrans" cxnId="{8AF554AC-D620-4925-B544-5115EF7DF1D9}">
      <dgm:prSet/>
      <dgm:spPr/>
      <dgm:t>
        <a:bodyPr/>
        <a:lstStyle/>
        <a:p>
          <a:endParaRPr lang="en-US"/>
        </a:p>
      </dgm:t>
    </dgm:pt>
    <dgm:pt modelId="{81B87137-2588-4575-A64B-010F4288E073}" type="sibTrans" cxnId="{8AF554AC-D620-4925-B544-5115EF7DF1D9}">
      <dgm:prSet/>
      <dgm:spPr/>
      <dgm:t>
        <a:bodyPr/>
        <a:lstStyle/>
        <a:p>
          <a:endParaRPr lang="en-US"/>
        </a:p>
      </dgm:t>
    </dgm:pt>
    <dgm:pt modelId="{B63BA057-0BD2-45C5-83BC-A5D3CE7B9682}">
      <dgm:prSet/>
      <dgm:spPr/>
      <dgm:t>
        <a:bodyPr/>
        <a:lstStyle/>
        <a:p>
          <a:r>
            <a:rPr lang="en-US" dirty="0">
              <a:latin typeface="Abadi" panose="020B0604020104020204" pitchFamily="34" charset="0"/>
            </a:rPr>
            <a:t>Setting up private messaging with the/msg command was complex, especially handling offline users and ensuring proper message routing.</a:t>
          </a:r>
        </a:p>
      </dgm:t>
    </dgm:pt>
    <dgm:pt modelId="{94A9BA6E-6905-4A09-9685-5EBE8E545BD5}" type="parTrans" cxnId="{DD626BC9-BC4F-4230-9E87-5B4B2CA8D1AE}">
      <dgm:prSet/>
      <dgm:spPr/>
      <dgm:t>
        <a:bodyPr/>
        <a:lstStyle/>
        <a:p>
          <a:endParaRPr lang="en-US"/>
        </a:p>
      </dgm:t>
    </dgm:pt>
    <dgm:pt modelId="{82E650D9-B348-4139-80A2-139DA8D59ACB}" type="sibTrans" cxnId="{DD626BC9-BC4F-4230-9E87-5B4B2CA8D1AE}">
      <dgm:prSet/>
      <dgm:spPr/>
      <dgm:t>
        <a:bodyPr/>
        <a:lstStyle/>
        <a:p>
          <a:endParaRPr lang="en-US"/>
        </a:p>
      </dgm:t>
    </dgm:pt>
    <dgm:pt modelId="{183D50E2-50CB-44F2-9BE5-7C1181CB06BA}">
      <dgm:prSet/>
      <dgm:spPr/>
      <dgm:t>
        <a:bodyPr/>
        <a:lstStyle/>
        <a:p>
          <a:r>
            <a:rPr lang="en-US" dirty="0">
              <a:solidFill>
                <a:schemeClr val="accent2"/>
              </a:solidFill>
              <a:latin typeface="Abadi" panose="020B0604020104020204" pitchFamily="34" charset="0"/>
            </a:rPr>
            <a:t>Monitoring performance</a:t>
          </a:r>
        </a:p>
      </dgm:t>
    </dgm:pt>
    <dgm:pt modelId="{6F40343B-E407-4EA0-8288-92A961383DDC}" type="parTrans" cxnId="{2BFC7528-C499-480B-AB0B-F89A75A9A59B}">
      <dgm:prSet/>
      <dgm:spPr/>
      <dgm:t>
        <a:bodyPr/>
        <a:lstStyle/>
        <a:p>
          <a:endParaRPr lang="en-US"/>
        </a:p>
      </dgm:t>
    </dgm:pt>
    <dgm:pt modelId="{AA41D7DB-EA2F-4117-A659-488AEC4B105C}" type="sibTrans" cxnId="{2BFC7528-C499-480B-AB0B-F89A75A9A59B}">
      <dgm:prSet/>
      <dgm:spPr/>
      <dgm:t>
        <a:bodyPr/>
        <a:lstStyle/>
        <a:p>
          <a:endParaRPr lang="en-US"/>
        </a:p>
      </dgm:t>
    </dgm:pt>
    <dgm:pt modelId="{402CCB8A-E43E-47E9-9A24-1A6A07BA367B}">
      <dgm:prSet/>
      <dgm:spPr/>
      <dgm:t>
        <a:bodyPr/>
        <a:lstStyle/>
        <a:p>
          <a:r>
            <a:rPr lang="en-US" dirty="0">
              <a:latin typeface="Abadi" panose="020B0604020104020204" pitchFamily="34" charset="0"/>
            </a:rPr>
            <a:t>Performance monitoring revealed inefficiencies in memory usage, prompting optimization of message processing to maintain server speed as clients increased.</a:t>
          </a:r>
        </a:p>
      </dgm:t>
    </dgm:pt>
    <dgm:pt modelId="{FCB90911-BFF9-4EDC-A782-6D268599D3A2}" type="parTrans" cxnId="{E0397FC8-5561-4204-A35A-EB7D17F4FED6}">
      <dgm:prSet/>
      <dgm:spPr/>
      <dgm:t>
        <a:bodyPr/>
        <a:lstStyle/>
        <a:p>
          <a:endParaRPr lang="en-US"/>
        </a:p>
      </dgm:t>
    </dgm:pt>
    <dgm:pt modelId="{1CDCE9E4-D055-46CF-AA0F-29A0FFFC9A26}" type="sibTrans" cxnId="{E0397FC8-5561-4204-A35A-EB7D17F4FED6}">
      <dgm:prSet/>
      <dgm:spPr/>
      <dgm:t>
        <a:bodyPr/>
        <a:lstStyle/>
        <a:p>
          <a:endParaRPr lang="en-US"/>
        </a:p>
      </dgm:t>
    </dgm:pt>
    <dgm:pt modelId="{2603DDDD-8728-45D8-BE3A-12807E6F01D2}">
      <dgm:prSet/>
      <dgm:spPr/>
      <dgm:t>
        <a:bodyPr/>
        <a:lstStyle/>
        <a:p>
          <a:r>
            <a:rPr lang="en-US" dirty="0">
              <a:solidFill>
                <a:schemeClr val="accent2"/>
              </a:solidFill>
              <a:latin typeface="Abadi" panose="020B0604020104020204" pitchFamily="34" charset="0"/>
            </a:rPr>
            <a:t>Handling errors</a:t>
          </a:r>
        </a:p>
      </dgm:t>
    </dgm:pt>
    <dgm:pt modelId="{ED7891BD-FBDC-49DA-909F-A4E3795A3DE3}" type="parTrans" cxnId="{D114F74F-D7A8-4C99-88B4-CFC8E04EE91A}">
      <dgm:prSet/>
      <dgm:spPr/>
      <dgm:t>
        <a:bodyPr/>
        <a:lstStyle/>
        <a:p>
          <a:endParaRPr lang="en-US"/>
        </a:p>
      </dgm:t>
    </dgm:pt>
    <dgm:pt modelId="{D2AF862B-FB60-458D-A596-12F469FEB942}" type="sibTrans" cxnId="{D114F74F-D7A8-4C99-88B4-CFC8E04EE91A}">
      <dgm:prSet/>
      <dgm:spPr/>
      <dgm:t>
        <a:bodyPr/>
        <a:lstStyle/>
        <a:p>
          <a:endParaRPr lang="en-US"/>
        </a:p>
      </dgm:t>
    </dgm:pt>
    <dgm:pt modelId="{EAF65CCE-1CED-4B96-BF61-CF2A1AD62BE9}">
      <dgm:prSet/>
      <dgm:spPr/>
      <dgm:t>
        <a:bodyPr/>
        <a:lstStyle/>
        <a:p>
          <a:r>
            <a:rPr lang="en-US" dirty="0">
              <a:latin typeface="Abadi" panose="020B0604020104020204" pitchFamily="34" charset="0"/>
            </a:rPr>
            <a:t>Ensuring the system could handle unexpected events like client disconnections and invalid commands required error checks ad testing for stability.</a:t>
          </a:r>
        </a:p>
      </dgm:t>
    </dgm:pt>
    <dgm:pt modelId="{C3DDA29C-DE54-443D-99DD-E99B98B01522}" type="parTrans" cxnId="{0BBFD708-4BE4-4BA4-AC1F-F2C0DED2832A}">
      <dgm:prSet/>
      <dgm:spPr/>
      <dgm:t>
        <a:bodyPr/>
        <a:lstStyle/>
        <a:p>
          <a:endParaRPr lang="en-US"/>
        </a:p>
      </dgm:t>
    </dgm:pt>
    <dgm:pt modelId="{6A42DC8A-3EDC-423B-9BE3-23D81813EDAE}" type="sibTrans" cxnId="{0BBFD708-4BE4-4BA4-AC1F-F2C0DED2832A}">
      <dgm:prSet/>
      <dgm:spPr/>
      <dgm:t>
        <a:bodyPr/>
        <a:lstStyle/>
        <a:p>
          <a:endParaRPr lang="en-US"/>
        </a:p>
      </dgm:t>
    </dgm:pt>
    <dgm:pt modelId="{FE282602-07E1-45BC-B357-002C5CACC2BC}" type="pres">
      <dgm:prSet presAssocID="{9A6017E9-8DC7-4C0A-93F1-EAA5C20AD2B4}" presName="Name0" presStyleCnt="0">
        <dgm:presLayoutVars>
          <dgm:dir/>
          <dgm:animLvl val="lvl"/>
          <dgm:resizeHandles val="exact"/>
        </dgm:presLayoutVars>
      </dgm:prSet>
      <dgm:spPr/>
    </dgm:pt>
    <dgm:pt modelId="{AB89D116-82C5-4208-8706-907D3BB32223}" type="pres">
      <dgm:prSet presAssocID="{7D64C290-7CF1-45D3-869D-E4D8CB2DA3FE}" presName="linNode" presStyleCnt="0"/>
      <dgm:spPr/>
    </dgm:pt>
    <dgm:pt modelId="{51ED901D-FB0C-4339-8CD3-0824C11488E5}" type="pres">
      <dgm:prSet presAssocID="{7D64C290-7CF1-45D3-869D-E4D8CB2DA3FE}" presName="parentText" presStyleLbl="solidFgAcc1" presStyleIdx="0" presStyleCnt="4">
        <dgm:presLayoutVars>
          <dgm:chMax val="1"/>
          <dgm:bulletEnabled/>
        </dgm:presLayoutVars>
      </dgm:prSet>
      <dgm:spPr/>
    </dgm:pt>
    <dgm:pt modelId="{B8400096-5E75-4FF1-832E-D7A50F3E9E83}" type="pres">
      <dgm:prSet presAssocID="{7D64C290-7CF1-45D3-869D-E4D8CB2DA3FE}" presName="descendantText" presStyleLbl="alignNode1" presStyleIdx="0" presStyleCnt="4">
        <dgm:presLayoutVars>
          <dgm:bulletEnabled/>
        </dgm:presLayoutVars>
      </dgm:prSet>
      <dgm:spPr/>
    </dgm:pt>
    <dgm:pt modelId="{0E053F07-D562-48D2-A2BC-CC2C91E67B27}" type="pres">
      <dgm:prSet presAssocID="{97158909-8511-4D82-8AB0-C7FE803A4EC5}" presName="sp" presStyleCnt="0"/>
      <dgm:spPr/>
    </dgm:pt>
    <dgm:pt modelId="{D7B3BE13-6DC8-4918-AF1A-F3D2185A19E0}" type="pres">
      <dgm:prSet presAssocID="{F76B4D33-294F-4E53-AC6B-2D27EC657B05}" presName="linNode" presStyleCnt="0"/>
      <dgm:spPr/>
    </dgm:pt>
    <dgm:pt modelId="{CBA003CA-5715-42C2-8B26-83EA6350B360}" type="pres">
      <dgm:prSet presAssocID="{F76B4D33-294F-4E53-AC6B-2D27EC657B05}" presName="parentText" presStyleLbl="solidFgAcc1" presStyleIdx="1" presStyleCnt="4">
        <dgm:presLayoutVars>
          <dgm:chMax val="1"/>
          <dgm:bulletEnabled/>
        </dgm:presLayoutVars>
      </dgm:prSet>
      <dgm:spPr/>
    </dgm:pt>
    <dgm:pt modelId="{27E57378-0526-4ED6-BFC9-F1E2C758AC54}" type="pres">
      <dgm:prSet presAssocID="{F76B4D33-294F-4E53-AC6B-2D27EC657B05}" presName="descendantText" presStyleLbl="alignNode1" presStyleIdx="1" presStyleCnt="4">
        <dgm:presLayoutVars>
          <dgm:bulletEnabled/>
        </dgm:presLayoutVars>
      </dgm:prSet>
      <dgm:spPr/>
    </dgm:pt>
    <dgm:pt modelId="{5CB35B49-DD53-4FE4-821E-8D983EE52F4C}" type="pres">
      <dgm:prSet presAssocID="{81B87137-2588-4575-A64B-010F4288E073}" presName="sp" presStyleCnt="0"/>
      <dgm:spPr/>
    </dgm:pt>
    <dgm:pt modelId="{709C1E73-55F8-4D07-8E6C-2A0CFEC1E985}" type="pres">
      <dgm:prSet presAssocID="{183D50E2-50CB-44F2-9BE5-7C1181CB06BA}" presName="linNode" presStyleCnt="0"/>
      <dgm:spPr/>
    </dgm:pt>
    <dgm:pt modelId="{6895564C-D332-4BD8-A7E8-756F50E7E87A}" type="pres">
      <dgm:prSet presAssocID="{183D50E2-50CB-44F2-9BE5-7C1181CB06BA}" presName="parentText" presStyleLbl="solidFgAcc1" presStyleIdx="2" presStyleCnt="4">
        <dgm:presLayoutVars>
          <dgm:chMax val="1"/>
          <dgm:bulletEnabled/>
        </dgm:presLayoutVars>
      </dgm:prSet>
      <dgm:spPr/>
    </dgm:pt>
    <dgm:pt modelId="{FDFEF2D5-6CFB-4728-AF7B-444A2122A555}" type="pres">
      <dgm:prSet presAssocID="{183D50E2-50CB-44F2-9BE5-7C1181CB06BA}" presName="descendantText" presStyleLbl="alignNode1" presStyleIdx="2" presStyleCnt="4">
        <dgm:presLayoutVars>
          <dgm:bulletEnabled/>
        </dgm:presLayoutVars>
      </dgm:prSet>
      <dgm:spPr/>
    </dgm:pt>
    <dgm:pt modelId="{4F1C0947-1AB9-4D3A-ABAA-5CA4C77648A5}" type="pres">
      <dgm:prSet presAssocID="{AA41D7DB-EA2F-4117-A659-488AEC4B105C}" presName="sp" presStyleCnt="0"/>
      <dgm:spPr/>
    </dgm:pt>
    <dgm:pt modelId="{8D396218-B998-42D5-A927-9B9065D07AF0}" type="pres">
      <dgm:prSet presAssocID="{2603DDDD-8728-45D8-BE3A-12807E6F01D2}" presName="linNode" presStyleCnt="0"/>
      <dgm:spPr/>
    </dgm:pt>
    <dgm:pt modelId="{DA302D5D-4982-4E7D-9475-9E9D3C253341}" type="pres">
      <dgm:prSet presAssocID="{2603DDDD-8728-45D8-BE3A-12807E6F01D2}" presName="parentText" presStyleLbl="solidFgAcc1" presStyleIdx="3" presStyleCnt="4">
        <dgm:presLayoutVars>
          <dgm:chMax val="1"/>
          <dgm:bulletEnabled/>
        </dgm:presLayoutVars>
      </dgm:prSet>
      <dgm:spPr/>
    </dgm:pt>
    <dgm:pt modelId="{D07EF1CA-F8BC-468E-86D5-EDFEF1C3E6F0}" type="pres">
      <dgm:prSet presAssocID="{2603DDDD-8728-45D8-BE3A-12807E6F01D2}" presName="descendantText" presStyleLbl="alignNode1" presStyleIdx="3" presStyleCnt="4">
        <dgm:presLayoutVars>
          <dgm:bulletEnabled/>
        </dgm:presLayoutVars>
      </dgm:prSet>
      <dgm:spPr/>
    </dgm:pt>
  </dgm:ptLst>
  <dgm:cxnLst>
    <dgm:cxn modelId="{0BBFD708-4BE4-4BA4-AC1F-F2C0DED2832A}" srcId="{2603DDDD-8728-45D8-BE3A-12807E6F01D2}" destId="{EAF65CCE-1CED-4B96-BF61-CF2A1AD62BE9}" srcOrd="0" destOrd="0" parTransId="{C3DDA29C-DE54-443D-99DD-E99B98B01522}" sibTransId="{6A42DC8A-3EDC-423B-9BE3-23D81813EDAE}"/>
    <dgm:cxn modelId="{4B329825-B2FC-4D2C-9F84-9CBBAE2556FF}" type="presOf" srcId="{EAF65CCE-1CED-4B96-BF61-CF2A1AD62BE9}" destId="{D07EF1CA-F8BC-468E-86D5-EDFEF1C3E6F0}" srcOrd="0" destOrd="0" presId="urn:microsoft.com/office/officeart/2016/7/layout/VerticalHollowActionList"/>
    <dgm:cxn modelId="{2BFC7528-C499-480B-AB0B-F89A75A9A59B}" srcId="{9A6017E9-8DC7-4C0A-93F1-EAA5C20AD2B4}" destId="{183D50E2-50CB-44F2-9BE5-7C1181CB06BA}" srcOrd="2" destOrd="0" parTransId="{6F40343B-E407-4EA0-8288-92A961383DDC}" sibTransId="{AA41D7DB-EA2F-4117-A659-488AEC4B105C}"/>
    <dgm:cxn modelId="{3E82CD29-8559-432F-B815-229981308E6F}" type="presOf" srcId="{2603DDDD-8728-45D8-BE3A-12807E6F01D2}" destId="{DA302D5D-4982-4E7D-9475-9E9D3C253341}" srcOrd="0" destOrd="0" presId="urn:microsoft.com/office/officeart/2016/7/layout/VerticalHollowActionList"/>
    <dgm:cxn modelId="{C0645D2F-3CFD-4E12-B408-FBBB10277808}" type="presOf" srcId="{B63BA057-0BD2-45C5-83BC-A5D3CE7B9682}" destId="{27E57378-0526-4ED6-BFC9-F1E2C758AC54}" srcOrd="0" destOrd="0" presId="urn:microsoft.com/office/officeart/2016/7/layout/VerticalHollowActionList"/>
    <dgm:cxn modelId="{D114F74F-D7A8-4C99-88B4-CFC8E04EE91A}" srcId="{9A6017E9-8DC7-4C0A-93F1-EAA5C20AD2B4}" destId="{2603DDDD-8728-45D8-BE3A-12807E6F01D2}" srcOrd="3" destOrd="0" parTransId="{ED7891BD-FBDC-49DA-909F-A4E3795A3DE3}" sibTransId="{D2AF862B-FB60-458D-A596-12F469FEB942}"/>
    <dgm:cxn modelId="{B5816853-70BF-4A91-8535-9BCFF5B9BA4A}" type="presOf" srcId="{7D64C290-7CF1-45D3-869D-E4D8CB2DA3FE}" destId="{51ED901D-FB0C-4339-8CD3-0824C11488E5}" srcOrd="0" destOrd="0" presId="urn:microsoft.com/office/officeart/2016/7/layout/VerticalHollowActionList"/>
    <dgm:cxn modelId="{59B26C5A-DF8E-478E-8C04-A5464B631D08}" srcId="{7D64C290-7CF1-45D3-869D-E4D8CB2DA3FE}" destId="{32187883-924C-4BEB-9081-672E666EA747}" srcOrd="0" destOrd="0" parTransId="{D99D1C3E-55E1-4FA7-A6CC-F74CFE681ED5}" sibTransId="{BCD6DEF5-04B8-4427-A11F-5CAFD2414DAF}"/>
    <dgm:cxn modelId="{E7D0877F-0902-4A6A-97E6-4EA4DAC79549}" srcId="{9A6017E9-8DC7-4C0A-93F1-EAA5C20AD2B4}" destId="{7D64C290-7CF1-45D3-869D-E4D8CB2DA3FE}" srcOrd="0" destOrd="0" parTransId="{807275C4-BCB8-427A-B177-E15F09777741}" sibTransId="{97158909-8511-4D82-8AB0-C7FE803A4EC5}"/>
    <dgm:cxn modelId="{0AB36488-6765-400C-8798-E68243D69B67}" type="presOf" srcId="{402CCB8A-E43E-47E9-9A24-1A6A07BA367B}" destId="{FDFEF2D5-6CFB-4728-AF7B-444A2122A555}" srcOrd="0" destOrd="0" presId="urn:microsoft.com/office/officeart/2016/7/layout/VerticalHollowActionList"/>
    <dgm:cxn modelId="{1124C69F-14F0-4A54-AA16-C1CA776B29CD}" type="presOf" srcId="{9A6017E9-8DC7-4C0A-93F1-EAA5C20AD2B4}" destId="{FE282602-07E1-45BC-B357-002C5CACC2BC}" srcOrd="0" destOrd="0" presId="urn:microsoft.com/office/officeart/2016/7/layout/VerticalHollowActionList"/>
    <dgm:cxn modelId="{8AF554AC-D620-4925-B544-5115EF7DF1D9}" srcId="{9A6017E9-8DC7-4C0A-93F1-EAA5C20AD2B4}" destId="{F76B4D33-294F-4E53-AC6B-2D27EC657B05}" srcOrd="1" destOrd="0" parTransId="{7A938E9E-B05C-4A1E-9442-CE61DB29AE70}" sibTransId="{81B87137-2588-4575-A64B-010F4288E073}"/>
    <dgm:cxn modelId="{E0397FC8-5561-4204-A35A-EB7D17F4FED6}" srcId="{183D50E2-50CB-44F2-9BE5-7C1181CB06BA}" destId="{402CCB8A-E43E-47E9-9A24-1A6A07BA367B}" srcOrd="0" destOrd="0" parTransId="{FCB90911-BFF9-4EDC-A782-6D268599D3A2}" sibTransId="{1CDCE9E4-D055-46CF-AA0F-29A0FFFC9A26}"/>
    <dgm:cxn modelId="{DD626BC9-BC4F-4230-9E87-5B4B2CA8D1AE}" srcId="{F76B4D33-294F-4E53-AC6B-2D27EC657B05}" destId="{B63BA057-0BD2-45C5-83BC-A5D3CE7B9682}" srcOrd="0" destOrd="0" parTransId="{94A9BA6E-6905-4A09-9685-5EBE8E545BD5}" sibTransId="{82E650D9-B348-4139-80A2-139DA8D59ACB}"/>
    <dgm:cxn modelId="{64C67BCA-A68C-4BEC-B39A-EEC82DDDA293}" type="presOf" srcId="{32187883-924C-4BEB-9081-672E666EA747}" destId="{B8400096-5E75-4FF1-832E-D7A50F3E9E83}" srcOrd="0" destOrd="0" presId="urn:microsoft.com/office/officeart/2016/7/layout/VerticalHollowActionList"/>
    <dgm:cxn modelId="{5871E1E0-1CAB-4918-8162-19CC7A6EBD57}" type="presOf" srcId="{F76B4D33-294F-4E53-AC6B-2D27EC657B05}" destId="{CBA003CA-5715-42C2-8B26-83EA6350B360}" srcOrd="0" destOrd="0" presId="urn:microsoft.com/office/officeart/2016/7/layout/VerticalHollowActionList"/>
    <dgm:cxn modelId="{B055FAFE-ED6C-4DC0-9A7D-98ADBB4F4C5D}" type="presOf" srcId="{183D50E2-50CB-44F2-9BE5-7C1181CB06BA}" destId="{6895564C-D332-4BD8-A7E8-756F50E7E87A}" srcOrd="0" destOrd="0" presId="urn:microsoft.com/office/officeart/2016/7/layout/VerticalHollowActionList"/>
    <dgm:cxn modelId="{78414079-B182-4029-871B-DFB64B5A5A32}" type="presParOf" srcId="{FE282602-07E1-45BC-B357-002C5CACC2BC}" destId="{AB89D116-82C5-4208-8706-907D3BB32223}" srcOrd="0" destOrd="0" presId="urn:microsoft.com/office/officeart/2016/7/layout/VerticalHollowActionList"/>
    <dgm:cxn modelId="{759A823A-F710-405E-B96B-1AC5DE7876D7}" type="presParOf" srcId="{AB89D116-82C5-4208-8706-907D3BB32223}" destId="{51ED901D-FB0C-4339-8CD3-0824C11488E5}" srcOrd="0" destOrd="0" presId="urn:microsoft.com/office/officeart/2016/7/layout/VerticalHollowActionList"/>
    <dgm:cxn modelId="{6A5BD6EB-670D-4525-935E-966A3C447972}" type="presParOf" srcId="{AB89D116-82C5-4208-8706-907D3BB32223}" destId="{B8400096-5E75-4FF1-832E-D7A50F3E9E83}" srcOrd="1" destOrd="0" presId="urn:microsoft.com/office/officeart/2016/7/layout/VerticalHollowActionList"/>
    <dgm:cxn modelId="{1B4451BE-511C-433D-AE26-F8A914B54223}" type="presParOf" srcId="{FE282602-07E1-45BC-B357-002C5CACC2BC}" destId="{0E053F07-D562-48D2-A2BC-CC2C91E67B27}" srcOrd="1" destOrd="0" presId="urn:microsoft.com/office/officeart/2016/7/layout/VerticalHollowActionList"/>
    <dgm:cxn modelId="{7B84E9F1-3EC8-4360-88EC-C4C3B330EE00}" type="presParOf" srcId="{FE282602-07E1-45BC-B357-002C5CACC2BC}" destId="{D7B3BE13-6DC8-4918-AF1A-F3D2185A19E0}" srcOrd="2" destOrd="0" presId="urn:microsoft.com/office/officeart/2016/7/layout/VerticalHollowActionList"/>
    <dgm:cxn modelId="{A3C0DDC8-9057-4B8A-8A1E-ACFC2F1BDC9B}" type="presParOf" srcId="{D7B3BE13-6DC8-4918-AF1A-F3D2185A19E0}" destId="{CBA003CA-5715-42C2-8B26-83EA6350B360}" srcOrd="0" destOrd="0" presId="urn:microsoft.com/office/officeart/2016/7/layout/VerticalHollowActionList"/>
    <dgm:cxn modelId="{4EFF0FC0-0031-434A-A431-7C5B7392D747}" type="presParOf" srcId="{D7B3BE13-6DC8-4918-AF1A-F3D2185A19E0}" destId="{27E57378-0526-4ED6-BFC9-F1E2C758AC54}" srcOrd="1" destOrd="0" presId="urn:microsoft.com/office/officeart/2016/7/layout/VerticalHollowActionList"/>
    <dgm:cxn modelId="{AC2A4BB1-4D2F-46A6-BDCD-88CAA29429B2}" type="presParOf" srcId="{FE282602-07E1-45BC-B357-002C5CACC2BC}" destId="{5CB35B49-DD53-4FE4-821E-8D983EE52F4C}" srcOrd="3" destOrd="0" presId="urn:microsoft.com/office/officeart/2016/7/layout/VerticalHollowActionList"/>
    <dgm:cxn modelId="{9026D90C-B509-4B9E-9CFD-47D3BDADE7A3}" type="presParOf" srcId="{FE282602-07E1-45BC-B357-002C5CACC2BC}" destId="{709C1E73-55F8-4D07-8E6C-2A0CFEC1E985}" srcOrd="4" destOrd="0" presId="urn:microsoft.com/office/officeart/2016/7/layout/VerticalHollowActionList"/>
    <dgm:cxn modelId="{798A0F06-A3E5-4BBC-AB5D-5E998E32916E}" type="presParOf" srcId="{709C1E73-55F8-4D07-8E6C-2A0CFEC1E985}" destId="{6895564C-D332-4BD8-A7E8-756F50E7E87A}" srcOrd="0" destOrd="0" presId="urn:microsoft.com/office/officeart/2016/7/layout/VerticalHollowActionList"/>
    <dgm:cxn modelId="{D6EA491E-EC4F-4025-B758-5979026C313C}" type="presParOf" srcId="{709C1E73-55F8-4D07-8E6C-2A0CFEC1E985}" destId="{FDFEF2D5-6CFB-4728-AF7B-444A2122A555}" srcOrd="1" destOrd="0" presId="urn:microsoft.com/office/officeart/2016/7/layout/VerticalHollowActionList"/>
    <dgm:cxn modelId="{13724DBB-A5E1-43FB-AD2D-829506F8FECA}" type="presParOf" srcId="{FE282602-07E1-45BC-B357-002C5CACC2BC}" destId="{4F1C0947-1AB9-4D3A-ABAA-5CA4C77648A5}" srcOrd="5" destOrd="0" presId="urn:microsoft.com/office/officeart/2016/7/layout/VerticalHollowActionList"/>
    <dgm:cxn modelId="{BC9435B2-C1D0-4C04-BF3B-BEA12316AF41}" type="presParOf" srcId="{FE282602-07E1-45BC-B357-002C5CACC2BC}" destId="{8D396218-B998-42D5-A927-9B9065D07AF0}" srcOrd="6" destOrd="0" presId="urn:microsoft.com/office/officeart/2016/7/layout/VerticalHollowActionList"/>
    <dgm:cxn modelId="{F84456B1-E782-4EA9-84D1-5950594AF047}" type="presParOf" srcId="{8D396218-B998-42D5-A927-9B9065D07AF0}" destId="{DA302D5D-4982-4E7D-9475-9E9D3C253341}" srcOrd="0" destOrd="0" presId="urn:microsoft.com/office/officeart/2016/7/layout/VerticalHollowActionList"/>
    <dgm:cxn modelId="{AE375408-2BFE-454E-8F75-2451086068B6}" type="presParOf" srcId="{8D396218-B998-42D5-A927-9B9065D07AF0}" destId="{D07EF1CA-F8BC-468E-86D5-EDFEF1C3E6F0}"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5EA057-CA68-4392-8BFB-502FBA72FA1B}"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00B1958C-ED11-404B-BB89-688BB51ADEA0}">
      <dgm:prSet custT="1"/>
      <dgm:spPr/>
      <dgm:t>
        <a:bodyPr/>
        <a:lstStyle/>
        <a:p>
          <a:pPr>
            <a:lnSpc>
              <a:spcPct val="100000"/>
            </a:lnSpc>
            <a:defRPr cap="all"/>
          </a:pPr>
          <a:r>
            <a:rPr lang="en-US" sz="1600" cap="none" dirty="0">
              <a:solidFill>
                <a:schemeClr val="accent2"/>
              </a:solidFill>
              <a:latin typeface="Abadi" panose="020B0604020104020204" pitchFamily="34" charset="0"/>
            </a:rPr>
            <a:t>Encryption:-</a:t>
          </a:r>
          <a:r>
            <a:rPr lang="en-US" sz="1600" cap="none" dirty="0">
              <a:solidFill>
                <a:schemeClr val="tx1"/>
              </a:solidFill>
              <a:latin typeface="Abadi" panose="020B0604020104020204" pitchFamily="34" charset="0"/>
            </a:rPr>
            <a:t> Implement end-to-end encryption to secure messages and ensure privacy between user.</a:t>
          </a:r>
        </a:p>
      </dgm:t>
    </dgm:pt>
    <dgm:pt modelId="{08422EDB-0B8F-41B6-BDFC-DED45C8EB55A}" type="parTrans" cxnId="{69FE16B1-6671-464F-A114-93791B40BF50}">
      <dgm:prSet/>
      <dgm:spPr/>
      <dgm:t>
        <a:bodyPr/>
        <a:lstStyle/>
        <a:p>
          <a:endParaRPr lang="en-US"/>
        </a:p>
      </dgm:t>
    </dgm:pt>
    <dgm:pt modelId="{A380801B-5F0C-4045-A9B3-5D32D4A79E3B}" type="sibTrans" cxnId="{69FE16B1-6671-464F-A114-93791B40BF50}">
      <dgm:prSet/>
      <dgm:spPr/>
      <dgm:t>
        <a:bodyPr/>
        <a:lstStyle/>
        <a:p>
          <a:endParaRPr lang="en-US"/>
        </a:p>
      </dgm:t>
    </dgm:pt>
    <dgm:pt modelId="{A2E856AF-9945-4173-83D3-7C51227E09EA}">
      <dgm:prSet custT="1"/>
      <dgm:spPr/>
      <dgm:t>
        <a:bodyPr/>
        <a:lstStyle/>
        <a:p>
          <a:pPr>
            <a:lnSpc>
              <a:spcPct val="100000"/>
            </a:lnSpc>
            <a:defRPr cap="all"/>
          </a:pPr>
          <a:r>
            <a:rPr lang="en-US" sz="1600" cap="none" dirty="0">
              <a:solidFill>
                <a:schemeClr val="accent2"/>
              </a:solidFill>
              <a:latin typeface="Abadi" panose="020B0604020104020204" pitchFamily="34" charset="0"/>
            </a:rPr>
            <a:t>Authentication:-</a:t>
          </a:r>
          <a:r>
            <a:rPr lang="en-US" sz="1600" cap="none" dirty="0">
              <a:solidFill>
                <a:schemeClr val="tx1"/>
              </a:solidFill>
              <a:latin typeface="Abadi" panose="020B0604020104020204" pitchFamily="34" charset="0"/>
            </a:rPr>
            <a:t> Introduce </a:t>
          </a:r>
          <a:r>
            <a:rPr lang="en-US" sz="1600" cap="none" dirty="0">
              <a:latin typeface="Abadi" panose="020B0604020104020204" pitchFamily="34" charset="0"/>
            </a:rPr>
            <a:t>user authentication with login and password systems to prevent unauthorized access too the chat.</a:t>
          </a:r>
        </a:p>
      </dgm:t>
    </dgm:pt>
    <dgm:pt modelId="{457BDB9E-F18E-439D-AA85-C63C32E15360}" type="parTrans" cxnId="{8ACB09E2-DE50-4D69-A42B-AD8A44C9F68E}">
      <dgm:prSet/>
      <dgm:spPr/>
      <dgm:t>
        <a:bodyPr/>
        <a:lstStyle/>
        <a:p>
          <a:endParaRPr lang="en-US"/>
        </a:p>
      </dgm:t>
    </dgm:pt>
    <dgm:pt modelId="{928EE4B9-B71D-424D-99A0-CF239CC77A10}" type="sibTrans" cxnId="{8ACB09E2-DE50-4D69-A42B-AD8A44C9F68E}">
      <dgm:prSet/>
      <dgm:spPr/>
      <dgm:t>
        <a:bodyPr/>
        <a:lstStyle/>
        <a:p>
          <a:endParaRPr lang="en-US"/>
        </a:p>
      </dgm:t>
    </dgm:pt>
    <dgm:pt modelId="{25BCD269-A340-4155-8E42-2ADA861BDAD6}">
      <dgm:prSet custT="1"/>
      <dgm:spPr/>
      <dgm:t>
        <a:bodyPr/>
        <a:lstStyle/>
        <a:p>
          <a:pPr>
            <a:lnSpc>
              <a:spcPct val="100000"/>
            </a:lnSpc>
            <a:defRPr cap="all"/>
          </a:pPr>
          <a:r>
            <a:rPr lang="en-US" sz="1600" cap="none" dirty="0">
              <a:solidFill>
                <a:schemeClr val="accent2"/>
              </a:solidFill>
              <a:latin typeface="Abadi" panose="020B0604020104020204" pitchFamily="34" charset="0"/>
            </a:rPr>
            <a:t>Group chart support:- </a:t>
          </a:r>
          <a:r>
            <a:rPr lang="en-US" sz="1600" cap="none" dirty="0">
              <a:latin typeface="Abadi" panose="020B0604020104020204" pitchFamily="34" charset="0"/>
            </a:rPr>
            <a:t>Add functionality for users to create and join chat groups or channels for focused discussions.</a:t>
          </a:r>
        </a:p>
      </dgm:t>
    </dgm:pt>
    <dgm:pt modelId="{CBEB8A99-9E80-45CF-9761-11C2C9B022F2}" type="parTrans" cxnId="{071CC42D-CEB4-402A-8AA5-B01B48725C92}">
      <dgm:prSet/>
      <dgm:spPr/>
      <dgm:t>
        <a:bodyPr/>
        <a:lstStyle/>
        <a:p>
          <a:endParaRPr lang="en-US"/>
        </a:p>
      </dgm:t>
    </dgm:pt>
    <dgm:pt modelId="{39D1EA98-D971-4303-B493-A51A6D70E692}" type="sibTrans" cxnId="{071CC42D-CEB4-402A-8AA5-B01B48725C92}">
      <dgm:prSet/>
      <dgm:spPr/>
      <dgm:t>
        <a:bodyPr/>
        <a:lstStyle/>
        <a:p>
          <a:endParaRPr lang="en-US"/>
        </a:p>
      </dgm:t>
    </dgm:pt>
    <dgm:pt modelId="{E7D531F1-F4C9-43CE-89BE-FD6DCE332F39}">
      <dgm:prSet custT="1"/>
      <dgm:spPr/>
      <dgm:t>
        <a:bodyPr/>
        <a:lstStyle/>
        <a:p>
          <a:pPr>
            <a:lnSpc>
              <a:spcPct val="100000"/>
            </a:lnSpc>
            <a:defRPr cap="all"/>
          </a:pPr>
          <a:r>
            <a:rPr lang="en-US" sz="1600" cap="none" dirty="0">
              <a:solidFill>
                <a:schemeClr val="accent2"/>
              </a:solidFill>
              <a:latin typeface="Abadi" panose="020B0604020104020204" pitchFamily="34" charset="0"/>
            </a:rPr>
            <a:t>Message history:- </a:t>
          </a:r>
          <a:r>
            <a:rPr lang="en-US" sz="1600" cap="none" dirty="0">
              <a:latin typeface="Abadi" panose="020B0604020104020204" pitchFamily="34" charset="0"/>
            </a:rPr>
            <a:t>Enable storage and retrieval of past conversations, allowing users to view their message history.</a:t>
          </a:r>
        </a:p>
      </dgm:t>
    </dgm:pt>
    <dgm:pt modelId="{5F571A30-F0B7-447C-8F64-20319BB9E315}" type="parTrans" cxnId="{BA5B290F-87D7-4CA6-9338-78DD57C71129}">
      <dgm:prSet/>
      <dgm:spPr/>
      <dgm:t>
        <a:bodyPr/>
        <a:lstStyle/>
        <a:p>
          <a:endParaRPr lang="en-US"/>
        </a:p>
      </dgm:t>
    </dgm:pt>
    <dgm:pt modelId="{35633FFF-8032-4B13-A7A8-389D5FAEB652}" type="sibTrans" cxnId="{BA5B290F-87D7-4CA6-9338-78DD57C71129}">
      <dgm:prSet/>
      <dgm:spPr/>
      <dgm:t>
        <a:bodyPr/>
        <a:lstStyle/>
        <a:p>
          <a:endParaRPr lang="en-US"/>
        </a:p>
      </dgm:t>
    </dgm:pt>
    <dgm:pt modelId="{684EBAC0-7CF5-4B58-AC5E-A1A968D43AB8}">
      <dgm:prSet custT="1"/>
      <dgm:spPr/>
      <dgm:t>
        <a:bodyPr/>
        <a:lstStyle/>
        <a:p>
          <a:pPr>
            <a:lnSpc>
              <a:spcPct val="100000"/>
            </a:lnSpc>
            <a:defRPr cap="all"/>
          </a:pPr>
          <a:r>
            <a:rPr lang="en-US" sz="1600" cap="none" dirty="0">
              <a:solidFill>
                <a:schemeClr val="accent2"/>
              </a:solidFill>
              <a:latin typeface="Abadi" panose="020B0604020104020204" pitchFamily="34" charset="0"/>
            </a:rPr>
            <a:t>Bot integration:- </a:t>
          </a:r>
          <a:r>
            <a:rPr lang="en-US" sz="1600" cap="none" dirty="0">
              <a:latin typeface="Abadi" panose="020B0604020104020204" pitchFamily="34" charset="0"/>
            </a:rPr>
            <a:t>Integrate bots for automated tasks such as moderation, providing fun activities, or responding to common queries.</a:t>
          </a:r>
        </a:p>
      </dgm:t>
    </dgm:pt>
    <dgm:pt modelId="{5105DFCC-2A96-4969-B55B-C8813814A6AD}" type="parTrans" cxnId="{93C2D4C5-6DC0-4EC8-8DE5-F1A1DEC36E21}">
      <dgm:prSet/>
      <dgm:spPr/>
      <dgm:t>
        <a:bodyPr/>
        <a:lstStyle/>
        <a:p>
          <a:endParaRPr lang="en-US"/>
        </a:p>
      </dgm:t>
    </dgm:pt>
    <dgm:pt modelId="{7D4CE60B-7712-45F6-A385-EA1A1C8775AC}" type="sibTrans" cxnId="{93C2D4C5-6DC0-4EC8-8DE5-F1A1DEC36E21}">
      <dgm:prSet/>
      <dgm:spPr/>
      <dgm:t>
        <a:bodyPr/>
        <a:lstStyle/>
        <a:p>
          <a:endParaRPr lang="en-US"/>
        </a:p>
      </dgm:t>
    </dgm:pt>
    <dgm:pt modelId="{EEC9CE5C-3925-4432-88E2-E293552C44FD}" type="pres">
      <dgm:prSet presAssocID="{3F5EA057-CA68-4392-8BFB-502FBA72FA1B}" presName="root" presStyleCnt="0">
        <dgm:presLayoutVars>
          <dgm:dir/>
          <dgm:resizeHandles val="exact"/>
        </dgm:presLayoutVars>
      </dgm:prSet>
      <dgm:spPr/>
    </dgm:pt>
    <dgm:pt modelId="{B7F9942E-C587-4B1C-AB9A-98090135D501}" type="pres">
      <dgm:prSet presAssocID="{00B1958C-ED11-404B-BB89-688BB51ADEA0}" presName="compNode" presStyleCnt="0"/>
      <dgm:spPr/>
    </dgm:pt>
    <dgm:pt modelId="{062F8129-83CA-4174-9FC4-CCFE3DB81D04}" type="pres">
      <dgm:prSet presAssocID="{00B1958C-ED11-404B-BB89-688BB51ADEA0}" presName="iconBgRect" presStyleLbl="bgShp" presStyleIdx="0" presStyleCnt="5"/>
      <dgm:spPr/>
    </dgm:pt>
    <dgm:pt modelId="{8A187932-A055-496D-81D6-02720D722333}" type="pres">
      <dgm:prSet presAssocID="{00B1958C-ED11-404B-BB89-688BB51ADEA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FAC9F98B-198F-468F-B34C-5A5619AC182B}" type="pres">
      <dgm:prSet presAssocID="{00B1958C-ED11-404B-BB89-688BB51ADEA0}" presName="spaceRect" presStyleCnt="0"/>
      <dgm:spPr/>
    </dgm:pt>
    <dgm:pt modelId="{10B8A821-99A9-4F58-BDCE-189927991880}" type="pres">
      <dgm:prSet presAssocID="{00B1958C-ED11-404B-BB89-688BB51ADEA0}" presName="textRect" presStyleLbl="revTx" presStyleIdx="0" presStyleCnt="5">
        <dgm:presLayoutVars>
          <dgm:chMax val="1"/>
          <dgm:chPref val="1"/>
        </dgm:presLayoutVars>
      </dgm:prSet>
      <dgm:spPr/>
    </dgm:pt>
    <dgm:pt modelId="{0119EA66-9207-4332-8E26-1290BB3D7EB5}" type="pres">
      <dgm:prSet presAssocID="{A380801B-5F0C-4045-A9B3-5D32D4A79E3B}" presName="sibTrans" presStyleCnt="0"/>
      <dgm:spPr/>
    </dgm:pt>
    <dgm:pt modelId="{886EAD98-F549-47D7-9FC7-C322D86D8F64}" type="pres">
      <dgm:prSet presAssocID="{A2E856AF-9945-4173-83D3-7C51227E09EA}" presName="compNode" presStyleCnt="0"/>
      <dgm:spPr/>
    </dgm:pt>
    <dgm:pt modelId="{5C3693D5-3486-47C7-B11D-6BDC3483ECE2}" type="pres">
      <dgm:prSet presAssocID="{A2E856AF-9945-4173-83D3-7C51227E09EA}" presName="iconBgRect" presStyleLbl="bgShp" presStyleIdx="1" presStyleCnt="5"/>
      <dgm:spPr/>
    </dgm:pt>
    <dgm:pt modelId="{5E6C68F7-F799-480A-BEC6-127D3E9D7E87}" type="pres">
      <dgm:prSet presAssocID="{A2E856AF-9945-4173-83D3-7C51227E09E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nlock"/>
        </a:ext>
      </dgm:extLst>
    </dgm:pt>
    <dgm:pt modelId="{7891FB22-0DC8-46AB-826E-EA9D26FA281A}" type="pres">
      <dgm:prSet presAssocID="{A2E856AF-9945-4173-83D3-7C51227E09EA}" presName="spaceRect" presStyleCnt="0"/>
      <dgm:spPr/>
    </dgm:pt>
    <dgm:pt modelId="{DCDA9737-586C-417C-8E03-3DE3AFD32FD7}" type="pres">
      <dgm:prSet presAssocID="{A2E856AF-9945-4173-83D3-7C51227E09EA}" presName="textRect" presStyleLbl="revTx" presStyleIdx="1" presStyleCnt="5">
        <dgm:presLayoutVars>
          <dgm:chMax val="1"/>
          <dgm:chPref val="1"/>
        </dgm:presLayoutVars>
      </dgm:prSet>
      <dgm:spPr/>
    </dgm:pt>
    <dgm:pt modelId="{567AF941-1C46-43C2-A42C-0224D178FACA}" type="pres">
      <dgm:prSet presAssocID="{928EE4B9-B71D-424D-99A0-CF239CC77A10}" presName="sibTrans" presStyleCnt="0"/>
      <dgm:spPr/>
    </dgm:pt>
    <dgm:pt modelId="{96443948-9B00-410E-936C-7D60D3CDBF86}" type="pres">
      <dgm:prSet presAssocID="{25BCD269-A340-4155-8E42-2ADA861BDAD6}" presName="compNode" presStyleCnt="0"/>
      <dgm:spPr/>
    </dgm:pt>
    <dgm:pt modelId="{A879850B-539D-4289-8B2C-2EA14F9E5B8D}" type="pres">
      <dgm:prSet presAssocID="{25BCD269-A340-4155-8E42-2ADA861BDAD6}" presName="iconBgRect" presStyleLbl="bgShp" presStyleIdx="2" presStyleCnt="5"/>
      <dgm:spPr/>
    </dgm:pt>
    <dgm:pt modelId="{EAC53DDA-BC2A-40F1-98B8-33A13F1B1356}" type="pres">
      <dgm:prSet presAssocID="{25BCD269-A340-4155-8E42-2ADA861BDAD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at Bubble"/>
        </a:ext>
      </dgm:extLst>
    </dgm:pt>
    <dgm:pt modelId="{0417B466-5230-4139-B7A5-DB2012C96218}" type="pres">
      <dgm:prSet presAssocID="{25BCD269-A340-4155-8E42-2ADA861BDAD6}" presName="spaceRect" presStyleCnt="0"/>
      <dgm:spPr/>
    </dgm:pt>
    <dgm:pt modelId="{CB59F534-7360-45DA-B0BC-31F41F8F046A}" type="pres">
      <dgm:prSet presAssocID="{25BCD269-A340-4155-8E42-2ADA861BDAD6}" presName="textRect" presStyleLbl="revTx" presStyleIdx="2" presStyleCnt="5">
        <dgm:presLayoutVars>
          <dgm:chMax val="1"/>
          <dgm:chPref val="1"/>
        </dgm:presLayoutVars>
      </dgm:prSet>
      <dgm:spPr/>
    </dgm:pt>
    <dgm:pt modelId="{D95ED981-1883-4B89-8B13-7BC6BA95DF2F}" type="pres">
      <dgm:prSet presAssocID="{39D1EA98-D971-4303-B493-A51A6D70E692}" presName="sibTrans" presStyleCnt="0"/>
      <dgm:spPr/>
    </dgm:pt>
    <dgm:pt modelId="{8465D52E-6210-45F3-900D-0E0EA9E7DE69}" type="pres">
      <dgm:prSet presAssocID="{E7D531F1-F4C9-43CE-89BE-FD6DCE332F39}" presName="compNode" presStyleCnt="0"/>
      <dgm:spPr/>
    </dgm:pt>
    <dgm:pt modelId="{B9334493-9F08-40D3-8FED-6AAD5A29410A}" type="pres">
      <dgm:prSet presAssocID="{E7D531F1-F4C9-43CE-89BE-FD6DCE332F39}" presName="iconBgRect" presStyleLbl="bgShp" presStyleIdx="3" presStyleCnt="5"/>
      <dgm:spPr/>
    </dgm:pt>
    <dgm:pt modelId="{08E37804-72E8-4954-8C36-BC95E718F378}" type="pres">
      <dgm:prSet presAssocID="{E7D531F1-F4C9-43CE-89BE-FD6DCE332F3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odcast"/>
        </a:ext>
      </dgm:extLst>
    </dgm:pt>
    <dgm:pt modelId="{3FA28452-4665-4A26-ABC0-46293FA901DD}" type="pres">
      <dgm:prSet presAssocID="{E7D531F1-F4C9-43CE-89BE-FD6DCE332F39}" presName="spaceRect" presStyleCnt="0"/>
      <dgm:spPr/>
    </dgm:pt>
    <dgm:pt modelId="{A4B5C278-260E-4136-8077-EBB3FC00FE62}" type="pres">
      <dgm:prSet presAssocID="{E7D531F1-F4C9-43CE-89BE-FD6DCE332F39}" presName="textRect" presStyleLbl="revTx" presStyleIdx="3" presStyleCnt="5">
        <dgm:presLayoutVars>
          <dgm:chMax val="1"/>
          <dgm:chPref val="1"/>
        </dgm:presLayoutVars>
      </dgm:prSet>
      <dgm:spPr/>
    </dgm:pt>
    <dgm:pt modelId="{EF4AECE3-D6EF-4796-ABE3-2F8711225A9A}" type="pres">
      <dgm:prSet presAssocID="{35633FFF-8032-4B13-A7A8-389D5FAEB652}" presName="sibTrans" presStyleCnt="0"/>
      <dgm:spPr/>
    </dgm:pt>
    <dgm:pt modelId="{ECD7642B-2061-46D1-983B-CEF76AF56A17}" type="pres">
      <dgm:prSet presAssocID="{684EBAC0-7CF5-4B58-AC5E-A1A968D43AB8}" presName="compNode" presStyleCnt="0"/>
      <dgm:spPr/>
    </dgm:pt>
    <dgm:pt modelId="{EC84412F-79FD-48BC-8AF4-45C4B0070CD6}" type="pres">
      <dgm:prSet presAssocID="{684EBAC0-7CF5-4B58-AC5E-A1A968D43AB8}" presName="iconBgRect" presStyleLbl="bgShp" presStyleIdx="4" presStyleCnt="5"/>
      <dgm:spPr/>
    </dgm:pt>
    <dgm:pt modelId="{728BD2B6-5F03-47CA-AAC7-0ADE62876C85}" type="pres">
      <dgm:prSet presAssocID="{684EBAC0-7CF5-4B58-AC5E-A1A968D43AB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grammer"/>
        </a:ext>
      </dgm:extLst>
    </dgm:pt>
    <dgm:pt modelId="{CC47F873-DDA8-4824-A030-94E61FFBCC6B}" type="pres">
      <dgm:prSet presAssocID="{684EBAC0-7CF5-4B58-AC5E-A1A968D43AB8}" presName="spaceRect" presStyleCnt="0"/>
      <dgm:spPr/>
    </dgm:pt>
    <dgm:pt modelId="{8C7F2D70-4EAE-4F50-8742-A1179F304710}" type="pres">
      <dgm:prSet presAssocID="{684EBAC0-7CF5-4B58-AC5E-A1A968D43AB8}" presName="textRect" presStyleLbl="revTx" presStyleIdx="4" presStyleCnt="5">
        <dgm:presLayoutVars>
          <dgm:chMax val="1"/>
          <dgm:chPref val="1"/>
        </dgm:presLayoutVars>
      </dgm:prSet>
      <dgm:spPr/>
    </dgm:pt>
  </dgm:ptLst>
  <dgm:cxnLst>
    <dgm:cxn modelId="{BA5B290F-87D7-4CA6-9338-78DD57C71129}" srcId="{3F5EA057-CA68-4392-8BFB-502FBA72FA1B}" destId="{E7D531F1-F4C9-43CE-89BE-FD6DCE332F39}" srcOrd="3" destOrd="0" parTransId="{5F571A30-F0B7-447C-8F64-20319BB9E315}" sibTransId="{35633FFF-8032-4B13-A7A8-389D5FAEB652}"/>
    <dgm:cxn modelId="{0D39FE10-7371-483F-85A6-5CA53FAF5621}" type="presOf" srcId="{25BCD269-A340-4155-8E42-2ADA861BDAD6}" destId="{CB59F534-7360-45DA-B0BC-31F41F8F046A}" srcOrd="0" destOrd="0" presId="urn:microsoft.com/office/officeart/2018/5/layout/IconCircleLabelList"/>
    <dgm:cxn modelId="{7BB91F20-60B5-4554-AA36-F4AABAB8184B}" type="presOf" srcId="{684EBAC0-7CF5-4B58-AC5E-A1A968D43AB8}" destId="{8C7F2D70-4EAE-4F50-8742-A1179F304710}" srcOrd="0" destOrd="0" presId="urn:microsoft.com/office/officeart/2018/5/layout/IconCircleLabelList"/>
    <dgm:cxn modelId="{1A6D1626-FA60-495F-ABF8-DA49A0F95A06}" type="presOf" srcId="{3F5EA057-CA68-4392-8BFB-502FBA72FA1B}" destId="{EEC9CE5C-3925-4432-88E2-E293552C44FD}" srcOrd="0" destOrd="0" presId="urn:microsoft.com/office/officeart/2018/5/layout/IconCircleLabelList"/>
    <dgm:cxn modelId="{071CC42D-CEB4-402A-8AA5-B01B48725C92}" srcId="{3F5EA057-CA68-4392-8BFB-502FBA72FA1B}" destId="{25BCD269-A340-4155-8E42-2ADA861BDAD6}" srcOrd="2" destOrd="0" parTransId="{CBEB8A99-9E80-45CF-9761-11C2C9B022F2}" sibTransId="{39D1EA98-D971-4303-B493-A51A6D70E692}"/>
    <dgm:cxn modelId="{5A325E75-AB11-4EA1-90B5-9FE7B4EAC8DC}" type="presOf" srcId="{00B1958C-ED11-404B-BB89-688BB51ADEA0}" destId="{10B8A821-99A9-4F58-BDCE-189927991880}" srcOrd="0" destOrd="0" presId="urn:microsoft.com/office/officeart/2018/5/layout/IconCircleLabelList"/>
    <dgm:cxn modelId="{69FE16B1-6671-464F-A114-93791B40BF50}" srcId="{3F5EA057-CA68-4392-8BFB-502FBA72FA1B}" destId="{00B1958C-ED11-404B-BB89-688BB51ADEA0}" srcOrd="0" destOrd="0" parTransId="{08422EDB-0B8F-41B6-BDFC-DED45C8EB55A}" sibTransId="{A380801B-5F0C-4045-A9B3-5D32D4A79E3B}"/>
    <dgm:cxn modelId="{93C2D4C5-6DC0-4EC8-8DE5-F1A1DEC36E21}" srcId="{3F5EA057-CA68-4392-8BFB-502FBA72FA1B}" destId="{684EBAC0-7CF5-4B58-AC5E-A1A968D43AB8}" srcOrd="4" destOrd="0" parTransId="{5105DFCC-2A96-4969-B55B-C8813814A6AD}" sibTransId="{7D4CE60B-7712-45F6-A385-EA1A1C8775AC}"/>
    <dgm:cxn modelId="{8ACB09E2-DE50-4D69-A42B-AD8A44C9F68E}" srcId="{3F5EA057-CA68-4392-8BFB-502FBA72FA1B}" destId="{A2E856AF-9945-4173-83D3-7C51227E09EA}" srcOrd="1" destOrd="0" parTransId="{457BDB9E-F18E-439D-AA85-C63C32E15360}" sibTransId="{928EE4B9-B71D-424D-99A0-CF239CC77A10}"/>
    <dgm:cxn modelId="{782594FA-B01B-4837-B7B5-721E450C63E0}" type="presOf" srcId="{E7D531F1-F4C9-43CE-89BE-FD6DCE332F39}" destId="{A4B5C278-260E-4136-8077-EBB3FC00FE62}" srcOrd="0" destOrd="0" presId="urn:microsoft.com/office/officeart/2018/5/layout/IconCircleLabelList"/>
    <dgm:cxn modelId="{875555FF-E5BA-4904-92E8-0A5471CCA006}" type="presOf" srcId="{A2E856AF-9945-4173-83D3-7C51227E09EA}" destId="{DCDA9737-586C-417C-8E03-3DE3AFD32FD7}" srcOrd="0" destOrd="0" presId="urn:microsoft.com/office/officeart/2018/5/layout/IconCircleLabelList"/>
    <dgm:cxn modelId="{F4CAE774-A846-408D-87E5-C8DC9B9E8A97}" type="presParOf" srcId="{EEC9CE5C-3925-4432-88E2-E293552C44FD}" destId="{B7F9942E-C587-4B1C-AB9A-98090135D501}" srcOrd="0" destOrd="0" presId="urn:microsoft.com/office/officeart/2018/5/layout/IconCircleLabelList"/>
    <dgm:cxn modelId="{EFD7795A-C476-45B3-A46B-327FDEE659C6}" type="presParOf" srcId="{B7F9942E-C587-4B1C-AB9A-98090135D501}" destId="{062F8129-83CA-4174-9FC4-CCFE3DB81D04}" srcOrd="0" destOrd="0" presId="urn:microsoft.com/office/officeart/2018/5/layout/IconCircleLabelList"/>
    <dgm:cxn modelId="{84CCBA76-3A63-46E9-9CDD-3ECC7CE3780D}" type="presParOf" srcId="{B7F9942E-C587-4B1C-AB9A-98090135D501}" destId="{8A187932-A055-496D-81D6-02720D722333}" srcOrd="1" destOrd="0" presId="urn:microsoft.com/office/officeart/2018/5/layout/IconCircleLabelList"/>
    <dgm:cxn modelId="{51303D53-DF90-4834-8F4E-F7629FF4E113}" type="presParOf" srcId="{B7F9942E-C587-4B1C-AB9A-98090135D501}" destId="{FAC9F98B-198F-468F-B34C-5A5619AC182B}" srcOrd="2" destOrd="0" presId="urn:microsoft.com/office/officeart/2018/5/layout/IconCircleLabelList"/>
    <dgm:cxn modelId="{E4443D33-6AE8-4B90-99A6-2DC0058B0663}" type="presParOf" srcId="{B7F9942E-C587-4B1C-AB9A-98090135D501}" destId="{10B8A821-99A9-4F58-BDCE-189927991880}" srcOrd="3" destOrd="0" presId="urn:microsoft.com/office/officeart/2018/5/layout/IconCircleLabelList"/>
    <dgm:cxn modelId="{65E0ED90-16BB-4197-92AB-81DD10AA22A0}" type="presParOf" srcId="{EEC9CE5C-3925-4432-88E2-E293552C44FD}" destId="{0119EA66-9207-4332-8E26-1290BB3D7EB5}" srcOrd="1" destOrd="0" presId="urn:microsoft.com/office/officeart/2018/5/layout/IconCircleLabelList"/>
    <dgm:cxn modelId="{8D38C559-EB79-4561-8E29-BB1DBB2E1263}" type="presParOf" srcId="{EEC9CE5C-3925-4432-88E2-E293552C44FD}" destId="{886EAD98-F549-47D7-9FC7-C322D86D8F64}" srcOrd="2" destOrd="0" presId="urn:microsoft.com/office/officeart/2018/5/layout/IconCircleLabelList"/>
    <dgm:cxn modelId="{D40D19CF-C97B-4F62-8CEB-1FCA75825889}" type="presParOf" srcId="{886EAD98-F549-47D7-9FC7-C322D86D8F64}" destId="{5C3693D5-3486-47C7-B11D-6BDC3483ECE2}" srcOrd="0" destOrd="0" presId="urn:microsoft.com/office/officeart/2018/5/layout/IconCircleLabelList"/>
    <dgm:cxn modelId="{965C0AD4-044F-41DA-92B1-F0732322F471}" type="presParOf" srcId="{886EAD98-F549-47D7-9FC7-C322D86D8F64}" destId="{5E6C68F7-F799-480A-BEC6-127D3E9D7E87}" srcOrd="1" destOrd="0" presId="urn:microsoft.com/office/officeart/2018/5/layout/IconCircleLabelList"/>
    <dgm:cxn modelId="{AB29F2D3-5234-499F-B6F7-BEDA32DAF561}" type="presParOf" srcId="{886EAD98-F549-47D7-9FC7-C322D86D8F64}" destId="{7891FB22-0DC8-46AB-826E-EA9D26FA281A}" srcOrd="2" destOrd="0" presId="urn:microsoft.com/office/officeart/2018/5/layout/IconCircleLabelList"/>
    <dgm:cxn modelId="{02DFF599-1021-4071-89DC-01187F05078B}" type="presParOf" srcId="{886EAD98-F549-47D7-9FC7-C322D86D8F64}" destId="{DCDA9737-586C-417C-8E03-3DE3AFD32FD7}" srcOrd="3" destOrd="0" presId="urn:microsoft.com/office/officeart/2018/5/layout/IconCircleLabelList"/>
    <dgm:cxn modelId="{AA55C512-BD12-4190-8E90-C3C6172A9F6E}" type="presParOf" srcId="{EEC9CE5C-3925-4432-88E2-E293552C44FD}" destId="{567AF941-1C46-43C2-A42C-0224D178FACA}" srcOrd="3" destOrd="0" presId="urn:microsoft.com/office/officeart/2018/5/layout/IconCircleLabelList"/>
    <dgm:cxn modelId="{D0B209EA-0D53-4FE8-A0B4-7693D0E35F1A}" type="presParOf" srcId="{EEC9CE5C-3925-4432-88E2-E293552C44FD}" destId="{96443948-9B00-410E-936C-7D60D3CDBF86}" srcOrd="4" destOrd="0" presId="urn:microsoft.com/office/officeart/2018/5/layout/IconCircleLabelList"/>
    <dgm:cxn modelId="{F88E67CB-5E4E-43E3-849F-7D8E1C6D50A3}" type="presParOf" srcId="{96443948-9B00-410E-936C-7D60D3CDBF86}" destId="{A879850B-539D-4289-8B2C-2EA14F9E5B8D}" srcOrd="0" destOrd="0" presId="urn:microsoft.com/office/officeart/2018/5/layout/IconCircleLabelList"/>
    <dgm:cxn modelId="{369BA00F-1CE9-46E2-AD0D-0D9DDA7FC396}" type="presParOf" srcId="{96443948-9B00-410E-936C-7D60D3CDBF86}" destId="{EAC53DDA-BC2A-40F1-98B8-33A13F1B1356}" srcOrd="1" destOrd="0" presId="urn:microsoft.com/office/officeart/2018/5/layout/IconCircleLabelList"/>
    <dgm:cxn modelId="{651704F9-F93E-4591-BB2C-7C427999735E}" type="presParOf" srcId="{96443948-9B00-410E-936C-7D60D3CDBF86}" destId="{0417B466-5230-4139-B7A5-DB2012C96218}" srcOrd="2" destOrd="0" presId="urn:microsoft.com/office/officeart/2018/5/layout/IconCircleLabelList"/>
    <dgm:cxn modelId="{18EAF6F6-8104-4E48-8DFC-EF1C3445CC13}" type="presParOf" srcId="{96443948-9B00-410E-936C-7D60D3CDBF86}" destId="{CB59F534-7360-45DA-B0BC-31F41F8F046A}" srcOrd="3" destOrd="0" presId="urn:microsoft.com/office/officeart/2018/5/layout/IconCircleLabelList"/>
    <dgm:cxn modelId="{881D4FEA-5648-4700-97E7-7E5BCC59CA00}" type="presParOf" srcId="{EEC9CE5C-3925-4432-88E2-E293552C44FD}" destId="{D95ED981-1883-4B89-8B13-7BC6BA95DF2F}" srcOrd="5" destOrd="0" presId="urn:microsoft.com/office/officeart/2018/5/layout/IconCircleLabelList"/>
    <dgm:cxn modelId="{3AA38266-D4B5-488B-AF3D-53C3A0407832}" type="presParOf" srcId="{EEC9CE5C-3925-4432-88E2-E293552C44FD}" destId="{8465D52E-6210-45F3-900D-0E0EA9E7DE69}" srcOrd="6" destOrd="0" presId="urn:microsoft.com/office/officeart/2018/5/layout/IconCircleLabelList"/>
    <dgm:cxn modelId="{DE830188-E7FD-43B1-B9E3-DC613964399E}" type="presParOf" srcId="{8465D52E-6210-45F3-900D-0E0EA9E7DE69}" destId="{B9334493-9F08-40D3-8FED-6AAD5A29410A}" srcOrd="0" destOrd="0" presId="urn:microsoft.com/office/officeart/2018/5/layout/IconCircleLabelList"/>
    <dgm:cxn modelId="{D1D09E4E-A049-421A-9BBD-EC5319341ED1}" type="presParOf" srcId="{8465D52E-6210-45F3-900D-0E0EA9E7DE69}" destId="{08E37804-72E8-4954-8C36-BC95E718F378}" srcOrd="1" destOrd="0" presId="urn:microsoft.com/office/officeart/2018/5/layout/IconCircleLabelList"/>
    <dgm:cxn modelId="{CF7EBE98-0CDC-4C48-BCAF-530539047226}" type="presParOf" srcId="{8465D52E-6210-45F3-900D-0E0EA9E7DE69}" destId="{3FA28452-4665-4A26-ABC0-46293FA901DD}" srcOrd="2" destOrd="0" presId="urn:microsoft.com/office/officeart/2018/5/layout/IconCircleLabelList"/>
    <dgm:cxn modelId="{99B4B9E3-5963-4E9D-BC98-E0602B8B7676}" type="presParOf" srcId="{8465D52E-6210-45F3-900D-0E0EA9E7DE69}" destId="{A4B5C278-260E-4136-8077-EBB3FC00FE62}" srcOrd="3" destOrd="0" presId="urn:microsoft.com/office/officeart/2018/5/layout/IconCircleLabelList"/>
    <dgm:cxn modelId="{5F846EA7-1A74-423F-8971-113D77A0E896}" type="presParOf" srcId="{EEC9CE5C-3925-4432-88E2-E293552C44FD}" destId="{EF4AECE3-D6EF-4796-ABE3-2F8711225A9A}" srcOrd="7" destOrd="0" presId="urn:microsoft.com/office/officeart/2018/5/layout/IconCircleLabelList"/>
    <dgm:cxn modelId="{33A2D6D3-4692-4713-A808-657574AAABF3}" type="presParOf" srcId="{EEC9CE5C-3925-4432-88E2-E293552C44FD}" destId="{ECD7642B-2061-46D1-983B-CEF76AF56A17}" srcOrd="8" destOrd="0" presId="urn:microsoft.com/office/officeart/2018/5/layout/IconCircleLabelList"/>
    <dgm:cxn modelId="{E93EA182-F3D1-4010-85C7-72927A050CD7}" type="presParOf" srcId="{ECD7642B-2061-46D1-983B-CEF76AF56A17}" destId="{EC84412F-79FD-48BC-8AF4-45C4B0070CD6}" srcOrd="0" destOrd="0" presId="urn:microsoft.com/office/officeart/2018/5/layout/IconCircleLabelList"/>
    <dgm:cxn modelId="{8676E4BF-3C71-40F3-AC87-2E4419EE35B4}" type="presParOf" srcId="{ECD7642B-2061-46D1-983B-CEF76AF56A17}" destId="{728BD2B6-5F03-47CA-AAC7-0ADE62876C85}" srcOrd="1" destOrd="0" presId="urn:microsoft.com/office/officeart/2018/5/layout/IconCircleLabelList"/>
    <dgm:cxn modelId="{D3E3682C-5E4B-47BC-9703-5DD022C4BE1F}" type="presParOf" srcId="{ECD7642B-2061-46D1-983B-CEF76AF56A17}" destId="{CC47F873-DDA8-4824-A030-94E61FFBCC6B}" srcOrd="2" destOrd="0" presId="urn:microsoft.com/office/officeart/2018/5/layout/IconCircleLabelList"/>
    <dgm:cxn modelId="{5081C7B1-CC68-4B43-8797-48FCA3C3A85E}" type="presParOf" srcId="{ECD7642B-2061-46D1-983B-CEF76AF56A17}" destId="{8C7F2D70-4EAE-4F50-8742-A1179F30471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6E11F7-2085-4D44-A0AC-34C502E933D8}">
      <dsp:nvSpPr>
        <dsp:cNvPr id="0" name=""/>
        <dsp:cNvSpPr/>
      </dsp:nvSpPr>
      <dsp:spPr>
        <a:xfrm>
          <a:off x="927542" y="728786"/>
          <a:ext cx="737707" cy="7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947BFD-7AEE-4C22-B259-1E2E2838EDE9}">
      <dsp:nvSpPr>
        <dsp:cNvPr id="0" name=""/>
        <dsp:cNvSpPr/>
      </dsp:nvSpPr>
      <dsp:spPr>
        <a:xfrm>
          <a:off x="1709512" y="666855"/>
          <a:ext cx="84836" cy="159344"/>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A99A68-19B6-4E9D-93C7-03886BF143DB}">
      <dsp:nvSpPr>
        <dsp:cNvPr id="0" name=""/>
        <dsp:cNvSpPr/>
      </dsp:nvSpPr>
      <dsp:spPr>
        <a:xfrm>
          <a:off x="475504" y="315136"/>
          <a:ext cx="719649" cy="82737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26" tIns="27926" rIns="27926" bIns="27926" numCol="1" spcCol="1270" anchor="ctr" anchorCtr="0">
          <a:noAutofit/>
        </a:bodyPr>
        <a:lstStyle/>
        <a:p>
          <a:pPr marL="0" lvl="0" indent="0" algn="ctr" defTabSz="1422400">
            <a:lnSpc>
              <a:spcPct val="90000"/>
            </a:lnSpc>
            <a:spcBef>
              <a:spcPct val="0"/>
            </a:spcBef>
            <a:spcAft>
              <a:spcPct val="35000"/>
            </a:spcAft>
            <a:buNone/>
          </a:pPr>
          <a:r>
            <a:rPr lang="en-US" sz="3200" kern="1200" dirty="0"/>
            <a:t>1</a:t>
          </a:r>
        </a:p>
      </dsp:txBody>
      <dsp:txXfrm>
        <a:off x="580894" y="436302"/>
        <a:ext cx="508869" cy="585041"/>
      </dsp:txXfrm>
    </dsp:sp>
    <dsp:sp modelId="{FC1C0887-0800-4D61-B5C1-FB9C0016B9D1}">
      <dsp:nvSpPr>
        <dsp:cNvPr id="0" name=""/>
        <dsp:cNvSpPr/>
      </dsp:nvSpPr>
      <dsp:spPr>
        <a:xfrm>
          <a:off x="5408" y="1227316"/>
          <a:ext cx="1659842" cy="3735113"/>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0930" tIns="165100" rIns="130930" bIns="165100" numCol="1" spcCol="1270" anchor="t" anchorCtr="0">
          <a:noAutofit/>
        </a:bodyPr>
        <a:lstStyle/>
        <a:p>
          <a:pPr marL="0" lvl="0" indent="0" algn="l" defTabSz="533400">
            <a:lnSpc>
              <a:spcPct val="150000"/>
            </a:lnSpc>
            <a:spcBef>
              <a:spcPct val="0"/>
            </a:spcBef>
            <a:spcAft>
              <a:spcPct val="35000"/>
            </a:spcAft>
            <a:buNone/>
          </a:pPr>
          <a:r>
            <a:rPr lang="en-US" sz="1200" b="0" i="0" u="sng" kern="1200" baseline="0" dirty="0">
              <a:solidFill>
                <a:schemeClr val="accent2"/>
              </a:solidFill>
              <a:latin typeface="Abadi" panose="020B0604020104020204" pitchFamily="34" charset="0"/>
            </a:rPr>
            <a:t>Client-Server Architecture:</a:t>
          </a:r>
          <a:r>
            <a:rPr lang="en-US" sz="1200" b="0" i="0" u="none" kern="1200" baseline="0" dirty="0">
              <a:solidFill>
                <a:schemeClr val="accent2"/>
              </a:solidFill>
              <a:latin typeface="Abadi" panose="020B0604020104020204" pitchFamily="34" charset="0"/>
            </a:rPr>
            <a:t> </a:t>
          </a:r>
        </a:p>
        <a:p>
          <a:pPr marL="0" lvl="0" indent="0" algn="l" defTabSz="533400">
            <a:lnSpc>
              <a:spcPct val="150000"/>
            </a:lnSpc>
            <a:spcBef>
              <a:spcPct val="0"/>
            </a:spcBef>
            <a:spcAft>
              <a:spcPct val="35000"/>
            </a:spcAft>
            <a:buNone/>
          </a:pPr>
          <a:r>
            <a:rPr lang="en-US" sz="1200" b="0" i="0" kern="1200" baseline="0" dirty="0">
              <a:latin typeface="Abadi" panose="020B0604020104020204" pitchFamily="34" charset="0"/>
            </a:rPr>
            <a:t>Socket programming was used to create a centralized server that could oversee several clients at once and guarantee dependable TCP/IP connectivity. </a:t>
          </a:r>
          <a:endParaRPr lang="en-US" sz="1200" kern="1200" dirty="0">
            <a:latin typeface="Abadi" panose="020B0604020104020204" pitchFamily="34" charset="0"/>
          </a:endParaRPr>
        </a:p>
      </dsp:txBody>
      <dsp:txXfrm>
        <a:off x="5408" y="1559284"/>
        <a:ext cx="1659842" cy="3403145"/>
      </dsp:txXfrm>
    </dsp:sp>
    <dsp:sp modelId="{02F53A63-FF7C-4864-A424-8B9DA35A4706}">
      <dsp:nvSpPr>
        <dsp:cNvPr id="0" name=""/>
        <dsp:cNvSpPr/>
      </dsp:nvSpPr>
      <dsp:spPr>
        <a:xfrm>
          <a:off x="1849677" y="735677"/>
          <a:ext cx="1659842" cy="7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EBCC52-FB0C-4528-A0DF-E6C907A68123}">
      <dsp:nvSpPr>
        <dsp:cNvPr id="0" name=""/>
        <dsp:cNvSpPr/>
      </dsp:nvSpPr>
      <dsp:spPr>
        <a:xfrm>
          <a:off x="3553782" y="673745"/>
          <a:ext cx="84836" cy="159344"/>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C073B3-16B0-42BF-8921-7225FAEEE09E}">
      <dsp:nvSpPr>
        <dsp:cNvPr id="0" name=""/>
        <dsp:cNvSpPr/>
      </dsp:nvSpPr>
      <dsp:spPr>
        <a:xfrm>
          <a:off x="2319773" y="315136"/>
          <a:ext cx="719649" cy="84115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26" tIns="27926" rIns="27926" bIns="27926" numCol="1" spcCol="1270" anchor="ctr" anchorCtr="0">
          <a:noAutofit/>
        </a:bodyPr>
        <a:lstStyle/>
        <a:p>
          <a:pPr marL="0" lvl="0" indent="0" algn="ctr" defTabSz="1422400">
            <a:lnSpc>
              <a:spcPct val="90000"/>
            </a:lnSpc>
            <a:spcBef>
              <a:spcPct val="0"/>
            </a:spcBef>
            <a:spcAft>
              <a:spcPct val="35000"/>
            </a:spcAft>
            <a:buNone/>
          </a:pPr>
          <a:r>
            <a:rPr lang="en-US" sz="3200" kern="1200" dirty="0"/>
            <a:t>2</a:t>
          </a:r>
        </a:p>
      </dsp:txBody>
      <dsp:txXfrm>
        <a:off x="2425163" y="438320"/>
        <a:ext cx="508869" cy="594786"/>
      </dsp:txXfrm>
    </dsp:sp>
    <dsp:sp modelId="{D0E12074-BC43-4365-85A6-AEA9243E4008}">
      <dsp:nvSpPr>
        <dsp:cNvPr id="0" name=""/>
        <dsp:cNvSpPr/>
      </dsp:nvSpPr>
      <dsp:spPr>
        <a:xfrm>
          <a:off x="1849677" y="1230761"/>
          <a:ext cx="1659842" cy="3735113"/>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0930" tIns="165100" rIns="130930" bIns="165100" numCol="1" spcCol="1270" anchor="t" anchorCtr="0">
          <a:noAutofit/>
        </a:bodyPr>
        <a:lstStyle/>
        <a:p>
          <a:pPr marL="0" lvl="0" indent="0" algn="l" defTabSz="533400">
            <a:lnSpc>
              <a:spcPct val="150000"/>
            </a:lnSpc>
            <a:spcBef>
              <a:spcPct val="0"/>
            </a:spcBef>
            <a:spcAft>
              <a:spcPct val="35000"/>
            </a:spcAft>
            <a:buNone/>
          </a:pPr>
          <a:r>
            <a:rPr lang="en-US" sz="1200" b="0" i="0" u="sng" kern="1200" baseline="0" dirty="0">
              <a:solidFill>
                <a:schemeClr val="accent2"/>
              </a:solidFill>
              <a:latin typeface="Abadi" panose="020B0604020104020204" pitchFamily="34" charset="0"/>
            </a:rPr>
            <a:t>Multithreading:</a:t>
          </a:r>
          <a:r>
            <a:rPr lang="en-US" sz="1200" b="0" i="0" u="none" kern="1200" baseline="0" dirty="0">
              <a:solidFill>
                <a:schemeClr val="accent2"/>
              </a:solidFill>
              <a:latin typeface="Abadi" panose="020B0604020104020204" pitchFamily="34" charset="0"/>
            </a:rPr>
            <a:t> </a:t>
          </a:r>
        </a:p>
        <a:p>
          <a:pPr marL="0" lvl="0" indent="0" algn="l" defTabSz="533400">
            <a:lnSpc>
              <a:spcPct val="150000"/>
            </a:lnSpc>
            <a:spcBef>
              <a:spcPct val="0"/>
            </a:spcBef>
            <a:spcAft>
              <a:spcPct val="35000"/>
            </a:spcAft>
            <a:buNone/>
          </a:pPr>
          <a:r>
            <a:rPr lang="en-US" sz="1200" b="0" i="0" kern="1200" baseline="0" dirty="0">
              <a:latin typeface="Abadi" panose="020B0604020104020204" pitchFamily="34" charset="0"/>
            </a:rPr>
            <a:t>The server manages several client connections at once via multithreading, which enables smooth communication without preventing processes. </a:t>
          </a:r>
          <a:endParaRPr lang="en-US" sz="1200" kern="1200" dirty="0">
            <a:latin typeface="Abadi" panose="020B0604020104020204" pitchFamily="34" charset="0"/>
          </a:endParaRPr>
        </a:p>
      </dsp:txBody>
      <dsp:txXfrm>
        <a:off x="1849677" y="1562729"/>
        <a:ext cx="1659842" cy="3403145"/>
      </dsp:txXfrm>
    </dsp:sp>
    <dsp:sp modelId="{F3578031-044C-4491-A90C-8D32D7493D04}">
      <dsp:nvSpPr>
        <dsp:cNvPr id="0" name=""/>
        <dsp:cNvSpPr/>
      </dsp:nvSpPr>
      <dsp:spPr>
        <a:xfrm>
          <a:off x="3693946" y="732795"/>
          <a:ext cx="1659842" cy="7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D293353-BC84-4E89-96FB-0E28D94C2C8E}">
      <dsp:nvSpPr>
        <dsp:cNvPr id="0" name=""/>
        <dsp:cNvSpPr/>
      </dsp:nvSpPr>
      <dsp:spPr>
        <a:xfrm>
          <a:off x="5398051" y="670863"/>
          <a:ext cx="84836" cy="159344"/>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2A0E73-4E04-4AD5-AD7E-111108F709EF}">
      <dsp:nvSpPr>
        <dsp:cNvPr id="0" name=""/>
        <dsp:cNvSpPr/>
      </dsp:nvSpPr>
      <dsp:spPr>
        <a:xfrm>
          <a:off x="4164042" y="315136"/>
          <a:ext cx="719649" cy="83539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26" tIns="27926" rIns="27926" bIns="27926" numCol="1" spcCol="1270" anchor="ctr" anchorCtr="0">
          <a:noAutofit/>
        </a:bodyPr>
        <a:lstStyle/>
        <a:p>
          <a:pPr marL="0" lvl="0" indent="0" algn="ctr" defTabSz="1422400">
            <a:lnSpc>
              <a:spcPct val="90000"/>
            </a:lnSpc>
            <a:spcBef>
              <a:spcPct val="0"/>
            </a:spcBef>
            <a:spcAft>
              <a:spcPct val="35000"/>
            </a:spcAft>
            <a:buNone/>
          </a:pPr>
          <a:r>
            <a:rPr lang="en-US" sz="3200" kern="1200" dirty="0"/>
            <a:t>3</a:t>
          </a:r>
        </a:p>
      </dsp:txBody>
      <dsp:txXfrm>
        <a:off x="4269432" y="437476"/>
        <a:ext cx="508869" cy="590710"/>
      </dsp:txXfrm>
    </dsp:sp>
    <dsp:sp modelId="{9C0BFA86-B1D4-40AA-AF94-24FE133D2F37}">
      <dsp:nvSpPr>
        <dsp:cNvPr id="0" name=""/>
        <dsp:cNvSpPr/>
      </dsp:nvSpPr>
      <dsp:spPr>
        <a:xfrm>
          <a:off x="3693946" y="1229320"/>
          <a:ext cx="1659842" cy="3735113"/>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0930" tIns="165100" rIns="130930" bIns="165100" numCol="1" spcCol="1270" anchor="t" anchorCtr="0">
          <a:noAutofit/>
        </a:bodyPr>
        <a:lstStyle/>
        <a:p>
          <a:pPr marL="0" lvl="0" indent="0" algn="l" defTabSz="533400">
            <a:lnSpc>
              <a:spcPct val="150000"/>
            </a:lnSpc>
            <a:spcBef>
              <a:spcPct val="0"/>
            </a:spcBef>
            <a:spcAft>
              <a:spcPct val="35000"/>
            </a:spcAft>
            <a:buNone/>
          </a:pPr>
          <a:r>
            <a:rPr lang="en-US" sz="1200" b="0" i="0" u="sng" kern="1200" baseline="0" dirty="0">
              <a:solidFill>
                <a:schemeClr val="accent2"/>
              </a:solidFill>
              <a:latin typeface="Abadi" panose="020B0604020104020204" pitchFamily="34" charset="0"/>
            </a:rPr>
            <a:t>Message Features: </a:t>
          </a:r>
          <a:r>
            <a:rPr lang="en-US" sz="1200" b="0" i="0" kern="1200" baseline="0" dirty="0">
              <a:latin typeface="Abadi" panose="020B0604020104020204" pitchFamily="34" charset="0"/>
            </a:rPr>
            <a:t>To provide a variety of communication possibilities, the system allows private messaging for individual users as well as message broadcasting to all clients. </a:t>
          </a:r>
          <a:endParaRPr lang="en-US" sz="1200" kern="1200" dirty="0">
            <a:latin typeface="Abadi" panose="020B0604020104020204" pitchFamily="34" charset="0"/>
          </a:endParaRPr>
        </a:p>
      </dsp:txBody>
      <dsp:txXfrm>
        <a:off x="3693946" y="1561288"/>
        <a:ext cx="1659842" cy="3403145"/>
      </dsp:txXfrm>
    </dsp:sp>
    <dsp:sp modelId="{37FD1C2F-62E3-4369-8658-4DC184C52C37}">
      <dsp:nvSpPr>
        <dsp:cNvPr id="0" name=""/>
        <dsp:cNvSpPr/>
      </dsp:nvSpPr>
      <dsp:spPr>
        <a:xfrm>
          <a:off x="5538215" y="730974"/>
          <a:ext cx="1659842" cy="7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FACFF7-6F38-4012-A590-E4D0A3289BDD}">
      <dsp:nvSpPr>
        <dsp:cNvPr id="0" name=""/>
        <dsp:cNvSpPr/>
      </dsp:nvSpPr>
      <dsp:spPr>
        <a:xfrm>
          <a:off x="7242320" y="669043"/>
          <a:ext cx="84836" cy="159344"/>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A17449-0D8E-4D78-8457-D50C7B86A359}">
      <dsp:nvSpPr>
        <dsp:cNvPr id="0" name=""/>
        <dsp:cNvSpPr/>
      </dsp:nvSpPr>
      <dsp:spPr>
        <a:xfrm>
          <a:off x="6008311" y="315136"/>
          <a:ext cx="719649" cy="831748"/>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26" tIns="27926" rIns="27926" bIns="27926" numCol="1" spcCol="1270" anchor="ctr" anchorCtr="0">
          <a:noAutofit/>
        </a:bodyPr>
        <a:lstStyle/>
        <a:p>
          <a:pPr marL="0" lvl="0" indent="0" algn="ctr" defTabSz="1422400">
            <a:lnSpc>
              <a:spcPct val="90000"/>
            </a:lnSpc>
            <a:spcBef>
              <a:spcPct val="0"/>
            </a:spcBef>
            <a:spcAft>
              <a:spcPct val="35000"/>
            </a:spcAft>
            <a:buNone/>
          </a:pPr>
          <a:r>
            <a:rPr lang="en-US" sz="3200" kern="1200" dirty="0"/>
            <a:t>4</a:t>
          </a:r>
        </a:p>
      </dsp:txBody>
      <dsp:txXfrm>
        <a:off x="6113701" y="436943"/>
        <a:ext cx="508869" cy="588134"/>
      </dsp:txXfrm>
    </dsp:sp>
    <dsp:sp modelId="{04F06A3A-613A-40A6-82C2-45FA521A4A1C}">
      <dsp:nvSpPr>
        <dsp:cNvPr id="0" name=""/>
        <dsp:cNvSpPr/>
      </dsp:nvSpPr>
      <dsp:spPr>
        <a:xfrm>
          <a:off x="5538215" y="1228410"/>
          <a:ext cx="1659842" cy="3735113"/>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0930" tIns="165100" rIns="130930" bIns="165100" numCol="1" spcCol="1270" anchor="t" anchorCtr="0">
          <a:noAutofit/>
        </a:bodyPr>
        <a:lstStyle/>
        <a:p>
          <a:pPr marL="0" lvl="0" indent="0" algn="l" defTabSz="533400">
            <a:lnSpc>
              <a:spcPct val="150000"/>
            </a:lnSpc>
            <a:spcBef>
              <a:spcPct val="0"/>
            </a:spcBef>
            <a:spcAft>
              <a:spcPct val="35000"/>
            </a:spcAft>
            <a:buNone/>
          </a:pPr>
          <a:r>
            <a:rPr lang="en-US" sz="1200" b="0" i="0" u="sng" kern="1200" baseline="0" dirty="0">
              <a:solidFill>
                <a:schemeClr val="accent2"/>
              </a:solidFill>
              <a:latin typeface="Abadi" panose="020B0604020104020204" pitchFamily="34" charset="0"/>
            </a:rPr>
            <a:t>Error Handling:</a:t>
          </a:r>
          <a:r>
            <a:rPr lang="en-US" sz="1200" b="0" i="0" u="none" kern="1200" baseline="0" dirty="0">
              <a:solidFill>
                <a:schemeClr val="accent2"/>
              </a:solidFill>
              <a:latin typeface="Abadi" panose="020B0604020104020204" pitchFamily="34" charset="0"/>
            </a:rPr>
            <a:t> </a:t>
          </a:r>
        </a:p>
        <a:p>
          <a:pPr marL="0" lvl="0" indent="0" algn="l" defTabSz="533400">
            <a:lnSpc>
              <a:spcPct val="150000"/>
            </a:lnSpc>
            <a:spcBef>
              <a:spcPct val="0"/>
            </a:spcBef>
            <a:spcAft>
              <a:spcPct val="35000"/>
            </a:spcAft>
            <a:buNone/>
          </a:pPr>
          <a:r>
            <a:rPr lang="en-US" sz="1200" b="0" i="0" kern="1200" baseline="0" dirty="0">
              <a:latin typeface="Abadi" panose="020B0604020104020204" pitchFamily="34" charset="0"/>
            </a:rPr>
            <a:t>To ensure system stability, strong error-handling procedures were incorporated to handle disconnected clients, invalid nicknames, and other possible problems. </a:t>
          </a:r>
          <a:endParaRPr lang="en-US" sz="1200" kern="1200" dirty="0">
            <a:latin typeface="Abadi" panose="020B0604020104020204" pitchFamily="34" charset="0"/>
          </a:endParaRPr>
        </a:p>
      </dsp:txBody>
      <dsp:txXfrm>
        <a:off x="5538215" y="1560378"/>
        <a:ext cx="1659842" cy="3403145"/>
      </dsp:txXfrm>
    </dsp:sp>
    <dsp:sp modelId="{BB141F16-F100-47C2-8A05-7619F8A5A071}">
      <dsp:nvSpPr>
        <dsp:cNvPr id="0" name=""/>
        <dsp:cNvSpPr/>
      </dsp:nvSpPr>
      <dsp:spPr>
        <a:xfrm>
          <a:off x="7382484" y="744118"/>
          <a:ext cx="1659842" cy="7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2F6839-1F9E-46BB-AFDE-6A8DC67C09B1}">
      <dsp:nvSpPr>
        <dsp:cNvPr id="0" name=""/>
        <dsp:cNvSpPr/>
      </dsp:nvSpPr>
      <dsp:spPr>
        <a:xfrm>
          <a:off x="9086589" y="682187"/>
          <a:ext cx="84836" cy="159344"/>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392DF2-15AD-4991-ADD9-D174D5439F94}">
      <dsp:nvSpPr>
        <dsp:cNvPr id="0" name=""/>
        <dsp:cNvSpPr/>
      </dsp:nvSpPr>
      <dsp:spPr>
        <a:xfrm>
          <a:off x="7852581" y="315136"/>
          <a:ext cx="719649" cy="85803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26" tIns="27926" rIns="27926" bIns="27926" numCol="1" spcCol="1270" anchor="ctr" anchorCtr="0">
          <a:noAutofit/>
        </a:bodyPr>
        <a:lstStyle/>
        <a:p>
          <a:pPr marL="0" lvl="0" indent="0" algn="ctr" defTabSz="1422400">
            <a:lnSpc>
              <a:spcPct val="90000"/>
            </a:lnSpc>
            <a:spcBef>
              <a:spcPct val="0"/>
            </a:spcBef>
            <a:spcAft>
              <a:spcPct val="35000"/>
            </a:spcAft>
            <a:buNone/>
          </a:pPr>
          <a:r>
            <a:rPr lang="en-US" sz="3200" kern="1200" dirty="0"/>
            <a:t>5</a:t>
          </a:r>
        </a:p>
      </dsp:txBody>
      <dsp:txXfrm>
        <a:off x="7957971" y="440793"/>
        <a:ext cx="508869" cy="606723"/>
      </dsp:txXfrm>
    </dsp:sp>
    <dsp:sp modelId="{17FC00FE-7552-4C53-AED5-145E7651BA83}">
      <dsp:nvSpPr>
        <dsp:cNvPr id="0" name=""/>
        <dsp:cNvSpPr/>
      </dsp:nvSpPr>
      <dsp:spPr>
        <a:xfrm>
          <a:off x="7382484" y="1234982"/>
          <a:ext cx="1659842" cy="3735113"/>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0930" tIns="165100" rIns="130930" bIns="165100" numCol="1" spcCol="1270" anchor="t" anchorCtr="0">
          <a:noAutofit/>
        </a:bodyPr>
        <a:lstStyle/>
        <a:p>
          <a:pPr marL="0" lvl="0" indent="0" algn="l" defTabSz="533400">
            <a:lnSpc>
              <a:spcPct val="150000"/>
            </a:lnSpc>
            <a:spcBef>
              <a:spcPct val="0"/>
            </a:spcBef>
            <a:spcAft>
              <a:spcPct val="35000"/>
            </a:spcAft>
            <a:buNone/>
          </a:pPr>
          <a:r>
            <a:rPr lang="en-US" sz="1200" b="0" i="0" u="sng" kern="1200" baseline="0" dirty="0">
              <a:solidFill>
                <a:schemeClr val="accent2"/>
              </a:solidFill>
              <a:latin typeface="Abadi" panose="020B0604020104020204" pitchFamily="34" charset="0"/>
            </a:rPr>
            <a:t>Performance Monitoring:</a:t>
          </a:r>
          <a:r>
            <a:rPr lang="en-US" sz="1200" b="0" i="0" u="none" kern="1200" baseline="0" dirty="0">
              <a:solidFill>
                <a:schemeClr val="accent2"/>
              </a:solidFill>
              <a:latin typeface="Abadi" panose="020B0604020104020204" pitchFamily="34" charset="0"/>
            </a:rPr>
            <a:t> </a:t>
          </a:r>
        </a:p>
        <a:p>
          <a:pPr marL="0" lvl="0" indent="0" algn="l" defTabSz="533400">
            <a:lnSpc>
              <a:spcPct val="150000"/>
            </a:lnSpc>
            <a:spcBef>
              <a:spcPct val="0"/>
            </a:spcBef>
            <a:spcAft>
              <a:spcPct val="35000"/>
            </a:spcAft>
            <a:buNone/>
          </a:pPr>
          <a:r>
            <a:rPr lang="en-US" sz="1200" b="0" i="0" kern="1200" baseline="0" dirty="0">
              <a:latin typeface="Abadi" panose="020B0604020104020204" pitchFamily="34" charset="0"/>
            </a:rPr>
            <a:t>To optimize resource management under pressure, the server tracks execution timings and keeps an eye on memory usage using the ‘psutil’ package. </a:t>
          </a:r>
          <a:endParaRPr lang="en-US" sz="1200" kern="1200" dirty="0">
            <a:latin typeface="Abadi" panose="020B0604020104020204" pitchFamily="34" charset="0"/>
          </a:endParaRPr>
        </a:p>
      </dsp:txBody>
      <dsp:txXfrm>
        <a:off x="7382484" y="1566950"/>
        <a:ext cx="1659842" cy="3403145"/>
      </dsp:txXfrm>
    </dsp:sp>
    <dsp:sp modelId="{1CBFBB5E-713A-4BD6-B8BE-370A642FC872}">
      <dsp:nvSpPr>
        <dsp:cNvPr id="0" name=""/>
        <dsp:cNvSpPr/>
      </dsp:nvSpPr>
      <dsp:spPr>
        <a:xfrm>
          <a:off x="9226753" y="736379"/>
          <a:ext cx="829921" cy="7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05903C-74F5-4A50-9368-8923EB2FB493}">
      <dsp:nvSpPr>
        <dsp:cNvPr id="0" name=""/>
        <dsp:cNvSpPr/>
      </dsp:nvSpPr>
      <dsp:spPr>
        <a:xfrm>
          <a:off x="9696850" y="315136"/>
          <a:ext cx="719649" cy="842558"/>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26" tIns="27926" rIns="27926" bIns="27926" numCol="1" spcCol="1270" anchor="ctr" anchorCtr="0">
          <a:noAutofit/>
        </a:bodyPr>
        <a:lstStyle/>
        <a:p>
          <a:pPr marL="0" lvl="0" indent="0" algn="ctr" defTabSz="1422400">
            <a:lnSpc>
              <a:spcPct val="90000"/>
            </a:lnSpc>
            <a:spcBef>
              <a:spcPct val="0"/>
            </a:spcBef>
            <a:spcAft>
              <a:spcPct val="35000"/>
            </a:spcAft>
            <a:buNone/>
          </a:pPr>
          <a:r>
            <a:rPr lang="en-US" sz="3200" kern="1200" dirty="0"/>
            <a:t>6</a:t>
          </a:r>
        </a:p>
      </dsp:txBody>
      <dsp:txXfrm>
        <a:off x="9802240" y="438526"/>
        <a:ext cx="508869" cy="595778"/>
      </dsp:txXfrm>
    </dsp:sp>
    <dsp:sp modelId="{B1E12C6B-21A8-45B7-B8A7-24E78A9127C0}">
      <dsp:nvSpPr>
        <dsp:cNvPr id="0" name=""/>
        <dsp:cNvSpPr/>
      </dsp:nvSpPr>
      <dsp:spPr>
        <a:xfrm>
          <a:off x="9226753" y="1231112"/>
          <a:ext cx="1659842" cy="3735113"/>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0930" tIns="165100" rIns="130930" bIns="165100" numCol="1" spcCol="1270" anchor="t" anchorCtr="0">
          <a:noAutofit/>
        </a:bodyPr>
        <a:lstStyle/>
        <a:p>
          <a:pPr marL="0" lvl="0" indent="0" algn="l" defTabSz="533400">
            <a:lnSpc>
              <a:spcPct val="150000"/>
            </a:lnSpc>
            <a:spcBef>
              <a:spcPct val="0"/>
            </a:spcBef>
            <a:spcAft>
              <a:spcPct val="35000"/>
            </a:spcAft>
            <a:buNone/>
          </a:pPr>
          <a:r>
            <a:rPr lang="en-US" sz="1200" b="0" i="0" u="sng" kern="1200" baseline="0" dirty="0">
              <a:solidFill>
                <a:schemeClr val="accent2"/>
              </a:solidFill>
              <a:latin typeface="Abadi" panose="020B0604020104020204" pitchFamily="34" charset="0"/>
            </a:rPr>
            <a:t>User-Friendly Interface:</a:t>
          </a:r>
          <a:r>
            <a:rPr lang="en-US" sz="1200" b="0" i="0" u="none" kern="1200" baseline="0" dirty="0">
              <a:solidFill>
                <a:schemeClr val="accent2"/>
              </a:solidFill>
              <a:latin typeface="Abadi" panose="020B0604020104020204" pitchFamily="34" charset="0"/>
            </a:rPr>
            <a:t> </a:t>
          </a:r>
        </a:p>
        <a:p>
          <a:pPr marL="0" lvl="0" indent="0" algn="l" defTabSz="533400">
            <a:lnSpc>
              <a:spcPct val="150000"/>
            </a:lnSpc>
            <a:spcBef>
              <a:spcPct val="0"/>
            </a:spcBef>
            <a:spcAft>
              <a:spcPct val="35000"/>
            </a:spcAft>
            <a:buNone/>
          </a:pPr>
          <a:r>
            <a:rPr lang="en-US" sz="1100" b="0" i="0" kern="1200" baseline="0" dirty="0">
              <a:latin typeface="Abadi" panose="020B0604020104020204" pitchFamily="34" charset="0"/>
            </a:rPr>
            <a:t>To improve usability, clients engage with the system using an easy-to-use command-line interface that includes features like nickname setting and unambiguous message commands.</a:t>
          </a:r>
          <a:endParaRPr lang="en-US" sz="1100" kern="1200" dirty="0">
            <a:latin typeface="Abadi" panose="020B0604020104020204" pitchFamily="34" charset="0"/>
          </a:endParaRPr>
        </a:p>
      </dsp:txBody>
      <dsp:txXfrm>
        <a:off x="9226753" y="1563080"/>
        <a:ext cx="1659842" cy="34031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0426BD-A9A4-4289-A250-93FE93AAB203}">
      <dsp:nvSpPr>
        <dsp:cNvPr id="0" name=""/>
        <dsp:cNvSpPr/>
      </dsp:nvSpPr>
      <dsp:spPr>
        <a:xfrm>
          <a:off x="253182" y="649"/>
          <a:ext cx="2438506" cy="146310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Python</a:t>
          </a:r>
        </a:p>
      </dsp:txBody>
      <dsp:txXfrm>
        <a:off x="253182" y="649"/>
        <a:ext cx="2438506" cy="1463103"/>
      </dsp:txXfrm>
    </dsp:sp>
    <dsp:sp modelId="{AD1F007C-9B38-4142-B38A-9426646ACF06}">
      <dsp:nvSpPr>
        <dsp:cNvPr id="0" name=""/>
        <dsp:cNvSpPr/>
      </dsp:nvSpPr>
      <dsp:spPr>
        <a:xfrm>
          <a:off x="2935539" y="649"/>
          <a:ext cx="2438506" cy="146310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Socket programming</a:t>
          </a:r>
        </a:p>
      </dsp:txBody>
      <dsp:txXfrm>
        <a:off x="2935539" y="649"/>
        <a:ext cx="2438506" cy="1463103"/>
      </dsp:txXfrm>
    </dsp:sp>
    <dsp:sp modelId="{35003A28-3F97-4150-811B-E053517610A6}">
      <dsp:nvSpPr>
        <dsp:cNvPr id="0" name=""/>
        <dsp:cNvSpPr/>
      </dsp:nvSpPr>
      <dsp:spPr>
        <a:xfrm>
          <a:off x="5617896" y="649"/>
          <a:ext cx="2438506" cy="146310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Multithreading</a:t>
          </a:r>
        </a:p>
      </dsp:txBody>
      <dsp:txXfrm>
        <a:off x="5617896" y="649"/>
        <a:ext cx="2438506" cy="1463103"/>
      </dsp:txXfrm>
    </dsp:sp>
    <dsp:sp modelId="{E77EC025-B18A-4652-A3BD-48BBFD1EE7BE}">
      <dsp:nvSpPr>
        <dsp:cNvPr id="0" name=""/>
        <dsp:cNvSpPr/>
      </dsp:nvSpPr>
      <dsp:spPr>
        <a:xfrm>
          <a:off x="253182" y="1707603"/>
          <a:ext cx="2438506" cy="146310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Psutil</a:t>
          </a:r>
        </a:p>
      </dsp:txBody>
      <dsp:txXfrm>
        <a:off x="253182" y="1707603"/>
        <a:ext cx="2438506" cy="1463103"/>
      </dsp:txXfrm>
    </dsp:sp>
    <dsp:sp modelId="{BBF35B10-C347-4801-A445-E6107A145374}">
      <dsp:nvSpPr>
        <dsp:cNvPr id="0" name=""/>
        <dsp:cNvSpPr/>
      </dsp:nvSpPr>
      <dsp:spPr>
        <a:xfrm>
          <a:off x="2935539" y="1707603"/>
          <a:ext cx="2438506" cy="146310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Datetime</a:t>
          </a:r>
        </a:p>
      </dsp:txBody>
      <dsp:txXfrm>
        <a:off x="2935539" y="1707603"/>
        <a:ext cx="2438506" cy="1463103"/>
      </dsp:txXfrm>
    </dsp:sp>
    <dsp:sp modelId="{6DD1A082-9A84-4157-A25C-081316316DF2}">
      <dsp:nvSpPr>
        <dsp:cNvPr id="0" name=""/>
        <dsp:cNvSpPr/>
      </dsp:nvSpPr>
      <dsp:spPr>
        <a:xfrm>
          <a:off x="5617896" y="1707603"/>
          <a:ext cx="2438506" cy="146310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Command line interface(CFI)</a:t>
          </a:r>
        </a:p>
      </dsp:txBody>
      <dsp:txXfrm>
        <a:off x="5617896" y="1707603"/>
        <a:ext cx="2438506" cy="14631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400096-5E75-4FF1-832E-D7A50F3E9E83}">
      <dsp:nvSpPr>
        <dsp:cNvPr id="0" name=""/>
        <dsp:cNvSpPr/>
      </dsp:nvSpPr>
      <dsp:spPr>
        <a:xfrm>
          <a:off x="2103120" y="2007"/>
          <a:ext cx="8412480" cy="1040029"/>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264167" rIns="163225" bIns="264167" numCol="1" spcCol="1270" anchor="ctr" anchorCtr="0">
          <a:noAutofit/>
        </a:bodyPr>
        <a:lstStyle/>
        <a:p>
          <a:pPr marL="0" lvl="0" indent="0" algn="l" defTabSz="755650">
            <a:lnSpc>
              <a:spcPct val="90000"/>
            </a:lnSpc>
            <a:spcBef>
              <a:spcPct val="0"/>
            </a:spcBef>
            <a:spcAft>
              <a:spcPct val="35000"/>
            </a:spcAft>
            <a:buNone/>
          </a:pPr>
          <a:r>
            <a:rPr lang="en-US" sz="1700" kern="1200" dirty="0">
              <a:solidFill>
                <a:schemeClr val="bg2"/>
              </a:solidFill>
              <a:latin typeface="Abadi" panose="020B0604020104020204" pitchFamily="34" charset="0"/>
            </a:rPr>
            <a:t>Handling multiple client connections was challenging due to thread issues that caused the server to freeze or crash, requiring adjustments to endure stable performance.</a:t>
          </a:r>
        </a:p>
      </dsp:txBody>
      <dsp:txXfrm>
        <a:off x="2103120" y="2007"/>
        <a:ext cx="8412480" cy="1040029"/>
      </dsp:txXfrm>
    </dsp:sp>
    <dsp:sp modelId="{51ED901D-FB0C-4339-8CD3-0824C11488E5}">
      <dsp:nvSpPr>
        <dsp:cNvPr id="0" name=""/>
        <dsp:cNvSpPr/>
      </dsp:nvSpPr>
      <dsp:spPr>
        <a:xfrm>
          <a:off x="0" y="2007"/>
          <a:ext cx="2103120" cy="1040029"/>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102732" rIns="111290" bIns="10273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accent2"/>
              </a:solidFill>
              <a:latin typeface="Abadi" panose="020B0604020104020204" pitchFamily="34" charset="0"/>
            </a:rPr>
            <a:t>Managing multiple connections</a:t>
          </a:r>
        </a:p>
      </dsp:txBody>
      <dsp:txXfrm>
        <a:off x="0" y="2007"/>
        <a:ext cx="2103120" cy="1040029"/>
      </dsp:txXfrm>
    </dsp:sp>
    <dsp:sp modelId="{27E57378-0526-4ED6-BFC9-F1E2C758AC54}">
      <dsp:nvSpPr>
        <dsp:cNvPr id="0" name=""/>
        <dsp:cNvSpPr/>
      </dsp:nvSpPr>
      <dsp:spPr>
        <a:xfrm>
          <a:off x="2103120" y="1104438"/>
          <a:ext cx="8412480" cy="1040029"/>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264167" rIns="163225" bIns="264167" numCol="1" spcCol="1270" anchor="ctr" anchorCtr="0">
          <a:noAutofit/>
        </a:bodyPr>
        <a:lstStyle/>
        <a:p>
          <a:pPr marL="0" lvl="0" indent="0" algn="l" defTabSz="755650">
            <a:lnSpc>
              <a:spcPct val="90000"/>
            </a:lnSpc>
            <a:spcBef>
              <a:spcPct val="0"/>
            </a:spcBef>
            <a:spcAft>
              <a:spcPct val="35000"/>
            </a:spcAft>
            <a:buNone/>
          </a:pPr>
          <a:r>
            <a:rPr lang="en-US" sz="1700" kern="1200" dirty="0">
              <a:latin typeface="Abadi" panose="020B0604020104020204" pitchFamily="34" charset="0"/>
            </a:rPr>
            <a:t>Setting up private messaging with the/msg command was complex, especially handling offline users and ensuring proper message routing.</a:t>
          </a:r>
        </a:p>
      </dsp:txBody>
      <dsp:txXfrm>
        <a:off x="2103120" y="1104438"/>
        <a:ext cx="8412480" cy="1040029"/>
      </dsp:txXfrm>
    </dsp:sp>
    <dsp:sp modelId="{CBA003CA-5715-42C2-8B26-83EA6350B360}">
      <dsp:nvSpPr>
        <dsp:cNvPr id="0" name=""/>
        <dsp:cNvSpPr/>
      </dsp:nvSpPr>
      <dsp:spPr>
        <a:xfrm>
          <a:off x="0" y="1104438"/>
          <a:ext cx="2103120" cy="1040029"/>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102732" rIns="111290" bIns="10273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accent2"/>
              </a:solidFill>
              <a:latin typeface="Abadi" panose="020B0604020104020204" pitchFamily="34" charset="0"/>
            </a:rPr>
            <a:t>Implementing private messaging</a:t>
          </a:r>
        </a:p>
      </dsp:txBody>
      <dsp:txXfrm>
        <a:off x="0" y="1104438"/>
        <a:ext cx="2103120" cy="1040029"/>
      </dsp:txXfrm>
    </dsp:sp>
    <dsp:sp modelId="{FDFEF2D5-6CFB-4728-AF7B-444A2122A555}">
      <dsp:nvSpPr>
        <dsp:cNvPr id="0" name=""/>
        <dsp:cNvSpPr/>
      </dsp:nvSpPr>
      <dsp:spPr>
        <a:xfrm>
          <a:off x="2103120" y="2206869"/>
          <a:ext cx="8412480" cy="1040029"/>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264167" rIns="163225" bIns="264167" numCol="1" spcCol="1270" anchor="ctr" anchorCtr="0">
          <a:noAutofit/>
        </a:bodyPr>
        <a:lstStyle/>
        <a:p>
          <a:pPr marL="0" lvl="0" indent="0" algn="l" defTabSz="755650">
            <a:lnSpc>
              <a:spcPct val="90000"/>
            </a:lnSpc>
            <a:spcBef>
              <a:spcPct val="0"/>
            </a:spcBef>
            <a:spcAft>
              <a:spcPct val="35000"/>
            </a:spcAft>
            <a:buNone/>
          </a:pPr>
          <a:r>
            <a:rPr lang="en-US" sz="1700" kern="1200" dirty="0">
              <a:latin typeface="Abadi" panose="020B0604020104020204" pitchFamily="34" charset="0"/>
            </a:rPr>
            <a:t>Performance monitoring revealed inefficiencies in memory usage, prompting optimization of message processing to maintain server speed as clients increased.</a:t>
          </a:r>
        </a:p>
      </dsp:txBody>
      <dsp:txXfrm>
        <a:off x="2103120" y="2206869"/>
        <a:ext cx="8412480" cy="1040029"/>
      </dsp:txXfrm>
    </dsp:sp>
    <dsp:sp modelId="{6895564C-D332-4BD8-A7E8-756F50E7E87A}">
      <dsp:nvSpPr>
        <dsp:cNvPr id="0" name=""/>
        <dsp:cNvSpPr/>
      </dsp:nvSpPr>
      <dsp:spPr>
        <a:xfrm>
          <a:off x="0" y="2206869"/>
          <a:ext cx="2103120" cy="1040029"/>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102732" rIns="111290" bIns="10273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accent2"/>
              </a:solidFill>
              <a:latin typeface="Abadi" panose="020B0604020104020204" pitchFamily="34" charset="0"/>
            </a:rPr>
            <a:t>Monitoring performance</a:t>
          </a:r>
        </a:p>
      </dsp:txBody>
      <dsp:txXfrm>
        <a:off x="0" y="2206869"/>
        <a:ext cx="2103120" cy="1040029"/>
      </dsp:txXfrm>
    </dsp:sp>
    <dsp:sp modelId="{D07EF1CA-F8BC-468E-86D5-EDFEF1C3E6F0}">
      <dsp:nvSpPr>
        <dsp:cNvPr id="0" name=""/>
        <dsp:cNvSpPr/>
      </dsp:nvSpPr>
      <dsp:spPr>
        <a:xfrm>
          <a:off x="2103120" y="3309300"/>
          <a:ext cx="8412480" cy="1040029"/>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225" tIns="264167" rIns="163225" bIns="264167" numCol="1" spcCol="1270" anchor="ctr" anchorCtr="0">
          <a:noAutofit/>
        </a:bodyPr>
        <a:lstStyle/>
        <a:p>
          <a:pPr marL="0" lvl="0" indent="0" algn="l" defTabSz="755650">
            <a:lnSpc>
              <a:spcPct val="90000"/>
            </a:lnSpc>
            <a:spcBef>
              <a:spcPct val="0"/>
            </a:spcBef>
            <a:spcAft>
              <a:spcPct val="35000"/>
            </a:spcAft>
            <a:buNone/>
          </a:pPr>
          <a:r>
            <a:rPr lang="en-US" sz="1700" kern="1200" dirty="0">
              <a:latin typeface="Abadi" panose="020B0604020104020204" pitchFamily="34" charset="0"/>
            </a:rPr>
            <a:t>Ensuring the system could handle unexpected events like client disconnections and invalid commands required error checks ad testing for stability.</a:t>
          </a:r>
        </a:p>
      </dsp:txBody>
      <dsp:txXfrm>
        <a:off x="2103120" y="3309300"/>
        <a:ext cx="8412480" cy="1040029"/>
      </dsp:txXfrm>
    </dsp:sp>
    <dsp:sp modelId="{DA302D5D-4982-4E7D-9475-9E9D3C253341}">
      <dsp:nvSpPr>
        <dsp:cNvPr id="0" name=""/>
        <dsp:cNvSpPr/>
      </dsp:nvSpPr>
      <dsp:spPr>
        <a:xfrm>
          <a:off x="0" y="3309300"/>
          <a:ext cx="2103120" cy="1040029"/>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1290" tIns="102732" rIns="111290" bIns="102732"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accent2"/>
              </a:solidFill>
              <a:latin typeface="Abadi" panose="020B0604020104020204" pitchFamily="34" charset="0"/>
            </a:rPr>
            <a:t>Handling errors</a:t>
          </a:r>
        </a:p>
      </dsp:txBody>
      <dsp:txXfrm>
        <a:off x="0" y="3309300"/>
        <a:ext cx="2103120" cy="10400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2F8129-83CA-4174-9FC4-CCFE3DB81D04}">
      <dsp:nvSpPr>
        <dsp:cNvPr id="0" name=""/>
        <dsp:cNvSpPr/>
      </dsp:nvSpPr>
      <dsp:spPr>
        <a:xfrm>
          <a:off x="478800" y="530974"/>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187932-A055-496D-81D6-02720D722333}">
      <dsp:nvSpPr>
        <dsp:cNvPr id="0" name=""/>
        <dsp:cNvSpPr/>
      </dsp:nvSpPr>
      <dsp:spPr>
        <a:xfrm>
          <a:off x="712800" y="764974"/>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B8A821-99A9-4F58-BDCE-189927991880}">
      <dsp:nvSpPr>
        <dsp:cNvPr id="0" name=""/>
        <dsp:cNvSpPr/>
      </dsp:nvSpPr>
      <dsp:spPr>
        <a:xfrm>
          <a:off x="127800" y="1970974"/>
          <a:ext cx="1800000" cy="1849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dirty="0">
              <a:solidFill>
                <a:schemeClr val="accent2"/>
              </a:solidFill>
              <a:latin typeface="Abadi" panose="020B0604020104020204" pitchFamily="34" charset="0"/>
            </a:rPr>
            <a:t>Encryption:-</a:t>
          </a:r>
          <a:r>
            <a:rPr lang="en-US" sz="1600" kern="1200" cap="none" dirty="0">
              <a:solidFill>
                <a:schemeClr val="tx1"/>
              </a:solidFill>
              <a:latin typeface="Abadi" panose="020B0604020104020204" pitchFamily="34" charset="0"/>
            </a:rPr>
            <a:t> Implement end-to-end encryption to secure messages and ensure privacy between user.</a:t>
          </a:r>
        </a:p>
      </dsp:txBody>
      <dsp:txXfrm>
        <a:off x="127800" y="1970974"/>
        <a:ext cx="1800000" cy="1849389"/>
      </dsp:txXfrm>
    </dsp:sp>
    <dsp:sp modelId="{5C3693D5-3486-47C7-B11D-6BDC3483ECE2}">
      <dsp:nvSpPr>
        <dsp:cNvPr id="0" name=""/>
        <dsp:cNvSpPr/>
      </dsp:nvSpPr>
      <dsp:spPr>
        <a:xfrm>
          <a:off x="2593800" y="530974"/>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6C68F7-F799-480A-BEC6-127D3E9D7E87}">
      <dsp:nvSpPr>
        <dsp:cNvPr id="0" name=""/>
        <dsp:cNvSpPr/>
      </dsp:nvSpPr>
      <dsp:spPr>
        <a:xfrm>
          <a:off x="2827800" y="764974"/>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DA9737-586C-417C-8E03-3DE3AFD32FD7}">
      <dsp:nvSpPr>
        <dsp:cNvPr id="0" name=""/>
        <dsp:cNvSpPr/>
      </dsp:nvSpPr>
      <dsp:spPr>
        <a:xfrm>
          <a:off x="2242800" y="1970974"/>
          <a:ext cx="1800000" cy="1849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dirty="0">
              <a:solidFill>
                <a:schemeClr val="accent2"/>
              </a:solidFill>
              <a:latin typeface="Abadi" panose="020B0604020104020204" pitchFamily="34" charset="0"/>
            </a:rPr>
            <a:t>Authentication:-</a:t>
          </a:r>
          <a:r>
            <a:rPr lang="en-US" sz="1600" kern="1200" cap="none" dirty="0">
              <a:solidFill>
                <a:schemeClr val="tx1"/>
              </a:solidFill>
              <a:latin typeface="Abadi" panose="020B0604020104020204" pitchFamily="34" charset="0"/>
            </a:rPr>
            <a:t> Introduce </a:t>
          </a:r>
          <a:r>
            <a:rPr lang="en-US" sz="1600" kern="1200" cap="none" dirty="0">
              <a:latin typeface="Abadi" panose="020B0604020104020204" pitchFamily="34" charset="0"/>
            </a:rPr>
            <a:t>user authentication with login and password systems to prevent unauthorized access too the chat.</a:t>
          </a:r>
        </a:p>
      </dsp:txBody>
      <dsp:txXfrm>
        <a:off x="2242800" y="1970974"/>
        <a:ext cx="1800000" cy="1849389"/>
      </dsp:txXfrm>
    </dsp:sp>
    <dsp:sp modelId="{A879850B-539D-4289-8B2C-2EA14F9E5B8D}">
      <dsp:nvSpPr>
        <dsp:cNvPr id="0" name=""/>
        <dsp:cNvSpPr/>
      </dsp:nvSpPr>
      <dsp:spPr>
        <a:xfrm>
          <a:off x="4708800" y="530974"/>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C53DDA-BC2A-40F1-98B8-33A13F1B1356}">
      <dsp:nvSpPr>
        <dsp:cNvPr id="0" name=""/>
        <dsp:cNvSpPr/>
      </dsp:nvSpPr>
      <dsp:spPr>
        <a:xfrm>
          <a:off x="4942800" y="764974"/>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59F534-7360-45DA-B0BC-31F41F8F046A}">
      <dsp:nvSpPr>
        <dsp:cNvPr id="0" name=""/>
        <dsp:cNvSpPr/>
      </dsp:nvSpPr>
      <dsp:spPr>
        <a:xfrm>
          <a:off x="4357800" y="1970974"/>
          <a:ext cx="1800000" cy="1849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dirty="0">
              <a:solidFill>
                <a:schemeClr val="accent2"/>
              </a:solidFill>
              <a:latin typeface="Abadi" panose="020B0604020104020204" pitchFamily="34" charset="0"/>
            </a:rPr>
            <a:t>Group chart support:- </a:t>
          </a:r>
          <a:r>
            <a:rPr lang="en-US" sz="1600" kern="1200" cap="none" dirty="0">
              <a:latin typeface="Abadi" panose="020B0604020104020204" pitchFamily="34" charset="0"/>
            </a:rPr>
            <a:t>Add functionality for users to create and join chat groups or channels for focused discussions.</a:t>
          </a:r>
        </a:p>
      </dsp:txBody>
      <dsp:txXfrm>
        <a:off x="4357800" y="1970974"/>
        <a:ext cx="1800000" cy="1849389"/>
      </dsp:txXfrm>
    </dsp:sp>
    <dsp:sp modelId="{B9334493-9F08-40D3-8FED-6AAD5A29410A}">
      <dsp:nvSpPr>
        <dsp:cNvPr id="0" name=""/>
        <dsp:cNvSpPr/>
      </dsp:nvSpPr>
      <dsp:spPr>
        <a:xfrm>
          <a:off x="6823800" y="530974"/>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E37804-72E8-4954-8C36-BC95E718F378}">
      <dsp:nvSpPr>
        <dsp:cNvPr id="0" name=""/>
        <dsp:cNvSpPr/>
      </dsp:nvSpPr>
      <dsp:spPr>
        <a:xfrm>
          <a:off x="7057800" y="764974"/>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5C278-260E-4136-8077-EBB3FC00FE62}">
      <dsp:nvSpPr>
        <dsp:cNvPr id="0" name=""/>
        <dsp:cNvSpPr/>
      </dsp:nvSpPr>
      <dsp:spPr>
        <a:xfrm>
          <a:off x="6472800" y="1970974"/>
          <a:ext cx="1800000" cy="1849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dirty="0">
              <a:solidFill>
                <a:schemeClr val="accent2"/>
              </a:solidFill>
              <a:latin typeface="Abadi" panose="020B0604020104020204" pitchFamily="34" charset="0"/>
            </a:rPr>
            <a:t>Message history:- </a:t>
          </a:r>
          <a:r>
            <a:rPr lang="en-US" sz="1600" kern="1200" cap="none" dirty="0">
              <a:latin typeface="Abadi" panose="020B0604020104020204" pitchFamily="34" charset="0"/>
            </a:rPr>
            <a:t>Enable storage and retrieval of past conversations, allowing users to view their message history.</a:t>
          </a:r>
        </a:p>
      </dsp:txBody>
      <dsp:txXfrm>
        <a:off x="6472800" y="1970974"/>
        <a:ext cx="1800000" cy="1849389"/>
      </dsp:txXfrm>
    </dsp:sp>
    <dsp:sp modelId="{EC84412F-79FD-48BC-8AF4-45C4B0070CD6}">
      <dsp:nvSpPr>
        <dsp:cNvPr id="0" name=""/>
        <dsp:cNvSpPr/>
      </dsp:nvSpPr>
      <dsp:spPr>
        <a:xfrm>
          <a:off x="8938800" y="530974"/>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8BD2B6-5F03-47CA-AAC7-0ADE62876C85}">
      <dsp:nvSpPr>
        <dsp:cNvPr id="0" name=""/>
        <dsp:cNvSpPr/>
      </dsp:nvSpPr>
      <dsp:spPr>
        <a:xfrm>
          <a:off x="9172800" y="764974"/>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7F2D70-4EAE-4F50-8742-A1179F304710}">
      <dsp:nvSpPr>
        <dsp:cNvPr id="0" name=""/>
        <dsp:cNvSpPr/>
      </dsp:nvSpPr>
      <dsp:spPr>
        <a:xfrm>
          <a:off x="8587800" y="1970974"/>
          <a:ext cx="1800000" cy="1849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cap="none" dirty="0">
              <a:solidFill>
                <a:schemeClr val="accent2"/>
              </a:solidFill>
              <a:latin typeface="Abadi" panose="020B0604020104020204" pitchFamily="34" charset="0"/>
            </a:rPr>
            <a:t>Bot integration:- </a:t>
          </a:r>
          <a:r>
            <a:rPr lang="en-US" sz="1600" kern="1200" cap="none" dirty="0">
              <a:latin typeface="Abadi" panose="020B0604020104020204" pitchFamily="34" charset="0"/>
            </a:rPr>
            <a:t>Integrate bots for automated tasks such as moderation, providing fun activities, or responding to common queries.</a:t>
          </a:r>
        </a:p>
      </dsp:txBody>
      <dsp:txXfrm>
        <a:off x="8587800" y="1970974"/>
        <a:ext cx="1800000" cy="1849389"/>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E34FC8-A394-42CF-9D15-E7A0F52C7CF9}" type="datetimeFigureOut">
              <a:rPr lang="en-US" smtClean="0"/>
              <a:t>9/5/2025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82A471-0091-43BF-881F-E2F9985768DB}" type="slidenum">
              <a:rPr lang="en-US" smtClean="0"/>
              <a:t>‹#›</a:t>
            </a:fld>
            <a:endParaRPr lang="en-US"/>
          </a:p>
        </p:txBody>
      </p:sp>
    </p:spTree>
    <p:extLst>
      <p:ext uri="{BB962C8B-B14F-4D97-AF65-F5344CB8AC3E}">
        <p14:creationId xmlns:p14="http://schemas.microsoft.com/office/powerpoint/2010/main" val="1826470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82A471-0091-43BF-881F-E2F9985768DB}" type="slidenum">
              <a:rPr lang="en-US" smtClean="0"/>
              <a:t>8</a:t>
            </a:fld>
            <a:endParaRPr lang="en-US"/>
          </a:p>
        </p:txBody>
      </p:sp>
    </p:spTree>
    <p:extLst>
      <p:ext uri="{BB962C8B-B14F-4D97-AF65-F5344CB8AC3E}">
        <p14:creationId xmlns:p14="http://schemas.microsoft.com/office/powerpoint/2010/main" val="3734127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B86E2-05EA-F32C-5C7F-4765B4D285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8BD4F6-D811-16C4-ADE2-A863FE908D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63A2C5-0252-2DF5-2585-8CC7C12D6FCD}"/>
              </a:ext>
            </a:extLst>
          </p:cNvPr>
          <p:cNvSpPr>
            <a:spLocks noGrp="1"/>
          </p:cNvSpPr>
          <p:nvPr>
            <p:ph type="dt" sz="half" idx="10"/>
          </p:nvPr>
        </p:nvSpPr>
        <p:spPr/>
        <p:txBody>
          <a:bodyPr/>
          <a:lstStyle/>
          <a:p>
            <a:fld id="{E602AD3D-5929-4B2B-A743-9BE00C14096B}" type="datetimeFigureOut">
              <a:rPr lang="en-US" smtClean="0"/>
              <a:t>9/5/2025</a:t>
            </a:fld>
            <a:endParaRPr lang="en-US"/>
          </a:p>
        </p:txBody>
      </p:sp>
      <p:sp>
        <p:nvSpPr>
          <p:cNvPr id="5" name="Footer Placeholder 4">
            <a:extLst>
              <a:ext uri="{FF2B5EF4-FFF2-40B4-BE49-F238E27FC236}">
                <a16:creationId xmlns:a16="http://schemas.microsoft.com/office/drawing/2014/main" id="{EADB41EB-FFE5-4357-7A90-328563AFD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88B60-2DED-885C-59F9-ECABDBCB0439}"/>
              </a:ext>
            </a:extLst>
          </p:cNvPr>
          <p:cNvSpPr>
            <a:spLocks noGrp="1"/>
          </p:cNvSpPr>
          <p:nvPr>
            <p:ph type="sldNum" sz="quarter" idx="12"/>
          </p:nvPr>
        </p:nvSpPr>
        <p:spPr/>
        <p:txBody>
          <a:bodyPr/>
          <a:lstStyle/>
          <a:p>
            <a:fld id="{63E08312-C359-4B5E-B030-8C1774E235CC}" type="slidenum">
              <a:rPr lang="en-US" smtClean="0"/>
              <a:t>‹#›</a:t>
            </a:fld>
            <a:endParaRPr lang="en-US"/>
          </a:p>
        </p:txBody>
      </p:sp>
    </p:spTree>
    <p:extLst>
      <p:ext uri="{BB962C8B-B14F-4D97-AF65-F5344CB8AC3E}">
        <p14:creationId xmlns:p14="http://schemas.microsoft.com/office/powerpoint/2010/main" val="4141783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989F-F5CF-AC5F-A28D-10F1404134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367E62-2134-0C09-8ADA-AF31120419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57120-2315-BE8E-F7E1-DF89CCA81A4C}"/>
              </a:ext>
            </a:extLst>
          </p:cNvPr>
          <p:cNvSpPr>
            <a:spLocks noGrp="1"/>
          </p:cNvSpPr>
          <p:nvPr>
            <p:ph type="dt" sz="half" idx="10"/>
          </p:nvPr>
        </p:nvSpPr>
        <p:spPr/>
        <p:txBody>
          <a:bodyPr/>
          <a:lstStyle/>
          <a:p>
            <a:fld id="{E602AD3D-5929-4B2B-A743-9BE00C14096B}" type="datetimeFigureOut">
              <a:rPr lang="en-US" smtClean="0"/>
              <a:t>9/5/2025</a:t>
            </a:fld>
            <a:endParaRPr lang="en-US"/>
          </a:p>
        </p:txBody>
      </p:sp>
      <p:sp>
        <p:nvSpPr>
          <p:cNvPr id="5" name="Footer Placeholder 4">
            <a:extLst>
              <a:ext uri="{FF2B5EF4-FFF2-40B4-BE49-F238E27FC236}">
                <a16:creationId xmlns:a16="http://schemas.microsoft.com/office/drawing/2014/main" id="{F6F785A6-3592-3A46-13FD-835585C91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E52B7A-9EBF-B7A5-BA74-AFF34D17851A}"/>
              </a:ext>
            </a:extLst>
          </p:cNvPr>
          <p:cNvSpPr>
            <a:spLocks noGrp="1"/>
          </p:cNvSpPr>
          <p:nvPr>
            <p:ph type="sldNum" sz="quarter" idx="12"/>
          </p:nvPr>
        </p:nvSpPr>
        <p:spPr/>
        <p:txBody>
          <a:bodyPr/>
          <a:lstStyle/>
          <a:p>
            <a:fld id="{63E08312-C359-4B5E-B030-8C1774E235CC}" type="slidenum">
              <a:rPr lang="en-US" smtClean="0"/>
              <a:t>‹#›</a:t>
            </a:fld>
            <a:endParaRPr lang="en-US"/>
          </a:p>
        </p:txBody>
      </p:sp>
    </p:spTree>
    <p:extLst>
      <p:ext uri="{BB962C8B-B14F-4D97-AF65-F5344CB8AC3E}">
        <p14:creationId xmlns:p14="http://schemas.microsoft.com/office/powerpoint/2010/main" val="2794394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E85F1F-80BD-84C9-861B-C1DAAD368E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473B72-15F1-CBE2-3375-BD2F15C87B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689AA4-F281-A957-4723-BA4AE1DDFE67}"/>
              </a:ext>
            </a:extLst>
          </p:cNvPr>
          <p:cNvSpPr>
            <a:spLocks noGrp="1"/>
          </p:cNvSpPr>
          <p:nvPr>
            <p:ph type="dt" sz="half" idx="10"/>
          </p:nvPr>
        </p:nvSpPr>
        <p:spPr/>
        <p:txBody>
          <a:bodyPr/>
          <a:lstStyle/>
          <a:p>
            <a:fld id="{E602AD3D-5929-4B2B-A743-9BE00C14096B}" type="datetimeFigureOut">
              <a:rPr lang="en-US" smtClean="0"/>
              <a:t>9/5/2025</a:t>
            </a:fld>
            <a:endParaRPr lang="en-US"/>
          </a:p>
        </p:txBody>
      </p:sp>
      <p:sp>
        <p:nvSpPr>
          <p:cNvPr id="5" name="Footer Placeholder 4">
            <a:extLst>
              <a:ext uri="{FF2B5EF4-FFF2-40B4-BE49-F238E27FC236}">
                <a16:creationId xmlns:a16="http://schemas.microsoft.com/office/drawing/2014/main" id="{11953343-7505-4BAB-45B1-2EF5C72D0D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018683-43BF-3EE7-C818-DF9A8753DBFB}"/>
              </a:ext>
            </a:extLst>
          </p:cNvPr>
          <p:cNvSpPr>
            <a:spLocks noGrp="1"/>
          </p:cNvSpPr>
          <p:nvPr>
            <p:ph type="sldNum" sz="quarter" idx="12"/>
          </p:nvPr>
        </p:nvSpPr>
        <p:spPr/>
        <p:txBody>
          <a:bodyPr/>
          <a:lstStyle/>
          <a:p>
            <a:fld id="{63E08312-C359-4B5E-B030-8C1774E235CC}" type="slidenum">
              <a:rPr lang="en-US" smtClean="0"/>
              <a:t>‹#›</a:t>
            </a:fld>
            <a:endParaRPr lang="en-US"/>
          </a:p>
        </p:txBody>
      </p:sp>
    </p:spTree>
    <p:extLst>
      <p:ext uri="{BB962C8B-B14F-4D97-AF65-F5344CB8AC3E}">
        <p14:creationId xmlns:p14="http://schemas.microsoft.com/office/powerpoint/2010/main" val="3008013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33A2-26C8-D042-61F4-A5E0A089E9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C29D69-7242-7629-F61F-B13B6B8257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FE8950-D98C-727B-A8FA-D3255F3EF20D}"/>
              </a:ext>
            </a:extLst>
          </p:cNvPr>
          <p:cNvSpPr>
            <a:spLocks noGrp="1"/>
          </p:cNvSpPr>
          <p:nvPr>
            <p:ph type="dt" sz="half" idx="10"/>
          </p:nvPr>
        </p:nvSpPr>
        <p:spPr/>
        <p:txBody>
          <a:bodyPr/>
          <a:lstStyle/>
          <a:p>
            <a:fld id="{E602AD3D-5929-4B2B-A743-9BE00C14096B}" type="datetimeFigureOut">
              <a:rPr lang="en-US" smtClean="0"/>
              <a:t>9/5/2025</a:t>
            </a:fld>
            <a:endParaRPr lang="en-US"/>
          </a:p>
        </p:txBody>
      </p:sp>
      <p:sp>
        <p:nvSpPr>
          <p:cNvPr id="5" name="Footer Placeholder 4">
            <a:extLst>
              <a:ext uri="{FF2B5EF4-FFF2-40B4-BE49-F238E27FC236}">
                <a16:creationId xmlns:a16="http://schemas.microsoft.com/office/drawing/2014/main" id="{C4A03515-0C29-D799-E54B-4CDD4D655B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B0CE7-C6EF-A763-BEA9-A157F11595EE}"/>
              </a:ext>
            </a:extLst>
          </p:cNvPr>
          <p:cNvSpPr>
            <a:spLocks noGrp="1"/>
          </p:cNvSpPr>
          <p:nvPr>
            <p:ph type="sldNum" sz="quarter" idx="12"/>
          </p:nvPr>
        </p:nvSpPr>
        <p:spPr/>
        <p:txBody>
          <a:bodyPr/>
          <a:lstStyle/>
          <a:p>
            <a:fld id="{63E08312-C359-4B5E-B030-8C1774E235CC}" type="slidenum">
              <a:rPr lang="en-US" smtClean="0"/>
              <a:t>‹#›</a:t>
            </a:fld>
            <a:endParaRPr lang="en-US"/>
          </a:p>
        </p:txBody>
      </p:sp>
    </p:spTree>
    <p:extLst>
      <p:ext uri="{BB962C8B-B14F-4D97-AF65-F5344CB8AC3E}">
        <p14:creationId xmlns:p14="http://schemas.microsoft.com/office/powerpoint/2010/main" val="4165070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DFBDF-9484-5F18-46D5-D9EA7EF24B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F46874-8792-4E1D-8477-D706D852725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37724C-E929-55CA-6568-6FEAB31B6DD6}"/>
              </a:ext>
            </a:extLst>
          </p:cNvPr>
          <p:cNvSpPr>
            <a:spLocks noGrp="1"/>
          </p:cNvSpPr>
          <p:nvPr>
            <p:ph type="dt" sz="half" idx="10"/>
          </p:nvPr>
        </p:nvSpPr>
        <p:spPr/>
        <p:txBody>
          <a:bodyPr/>
          <a:lstStyle/>
          <a:p>
            <a:fld id="{E602AD3D-5929-4B2B-A743-9BE00C14096B}" type="datetimeFigureOut">
              <a:rPr lang="en-US" smtClean="0"/>
              <a:t>9/5/2025</a:t>
            </a:fld>
            <a:endParaRPr lang="en-US"/>
          </a:p>
        </p:txBody>
      </p:sp>
      <p:sp>
        <p:nvSpPr>
          <p:cNvPr id="5" name="Footer Placeholder 4">
            <a:extLst>
              <a:ext uri="{FF2B5EF4-FFF2-40B4-BE49-F238E27FC236}">
                <a16:creationId xmlns:a16="http://schemas.microsoft.com/office/drawing/2014/main" id="{A975568C-3066-A3B1-3066-4FDD516CD6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FAEEA1-21A3-A3C4-5B49-504A64798826}"/>
              </a:ext>
            </a:extLst>
          </p:cNvPr>
          <p:cNvSpPr>
            <a:spLocks noGrp="1"/>
          </p:cNvSpPr>
          <p:nvPr>
            <p:ph type="sldNum" sz="quarter" idx="12"/>
          </p:nvPr>
        </p:nvSpPr>
        <p:spPr/>
        <p:txBody>
          <a:bodyPr/>
          <a:lstStyle/>
          <a:p>
            <a:fld id="{63E08312-C359-4B5E-B030-8C1774E235CC}" type="slidenum">
              <a:rPr lang="en-US" smtClean="0"/>
              <a:t>‹#›</a:t>
            </a:fld>
            <a:endParaRPr lang="en-US"/>
          </a:p>
        </p:txBody>
      </p:sp>
    </p:spTree>
    <p:extLst>
      <p:ext uri="{BB962C8B-B14F-4D97-AF65-F5344CB8AC3E}">
        <p14:creationId xmlns:p14="http://schemas.microsoft.com/office/powerpoint/2010/main" val="342310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02E4F-5701-BB00-6C09-018F1EC0CB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0D3F19-2A07-4DAF-4B2A-518694A91C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8DDE99-FCD4-8FB4-21B9-2A230BDAEF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4C8479-C1DC-694E-876E-647D4CF14CC5}"/>
              </a:ext>
            </a:extLst>
          </p:cNvPr>
          <p:cNvSpPr>
            <a:spLocks noGrp="1"/>
          </p:cNvSpPr>
          <p:nvPr>
            <p:ph type="dt" sz="half" idx="10"/>
          </p:nvPr>
        </p:nvSpPr>
        <p:spPr/>
        <p:txBody>
          <a:bodyPr/>
          <a:lstStyle/>
          <a:p>
            <a:fld id="{E602AD3D-5929-4B2B-A743-9BE00C14096B}" type="datetimeFigureOut">
              <a:rPr lang="en-US" smtClean="0"/>
              <a:t>9/5/2025</a:t>
            </a:fld>
            <a:endParaRPr lang="en-US"/>
          </a:p>
        </p:txBody>
      </p:sp>
      <p:sp>
        <p:nvSpPr>
          <p:cNvPr id="6" name="Footer Placeholder 5">
            <a:extLst>
              <a:ext uri="{FF2B5EF4-FFF2-40B4-BE49-F238E27FC236}">
                <a16:creationId xmlns:a16="http://schemas.microsoft.com/office/drawing/2014/main" id="{9C34D380-C9B6-C857-F874-BFA9A8587C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F34D41-8A21-B62E-6316-801EDB81B243}"/>
              </a:ext>
            </a:extLst>
          </p:cNvPr>
          <p:cNvSpPr>
            <a:spLocks noGrp="1"/>
          </p:cNvSpPr>
          <p:nvPr>
            <p:ph type="sldNum" sz="quarter" idx="12"/>
          </p:nvPr>
        </p:nvSpPr>
        <p:spPr/>
        <p:txBody>
          <a:bodyPr/>
          <a:lstStyle/>
          <a:p>
            <a:fld id="{63E08312-C359-4B5E-B030-8C1774E235CC}" type="slidenum">
              <a:rPr lang="en-US" smtClean="0"/>
              <a:t>‹#›</a:t>
            </a:fld>
            <a:endParaRPr lang="en-US"/>
          </a:p>
        </p:txBody>
      </p:sp>
    </p:spTree>
    <p:extLst>
      <p:ext uri="{BB962C8B-B14F-4D97-AF65-F5344CB8AC3E}">
        <p14:creationId xmlns:p14="http://schemas.microsoft.com/office/powerpoint/2010/main" val="681885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A3742-A190-F4A0-E76B-3E8257A5E4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752C7F-A2C0-5766-02F3-8B47126D27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7460FA-A9B9-5FE1-DC9D-66D975DDE4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227947-367D-C7EE-3A25-EDC9699E40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A89610-13CF-3E2B-F9D8-7C9836154C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93CBF5-5540-149D-F1B1-F8F03417E9BE}"/>
              </a:ext>
            </a:extLst>
          </p:cNvPr>
          <p:cNvSpPr>
            <a:spLocks noGrp="1"/>
          </p:cNvSpPr>
          <p:nvPr>
            <p:ph type="dt" sz="half" idx="10"/>
          </p:nvPr>
        </p:nvSpPr>
        <p:spPr/>
        <p:txBody>
          <a:bodyPr/>
          <a:lstStyle/>
          <a:p>
            <a:fld id="{E602AD3D-5929-4B2B-A743-9BE00C14096B}" type="datetimeFigureOut">
              <a:rPr lang="en-US" smtClean="0"/>
              <a:t>9/5/2025</a:t>
            </a:fld>
            <a:endParaRPr lang="en-US"/>
          </a:p>
        </p:txBody>
      </p:sp>
      <p:sp>
        <p:nvSpPr>
          <p:cNvPr id="8" name="Footer Placeholder 7">
            <a:extLst>
              <a:ext uri="{FF2B5EF4-FFF2-40B4-BE49-F238E27FC236}">
                <a16:creationId xmlns:a16="http://schemas.microsoft.com/office/drawing/2014/main" id="{9477B8A5-29EA-3FAD-8296-08A71AFBE3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492341-D6C7-7BAF-6374-E36FBCB9B2C8}"/>
              </a:ext>
            </a:extLst>
          </p:cNvPr>
          <p:cNvSpPr>
            <a:spLocks noGrp="1"/>
          </p:cNvSpPr>
          <p:nvPr>
            <p:ph type="sldNum" sz="quarter" idx="12"/>
          </p:nvPr>
        </p:nvSpPr>
        <p:spPr/>
        <p:txBody>
          <a:bodyPr/>
          <a:lstStyle/>
          <a:p>
            <a:fld id="{63E08312-C359-4B5E-B030-8C1774E235CC}" type="slidenum">
              <a:rPr lang="en-US" smtClean="0"/>
              <a:t>‹#›</a:t>
            </a:fld>
            <a:endParaRPr lang="en-US"/>
          </a:p>
        </p:txBody>
      </p:sp>
    </p:spTree>
    <p:extLst>
      <p:ext uri="{BB962C8B-B14F-4D97-AF65-F5344CB8AC3E}">
        <p14:creationId xmlns:p14="http://schemas.microsoft.com/office/powerpoint/2010/main" val="734849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7D3E-8AED-AD7F-90A5-DE4F03A13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2A0C22-C3F9-D2B7-2B53-1ACA5AAC1D56}"/>
              </a:ext>
            </a:extLst>
          </p:cNvPr>
          <p:cNvSpPr>
            <a:spLocks noGrp="1"/>
          </p:cNvSpPr>
          <p:nvPr>
            <p:ph type="dt" sz="half" idx="10"/>
          </p:nvPr>
        </p:nvSpPr>
        <p:spPr/>
        <p:txBody>
          <a:bodyPr/>
          <a:lstStyle/>
          <a:p>
            <a:fld id="{E602AD3D-5929-4B2B-A743-9BE00C14096B}" type="datetimeFigureOut">
              <a:rPr lang="en-US" smtClean="0"/>
              <a:t>9/5/2025</a:t>
            </a:fld>
            <a:endParaRPr lang="en-US"/>
          </a:p>
        </p:txBody>
      </p:sp>
      <p:sp>
        <p:nvSpPr>
          <p:cNvPr id="4" name="Footer Placeholder 3">
            <a:extLst>
              <a:ext uri="{FF2B5EF4-FFF2-40B4-BE49-F238E27FC236}">
                <a16:creationId xmlns:a16="http://schemas.microsoft.com/office/drawing/2014/main" id="{AE0D0571-38AD-F492-EA4F-4E3A2481E4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BAF687-F39D-B9A5-B06B-2D4E14D1C5B8}"/>
              </a:ext>
            </a:extLst>
          </p:cNvPr>
          <p:cNvSpPr>
            <a:spLocks noGrp="1"/>
          </p:cNvSpPr>
          <p:nvPr>
            <p:ph type="sldNum" sz="quarter" idx="12"/>
          </p:nvPr>
        </p:nvSpPr>
        <p:spPr/>
        <p:txBody>
          <a:bodyPr/>
          <a:lstStyle/>
          <a:p>
            <a:fld id="{63E08312-C359-4B5E-B030-8C1774E235CC}" type="slidenum">
              <a:rPr lang="en-US" smtClean="0"/>
              <a:t>‹#›</a:t>
            </a:fld>
            <a:endParaRPr lang="en-US"/>
          </a:p>
        </p:txBody>
      </p:sp>
    </p:spTree>
    <p:extLst>
      <p:ext uri="{BB962C8B-B14F-4D97-AF65-F5344CB8AC3E}">
        <p14:creationId xmlns:p14="http://schemas.microsoft.com/office/powerpoint/2010/main" val="1440304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4DCC82-0A05-4612-2913-F53F231F768F}"/>
              </a:ext>
            </a:extLst>
          </p:cNvPr>
          <p:cNvSpPr>
            <a:spLocks noGrp="1"/>
          </p:cNvSpPr>
          <p:nvPr>
            <p:ph type="dt" sz="half" idx="10"/>
          </p:nvPr>
        </p:nvSpPr>
        <p:spPr/>
        <p:txBody>
          <a:bodyPr/>
          <a:lstStyle/>
          <a:p>
            <a:fld id="{E602AD3D-5929-4B2B-A743-9BE00C14096B}" type="datetimeFigureOut">
              <a:rPr lang="en-US" smtClean="0"/>
              <a:t>9/5/2025</a:t>
            </a:fld>
            <a:endParaRPr lang="en-US"/>
          </a:p>
        </p:txBody>
      </p:sp>
      <p:sp>
        <p:nvSpPr>
          <p:cNvPr id="3" name="Footer Placeholder 2">
            <a:extLst>
              <a:ext uri="{FF2B5EF4-FFF2-40B4-BE49-F238E27FC236}">
                <a16:creationId xmlns:a16="http://schemas.microsoft.com/office/drawing/2014/main" id="{C12BA734-A0A7-9729-255A-F7DD237D6A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AC73A1-CB8B-FD62-B61E-90FC248F26D9}"/>
              </a:ext>
            </a:extLst>
          </p:cNvPr>
          <p:cNvSpPr>
            <a:spLocks noGrp="1"/>
          </p:cNvSpPr>
          <p:nvPr>
            <p:ph type="sldNum" sz="quarter" idx="12"/>
          </p:nvPr>
        </p:nvSpPr>
        <p:spPr/>
        <p:txBody>
          <a:bodyPr/>
          <a:lstStyle/>
          <a:p>
            <a:fld id="{63E08312-C359-4B5E-B030-8C1774E235CC}" type="slidenum">
              <a:rPr lang="en-US" smtClean="0"/>
              <a:t>‹#›</a:t>
            </a:fld>
            <a:endParaRPr lang="en-US"/>
          </a:p>
        </p:txBody>
      </p:sp>
    </p:spTree>
    <p:extLst>
      <p:ext uri="{BB962C8B-B14F-4D97-AF65-F5344CB8AC3E}">
        <p14:creationId xmlns:p14="http://schemas.microsoft.com/office/powerpoint/2010/main" val="163202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71A0C-EA01-C0A8-5FBB-AE4E7D8227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B4F7E0-6941-99E1-3620-3CE587B9EB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D76FB7-6CD6-80CD-376D-04614A1889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DF4784-086D-FA5F-BC2A-E672E33547E8}"/>
              </a:ext>
            </a:extLst>
          </p:cNvPr>
          <p:cNvSpPr>
            <a:spLocks noGrp="1"/>
          </p:cNvSpPr>
          <p:nvPr>
            <p:ph type="dt" sz="half" idx="10"/>
          </p:nvPr>
        </p:nvSpPr>
        <p:spPr/>
        <p:txBody>
          <a:bodyPr/>
          <a:lstStyle/>
          <a:p>
            <a:fld id="{E602AD3D-5929-4B2B-A743-9BE00C14096B}" type="datetimeFigureOut">
              <a:rPr lang="en-US" smtClean="0"/>
              <a:t>9/5/2025</a:t>
            </a:fld>
            <a:endParaRPr lang="en-US"/>
          </a:p>
        </p:txBody>
      </p:sp>
      <p:sp>
        <p:nvSpPr>
          <p:cNvPr id="6" name="Footer Placeholder 5">
            <a:extLst>
              <a:ext uri="{FF2B5EF4-FFF2-40B4-BE49-F238E27FC236}">
                <a16:creationId xmlns:a16="http://schemas.microsoft.com/office/drawing/2014/main" id="{79E65FCD-5A6C-4F4D-61B7-EE3068F79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28CD08-1674-5B2D-7852-40D0058D39B4}"/>
              </a:ext>
            </a:extLst>
          </p:cNvPr>
          <p:cNvSpPr>
            <a:spLocks noGrp="1"/>
          </p:cNvSpPr>
          <p:nvPr>
            <p:ph type="sldNum" sz="quarter" idx="12"/>
          </p:nvPr>
        </p:nvSpPr>
        <p:spPr/>
        <p:txBody>
          <a:bodyPr/>
          <a:lstStyle/>
          <a:p>
            <a:fld id="{63E08312-C359-4B5E-B030-8C1774E235CC}" type="slidenum">
              <a:rPr lang="en-US" smtClean="0"/>
              <a:t>‹#›</a:t>
            </a:fld>
            <a:endParaRPr lang="en-US"/>
          </a:p>
        </p:txBody>
      </p:sp>
    </p:spTree>
    <p:extLst>
      <p:ext uri="{BB962C8B-B14F-4D97-AF65-F5344CB8AC3E}">
        <p14:creationId xmlns:p14="http://schemas.microsoft.com/office/powerpoint/2010/main" val="251208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52A6E-BD95-7342-32C1-F337EEFE01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B5F99D-B388-2548-D0FE-527CE1DE82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4D28F9-65AC-61D5-4292-A85C401962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64A525-0260-E1C6-92D7-E9E9CCFF6F51}"/>
              </a:ext>
            </a:extLst>
          </p:cNvPr>
          <p:cNvSpPr>
            <a:spLocks noGrp="1"/>
          </p:cNvSpPr>
          <p:nvPr>
            <p:ph type="dt" sz="half" idx="10"/>
          </p:nvPr>
        </p:nvSpPr>
        <p:spPr/>
        <p:txBody>
          <a:bodyPr/>
          <a:lstStyle/>
          <a:p>
            <a:fld id="{E602AD3D-5929-4B2B-A743-9BE00C14096B}" type="datetimeFigureOut">
              <a:rPr lang="en-US" smtClean="0"/>
              <a:t>9/5/2025</a:t>
            </a:fld>
            <a:endParaRPr lang="en-US"/>
          </a:p>
        </p:txBody>
      </p:sp>
      <p:sp>
        <p:nvSpPr>
          <p:cNvPr id="6" name="Footer Placeholder 5">
            <a:extLst>
              <a:ext uri="{FF2B5EF4-FFF2-40B4-BE49-F238E27FC236}">
                <a16:creationId xmlns:a16="http://schemas.microsoft.com/office/drawing/2014/main" id="{4F3950F0-5E6C-C71F-818E-41280DFDEA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FCDD8E-4F76-CD38-CC15-BFCBA43529D2}"/>
              </a:ext>
            </a:extLst>
          </p:cNvPr>
          <p:cNvSpPr>
            <a:spLocks noGrp="1"/>
          </p:cNvSpPr>
          <p:nvPr>
            <p:ph type="sldNum" sz="quarter" idx="12"/>
          </p:nvPr>
        </p:nvSpPr>
        <p:spPr/>
        <p:txBody>
          <a:bodyPr/>
          <a:lstStyle/>
          <a:p>
            <a:fld id="{63E08312-C359-4B5E-B030-8C1774E235CC}" type="slidenum">
              <a:rPr lang="en-US" smtClean="0"/>
              <a:t>‹#›</a:t>
            </a:fld>
            <a:endParaRPr lang="en-US"/>
          </a:p>
        </p:txBody>
      </p:sp>
    </p:spTree>
    <p:extLst>
      <p:ext uri="{BB962C8B-B14F-4D97-AF65-F5344CB8AC3E}">
        <p14:creationId xmlns:p14="http://schemas.microsoft.com/office/powerpoint/2010/main" val="3931259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7E5B0-462B-3D77-8BB0-D82CBD7722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4B4391-2131-3201-8DB4-96D1C2E280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D05AFE-8BD6-5D39-2B50-67337FE5EA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602AD3D-5929-4B2B-A743-9BE00C14096B}" type="datetimeFigureOut">
              <a:rPr lang="en-US" smtClean="0"/>
              <a:t>9/5/2025</a:t>
            </a:fld>
            <a:endParaRPr lang="en-US"/>
          </a:p>
        </p:txBody>
      </p:sp>
      <p:sp>
        <p:nvSpPr>
          <p:cNvPr id="5" name="Footer Placeholder 4">
            <a:extLst>
              <a:ext uri="{FF2B5EF4-FFF2-40B4-BE49-F238E27FC236}">
                <a16:creationId xmlns:a16="http://schemas.microsoft.com/office/drawing/2014/main" id="{72889C91-AC66-1511-D47C-7822FB82E1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BA07C43-66CE-EDDB-C5D9-1FB7B36794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3E08312-C359-4B5E-B030-8C1774E235CC}" type="slidenum">
              <a:rPr lang="en-US" smtClean="0"/>
              <a:t>‹#›</a:t>
            </a:fld>
            <a:endParaRPr lang="en-US"/>
          </a:p>
        </p:txBody>
      </p:sp>
    </p:spTree>
    <p:extLst>
      <p:ext uri="{BB962C8B-B14F-4D97-AF65-F5344CB8AC3E}">
        <p14:creationId xmlns:p14="http://schemas.microsoft.com/office/powerpoint/2010/main" val="2954834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42CBC-D3A8-3222-25A4-FE02ADE74E29}"/>
              </a:ext>
            </a:extLst>
          </p:cNvPr>
          <p:cNvSpPr>
            <a:spLocks noGrp="1"/>
          </p:cNvSpPr>
          <p:nvPr>
            <p:ph type="ctrTitle"/>
          </p:nvPr>
        </p:nvSpPr>
        <p:spPr>
          <a:xfrm>
            <a:off x="1524000" y="2899314"/>
            <a:ext cx="9144000" cy="1059371"/>
          </a:xfrm>
        </p:spPr>
        <p:txBody>
          <a:bodyPr>
            <a:noAutofit/>
          </a:bodyPr>
          <a:lstStyle/>
          <a:p>
            <a:r>
              <a:rPr lang="en-US" sz="7200" kern="1200" dirty="0">
                <a:solidFill>
                  <a:srgbClr val="E97132"/>
                </a:solidFill>
                <a:effectLst/>
                <a:latin typeface="ADLaM Display" panose="02010000000000000000" pitchFamily="2" charset="0"/>
                <a:ea typeface="ADLaM Display" panose="02010000000000000000" pitchFamily="2" charset="0"/>
                <a:cs typeface="ADLaM Display" panose="02010000000000000000" pitchFamily="2" charset="0"/>
              </a:rPr>
              <a:t>Chat Server System</a:t>
            </a:r>
            <a:endParaRPr lang="en-US" sz="7200" dirty="0"/>
          </a:p>
        </p:txBody>
      </p:sp>
    </p:spTree>
    <p:extLst>
      <p:ext uri="{BB962C8B-B14F-4D97-AF65-F5344CB8AC3E}">
        <p14:creationId xmlns:p14="http://schemas.microsoft.com/office/powerpoint/2010/main" val="3105832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93A7-7683-A67D-5A7B-90899739D92E}"/>
              </a:ext>
            </a:extLst>
          </p:cNvPr>
          <p:cNvSpPr>
            <a:spLocks noGrp="1"/>
          </p:cNvSpPr>
          <p:nvPr>
            <p:ph type="title"/>
          </p:nvPr>
        </p:nvSpPr>
        <p:spPr/>
        <p:txBody>
          <a:bodyPr/>
          <a:lstStyle/>
          <a:p>
            <a:r>
              <a:rPr lang="en-US" dirty="0">
                <a:solidFill>
                  <a:schemeClr val="accent5"/>
                </a:solidFill>
                <a:latin typeface="ADLaM Display" panose="02010000000000000000" pitchFamily="2" charset="0"/>
                <a:ea typeface="ADLaM Display" panose="02010000000000000000" pitchFamily="2" charset="0"/>
                <a:cs typeface="ADLaM Display" panose="02010000000000000000" pitchFamily="2" charset="0"/>
              </a:rPr>
              <a:t>Challenges</a:t>
            </a:r>
          </a:p>
        </p:txBody>
      </p:sp>
      <p:graphicFrame>
        <p:nvGraphicFramePr>
          <p:cNvPr id="5" name="Content Placeholder 2">
            <a:extLst>
              <a:ext uri="{FF2B5EF4-FFF2-40B4-BE49-F238E27FC236}">
                <a16:creationId xmlns:a16="http://schemas.microsoft.com/office/drawing/2014/main" id="{D90D3073-CF4F-2850-8AE8-DB9EC1F9D77A}"/>
              </a:ext>
            </a:extLst>
          </p:cNvPr>
          <p:cNvGraphicFramePr>
            <a:graphicFrameLocks noGrp="1"/>
          </p:cNvGraphicFramePr>
          <p:nvPr>
            <p:ph idx="1"/>
            <p:extLst>
              <p:ext uri="{D42A27DB-BD31-4B8C-83A1-F6EECF244321}">
                <p14:modId xmlns:p14="http://schemas.microsoft.com/office/powerpoint/2010/main" val="28176091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A6CA7D5F-67F0-AAE3-4A11-215566A9A043}"/>
              </a:ext>
            </a:extLst>
          </p:cNvPr>
          <p:cNvSpPr txBox="1"/>
          <p:nvPr/>
        </p:nvSpPr>
        <p:spPr>
          <a:xfrm>
            <a:off x="11475720" y="6263640"/>
            <a:ext cx="621792" cy="584775"/>
          </a:xfrm>
          <a:prstGeom prst="rect">
            <a:avLst/>
          </a:prstGeom>
          <a:noFill/>
        </p:spPr>
        <p:txBody>
          <a:bodyPr wrap="square" rtlCol="0">
            <a:spAutoFit/>
          </a:bodyPr>
          <a:lstStyle/>
          <a:p>
            <a:r>
              <a:rPr lang="en-US" sz="3200" dirty="0">
                <a:solidFill>
                  <a:schemeClr val="accent1"/>
                </a:solidFill>
              </a:rPr>
              <a:t>11</a:t>
            </a:r>
          </a:p>
        </p:txBody>
      </p:sp>
    </p:spTree>
    <p:extLst>
      <p:ext uri="{BB962C8B-B14F-4D97-AF65-F5344CB8AC3E}">
        <p14:creationId xmlns:p14="http://schemas.microsoft.com/office/powerpoint/2010/main" val="3507872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D1F29-9B28-95F6-B97F-BC3E7D94A940}"/>
              </a:ext>
            </a:extLst>
          </p:cNvPr>
          <p:cNvSpPr>
            <a:spLocks noGrp="1"/>
          </p:cNvSpPr>
          <p:nvPr>
            <p:ph type="title"/>
          </p:nvPr>
        </p:nvSpPr>
        <p:spPr/>
        <p:txBody>
          <a:bodyPr/>
          <a:lstStyle/>
          <a:p>
            <a:r>
              <a:rPr lang="en-US" dirty="0">
                <a:solidFill>
                  <a:schemeClr val="accent5"/>
                </a:solidFill>
                <a:latin typeface="ADLaM Display" panose="02010000000000000000" pitchFamily="2" charset="0"/>
                <a:ea typeface="ADLaM Display" panose="02010000000000000000" pitchFamily="2" charset="0"/>
                <a:cs typeface="ADLaM Display" panose="02010000000000000000" pitchFamily="2" charset="0"/>
              </a:rPr>
              <a:t>Future Goals</a:t>
            </a:r>
          </a:p>
        </p:txBody>
      </p:sp>
      <p:graphicFrame>
        <p:nvGraphicFramePr>
          <p:cNvPr id="5" name="Content Placeholder 2">
            <a:extLst>
              <a:ext uri="{FF2B5EF4-FFF2-40B4-BE49-F238E27FC236}">
                <a16:creationId xmlns:a16="http://schemas.microsoft.com/office/drawing/2014/main" id="{3F7F2D53-827F-14C7-A2A1-394F1D3E7364}"/>
              </a:ext>
            </a:extLst>
          </p:cNvPr>
          <p:cNvGraphicFramePr>
            <a:graphicFrameLocks noGrp="1"/>
          </p:cNvGraphicFramePr>
          <p:nvPr>
            <p:ph idx="1"/>
            <p:extLst>
              <p:ext uri="{D42A27DB-BD31-4B8C-83A1-F6EECF244321}">
                <p14:modId xmlns:p14="http://schemas.microsoft.com/office/powerpoint/2010/main" val="335238314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D19A806F-C99E-7F67-E9CB-E6EC8C1618F3}"/>
              </a:ext>
            </a:extLst>
          </p:cNvPr>
          <p:cNvSpPr txBox="1"/>
          <p:nvPr/>
        </p:nvSpPr>
        <p:spPr>
          <a:xfrm>
            <a:off x="11457432" y="6176963"/>
            <a:ext cx="734568" cy="584775"/>
          </a:xfrm>
          <a:prstGeom prst="rect">
            <a:avLst/>
          </a:prstGeom>
          <a:noFill/>
        </p:spPr>
        <p:txBody>
          <a:bodyPr wrap="square" rtlCol="0">
            <a:spAutoFit/>
          </a:bodyPr>
          <a:lstStyle/>
          <a:p>
            <a:r>
              <a:rPr lang="en-US" sz="3200" dirty="0">
                <a:solidFill>
                  <a:schemeClr val="accent1"/>
                </a:solidFill>
              </a:rPr>
              <a:t>12</a:t>
            </a:r>
          </a:p>
        </p:txBody>
      </p:sp>
    </p:spTree>
    <p:extLst>
      <p:ext uri="{BB962C8B-B14F-4D97-AF65-F5344CB8AC3E}">
        <p14:creationId xmlns:p14="http://schemas.microsoft.com/office/powerpoint/2010/main" val="360955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AF1996F-576F-6408-419B-3A1C056735D5}"/>
              </a:ext>
            </a:extLst>
          </p:cNvPr>
          <p:cNvSpPr>
            <a:spLocks noGrp="1"/>
          </p:cNvSpPr>
          <p:nvPr>
            <p:ph type="title"/>
          </p:nvPr>
        </p:nvSpPr>
        <p:spPr>
          <a:xfrm>
            <a:off x="838200" y="838199"/>
            <a:ext cx="4191000" cy="5338763"/>
          </a:xfrm>
        </p:spPr>
        <p:txBody>
          <a:bodyPr>
            <a:normAutofit/>
          </a:bodyPr>
          <a:lstStyle/>
          <a:p>
            <a:r>
              <a:rPr lang="en-US" dirty="0">
                <a:solidFill>
                  <a:schemeClr val="accent5"/>
                </a:solidFill>
                <a:latin typeface="ADLaM Display" panose="02010000000000000000" pitchFamily="2" charset="0"/>
                <a:ea typeface="ADLaM Display" panose="02010000000000000000" pitchFamily="2" charset="0"/>
                <a:cs typeface="ADLaM Display" panose="02010000000000000000" pitchFamily="2" charset="0"/>
              </a:rPr>
              <a:t>Conclusion </a:t>
            </a:r>
          </a:p>
        </p:txBody>
      </p:sp>
      <p:sp>
        <p:nvSpPr>
          <p:cNvPr id="3" name="Content Placeholder 2">
            <a:extLst>
              <a:ext uri="{FF2B5EF4-FFF2-40B4-BE49-F238E27FC236}">
                <a16:creationId xmlns:a16="http://schemas.microsoft.com/office/drawing/2014/main" id="{7EA20DCD-4988-1732-647E-47D927D62D77}"/>
              </a:ext>
            </a:extLst>
          </p:cNvPr>
          <p:cNvSpPr>
            <a:spLocks noGrp="1"/>
          </p:cNvSpPr>
          <p:nvPr>
            <p:ph idx="1"/>
          </p:nvPr>
        </p:nvSpPr>
        <p:spPr>
          <a:xfrm>
            <a:off x="5302332" y="838199"/>
            <a:ext cx="6051468" cy="5338763"/>
          </a:xfrm>
        </p:spPr>
        <p:txBody>
          <a:bodyPr anchor="ctr">
            <a:normAutofit/>
          </a:bodyPr>
          <a:lstStyle/>
          <a:p>
            <a:pPr>
              <a:lnSpc>
                <a:spcPct val="150000"/>
              </a:lnSpc>
            </a:pPr>
            <a:r>
              <a:rPr lang="en-US" sz="1600" b="0" i="0" dirty="0">
                <a:effectLst/>
                <a:latin typeface="Abadi" panose="020B0604020104020204" pitchFamily="34" charset="0"/>
              </a:rPr>
              <a:t>This project successfully implemented a real-time multi-client chat system using socket programming and multithreading. </a:t>
            </a:r>
          </a:p>
          <a:p>
            <a:pPr>
              <a:lnSpc>
                <a:spcPct val="150000"/>
              </a:lnSpc>
            </a:pPr>
            <a:r>
              <a:rPr lang="en-US" sz="1600" b="0" i="0" dirty="0">
                <a:effectLst/>
                <a:latin typeface="Abadi" panose="020B0604020104020204" pitchFamily="34" charset="0"/>
              </a:rPr>
              <a:t>The server efficiently handles multiple client connections, supporting message broadcasting, private messaging, and error management.</a:t>
            </a:r>
          </a:p>
          <a:p>
            <a:pPr>
              <a:lnSpc>
                <a:spcPct val="150000"/>
              </a:lnSpc>
            </a:pPr>
            <a:r>
              <a:rPr lang="en-US" sz="1600" b="0" i="0" dirty="0">
                <a:effectLst/>
                <a:latin typeface="Abadi" panose="020B0604020104020204" pitchFamily="34" charset="0"/>
              </a:rPr>
              <a:t>Multithreading allows concurrent task execution, enabling smooth message exchanges without blocking. </a:t>
            </a:r>
          </a:p>
          <a:p>
            <a:pPr>
              <a:lnSpc>
                <a:spcPct val="150000"/>
              </a:lnSpc>
            </a:pPr>
            <a:r>
              <a:rPr lang="en-US" sz="1600" b="0" i="0" dirty="0">
                <a:effectLst/>
                <a:latin typeface="Abadi" panose="020B0604020104020204" pitchFamily="34" charset="0"/>
              </a:rPr>
              <a:t>The user-friendly command-line interface simplifies client interaction, while server-side memory monitoring ensures optimal performance.</a:t>
            </a:r>
          </a:p>
          <a:p>
            <a:pPr>
              <a:lnSpc>
                <a:spcPct val="150000"/>
              </a:lnSpc>
            </a:pPr>
            <a:r>
              <a:rPr lang="en-US" sz="1600" b="0" i="0" dirty="0">
                <a:effectLst/>
                <a:latin typeface="Abadi" panose="020B0604020104020204" pitchFamily="34" charset="0"/>
              </a:rPr>
              <a:t> Future enhancements could include adding encryption, file transfer, and user authentication for a more secure and feature-rich system.</a:t>
            </a:r>
            <a:endParaRPr lang="en-US" sz="1600" dirty="0">
              <a:latin typeface="Abadi" panose="020B0604020104020204" pitchFamily="34" charset="0"/>
            </a:endParaRPr>
          </a:p>
        </p:txBody>
      </p:sp>
      <p:sp>
        <p:nvSpPr>
          <p:cNvPr id="4" name="TextBox 3">
            <a:extLst>
              <a:ext uri="{FF2B5EF4-FFF2-40B4-BE49-F238E27FC236}">
                <a16:creationId xmlns:a16="http://schemas.microsoft.com/office/drawing/2014/main" id="{5F5F8785-AA44-3A83-2D05-1CBEB123FA27}"/>
              </a:ext>
            </a:extLst>
          </p:cNvPr>
          <p:cNvSpPr txBox="1"/>
          <p:nvPr/>
        </p:nvSpPr>
        <p:spPr>
          <a:xfrm>
            <a:off x="11530584" y="6176962"/>
            <a:ext cx="658368" cy="584775"/>
          </a:xfrm>
          <a:prstGeom prst="rect">
            <a:avLst/>
          </a:prstGeom>
          <a:noFill/>
        </p:spPr>
        <p:txBody>
          <a:bodyPr wrap="square" rtlCol="0">
            <a:spAutoFit/>
          </a:bodyPr>
          <a:lstStyle/>
          <a:p>
            <a:r>
              <a:rPr lang="en-US" sz="3200" dirty="0">
                <a:solidFill>
                  <a:schemeClr val="accent1"/>
                </a:solidFill>
              </a:rPr>
              <a:t>13</a:t>
            </a:r>
          </a:p>
        </p:txBody>
      </p:sp>
    </p:spTree>
    <p:extLst>
      <p:ext uri="{BB962C8B-B14F-4D97-AF65-F5344CB8AC3E}">
        <p14:creationId xmlns:p14="http://schemas.microsoft.com/office/powerpoint/2010/main" val="689442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54DC3D-5327-8C74-AF44-01EF9276796F}"/>
              </a:ext>
            </a:extLst>
          </p:cNvPr>
          <p:cNvSpPr>
            <a:spLocks noGrp="1"/>
          </p:cNvSpPr>
          <p:nvPr>
            <p:ph type="title"/>
          </p:nvPr>
        </p:nvSpPr>
        <p:spPr>
          <a:xfrm>
            <a:off x="1524000" y="2046986"/>
            <a:ext cx="9144000" cy="2764028"/>
          </a:xfrm>
        </p:spPr>
        <p:txBody>
          <a:bodyPr vert="horz" lIns="91440" tIns="45720" rIns="91440" bIns="45720" rtlCol="0" anchor="ctr">
            <a:normAutofit/>
          </a:bodyPr>
          <a:lstStyle/>
          <a:p>
            <a:pPr algn="ctr"/>
            <a:r>
              <a:rPr lang="en-US" sz="7200" kern="1200" dirty="0">
                <a:solidFill>
                  <a:schemeClr val="accent5"/>
                </a:solidFill>
                <a:latin typeface="ADLaM Display" panose="02010000000000000000" pitchFamily="2" charset="0"/>
                <a:ea typeface="ADLaM Display" panose="02010000000000000000" pitchFamily="2" charset="0"/>
                <a:cs typeface="ADLaM Display" panose="02010000000000000000" pitchFamily="2" charset="0"/>
              </a:rPr>
              <a:t>Thank You</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4610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9FCE3C-AC3D-3B16-80E8-87436AFB4556}"/>
              </a:ext>
            </a:extLst>
          </p:cNvPr>
          <p:cNvSpPr>
            <a:spLocks noGrp="1"/>
          </p:cNvSpPr>
          <p:nvPr>
            <p:ph type="title"/>
          </p:nvPr>
        </p:nvSpPr>
        <p:spPr>
          <a:xfrm>
            <a:off x="1043631" y="809898"/>
            <a:ext cx="9942716" cy="1554480"/>
          </a:xfrm>
        </p:spPr>
        <p:txBody>
          <a:bodyPr anchor="ctr">
            <a:normAutofit/>
          </a:bodyPr>
          <a:lstStyle/>
          <a:p>
            <a:r>
              <a:rPr lang="en-US" sz="4800" dirty="0">
                <a:solidFill>
                  <a:schemeClr val="accent5"/>
                </a:solidFill>
                <a:latin typeface="ADLaM Display" panose="02010000000000000000" pitchFamily="2" charset="0"/>
                <a:ea typeface="ADLaM Display" panose="02010000000000000000" pitchFamily="2" charset="0"/>
                <a:cs typeface="ADLaM Display" panose="02010000000000000000" pitchFamily="2" charset="0"/>
              </a:rPr>
              <a:t>contents</a:t>
            </a:r>
          </a:p>
        </p:txBody>
      </p:sp>
      <p:sp>
        <p:nvSpPr>
          <p:cNvPr id="3" name="Content Placeholder 2">
            <a:extLst>
              <a:ext uri="{FF2B5EF4-FFF2-40B4-BE49-F238E27FC236}">
                <a16:creationId xmlns:a16="http://schemas.microsoft.com/office/drawing/2014/main" id="{6A025BC1-ADAA-F04F-8CFF-6243DFF39AA0}"/>
              </a:ext>
            </a:extLst>
          </p:cNvPr>
          <p:cNvSpPr>
            <a:spLocks noGrp="1"/>
          </p:cNvSpPr>
          <p:nvPr>
            <p:ph idx="1"/>
          </p:nvPr>
        </p:nvSpPr>
        <p:spPr>
          <a:xfrm>
            <a:off x="1045028" y="2560322"/>
            <a:ext cx="9941319" cy="3581858"/>
          </a:xfrm>
        </p:spPr>
        <p:txBody>
          <a:bodyPr anchor="ctr">
            <a:normAutofit fontScale="85000" lnSpcReduction="20000"/>
          </a:bodyPr>
          <a:lstStyle/>
          <a:p>
            <a:pPr marL="457200" indent="-457200">
              <a:lnSpc>
                <a:spcPct val="150000"/>
              </a:lnSpc>
              <a:buFont typeface="+mj-lt"/>
              <a:buAutoNum type="arabicPeriod"/>
            </a:pPr>
            <a:r>
              <a:rPr lang="en-US" sz="1900" b="0" i="0" dirty="0">
                <a:effectLst/>
                <a:latin typeface="Abadi" panose="020B0604020104020204" pitchFamily="34" charset="0"/>
              </a:rPr>
              <a:t>Introduction to the problem</a:t>
            </a:r>
          </a:p>
          <a:p>
            <a:pPr marL="457200" indent="-457200">
              <a:lnSpc>
                <a:spcPct val="150000"/>
              </a:lnSpc>
              <a:buFont typeface="+mj-lt"/>
              <a:buAutoNum type="arabicPeriod"/>
            </a:pPr>
            <a:r>
              <a:rPr lang="en-US" sz="1900" b="0" i="0" dirty="0">
                <a:effectLst/>
                <a:latin typeface="Abadi" panose="020B0604020104020204" pitchFamily="34" charset="0"/>
              </a:rPr>
              <a:t>Prob</a:t>
            </a:r>
            <a:r>
              <a:rPr lang="en-US" sz="1900" dirty="0">
                <a:latin typeface="Abadi" panose="020B0604020104020204" pitchFamily="34" charset="0"/>
              </a:rPr>
              <a:t>lem</a:t>
            </a:r>
            <a:r>
              <a:rPr lang="en-US" sz="1900" b="0" i="0" dirty="0">
                <a:effectLst/>
                <a:latin typeface="Abadi" panose="020B0604020104020204" pitchFamily="34" charset="0"/>
              </a:rPr>
              <a:t> Solutions</a:t>
            </a:r>
          </a:p>
          <a:p>
            <a:pPr marL="457200" indent="-457200">
              <a:lnSpc>
                <a:spcPct val="150000"/>
              </a:lnSpc>
              <a:buFont typeface="+mj-lt"/>
              <a:buAutoNum type="arabicPeriod"/>
            </a:pPr>
            <a:r>
              <a:rPr lang="en-US" sz="1900" b="0" i="0" dirty="0">
                <a:effectLst/>
                <a:latin typeface="Abadi" panose="020B0604020104020204" pitchFamily="34" charset="0"/>
              </a:rPr>
              <a:t>Methodology or Technology</a:t>
            </a:r>
          </a:p>
          <a:p>
            <a:pPr marL="457200" indent="-457200">
              <a:lnSpc>
                <a:spcPct val="150000"/>
              </a:lnSpc>
              <a:buFont typeface="+mj-lt"/>
              <a:buAutoNum type="arabicPeriod"/>
            </a:pPr>
            <a:r>
              <a:rPr lang="en-US" sz="1900" b="0" i="0" dirty="0">
                <a:effectLst/>
                <a:latin typeface="Abadi" panose="020B0604020104020204" pitchFamily="34" charset="0"/>
              </a:rPr>
              <a:t>Code </a:t>
            </a:r>
          </a:p>
          <a:p>
            <a:pPr marL="457200" indent="-457200">
              <a:lnSpc>
                <a:spcPct val="150000"/>
              </a:lnSpc>
              <a:buFont typeface="+mj-lt"/>
              <a:buAutoNum type="arabicPeriod"/>
            </a:pPr>
            <a:r>
              <a:rPr lang="en-US" sz="1900" b="0" i="0" dirty="0">
                <a:effectLst/>
                <a:latin typeface="Abadi" panose="020B0604020104020204" pitchFamily="34" charset="0"/>
              </a:rPr>
              <a:t>Results </a:t>
            </a:r>
          </a:p>
          <a:p>
            <a:pPr marL="457200" indent="-457200">
              <a:lnSpc>
                <a:spcPct val="150000"/>
              </a:lnSpc>
              <a:buFont typeface="+mj-lt"/>
              <a:buAutoNum type="arabicPeriod"/>
            </a:pPr>
            <a:r>
              <a:rPr lang="en-US" sz="1900" b="0" i="0" dirty="0">
                <a:effectLst/>
                <a:latin typeface="Abadi" panose="020B0604020104020204" pitchFamily="34" charset="0"/>
              </a:rPr>
              <a:t>Challenges </a:t>
            </a:r>
          </a:p>
          <a:p>
            <a:pPr marL="457200" indent="-457200">
              <a:lnSpc>
                <a:spcPct val="150000"/>
              </a:lnSpc>
              <a:buFont typeface="+mj-lt"/>
              <a:buAutoNum type="arabicPeriod"/>
            </a:pPr>
            <a:r>
              <a:rPr lang="en-US" sz="1900" b="0" i="0" dirty="0">
                <a:effectLst/>
                <a:latin typeface="Abadi" panose="020B0604020104020204" pitchFamily="34" charset="0"/>
              </a:rPr>
              <a:t>Future Goals</a:t>
            </a:r>
          </a:p>
          <a:p>
            <a:pPr marL="457200" indent="-457200">
              <a:lnSpc>
                <a:spcPct val="150000"/>
              </a:lnSpc>
              <a:buFont typeface="+mj-lt"/>
              <a:buAutoNum type="arabicPeriod"/>
            </a:pPr>
            <a:r>
              <a:rPr lang="en-US" sz="1900" b="0" i="0" dirty="0">
                <a:effectLst/>
                <a:latin typeface="Abadi" panose="020B0604020104020204" pitchFamily="34" charset="0"/>
              </a:rPr>
              <a:t>Conclusion</a:t>
            </a:r>
            <a:endParaRPr lang="en-US" sz="1900" dirty="0">
              <a:latin typeface="Abadi" panose="020B0604020104020204" pitchFamily="34"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089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7EF1A6-D68B-B67F-16EC-5DD32268FB91}"/>
              </a:ext>
            </a:extLst>
          </p:cNvPr>
          <p:cNvSpPr>
            <a:spLocks noGrp="1"/>
          </p:cNvSpPr>
          <p:nvPr>
            <p:ph type="title"/>
          </p:nvPr>
        </p:nvSpPr>
        <p:spPr>
          <a:xfrm>
            <a:off x="838200" y="365125"/>
            <a:ext cx="10515600" cy="1325563"/>
          </a:xfrm>
        </p:spPr>
        <p:txBody>
          <a:bodyPr>
            <a:normAutofit/>
          </a:bodyPr>
          <a:lstStyle/>
          <a:p>
            <a:r>
              <a:rPr lang="en-US" sz="5400" dirty="0">
                <a:solidFill>
                  <a:schemeClr val="accent5"/>
                </a:solidFill>
                <a:latin typeface="ADLaM Display" panose="02010000000000000000" pitchFamily="2" charset="0"/>
                <a:ea typeface="ADLaM Display" panose="02010000000000000000" pitchFamily="2" charset="0"/>
                <a:cs typeface="ADLaM Display" panose="02010000000000000000" pitchFamily="2" charset="0"/>
              </a:rPr>
              <a:t>Problem statement</a:t>
            </a:r>
          </a:p>
        </p:txBody>
      </p:sp>
      <p:sp>
        <p:nvSpPr>
          <p:cNvPr id="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33A76C1-9041-AC75-FAE5-DB6986AE203C}"/>
              </a:ext>
            </a:extLst>
          </p:cNvPr>
          <p:cNvSpPr>
            <a:spLocks noGrp="1"/>
          </p:cNvSpPr>
          <p:nvPr>
            <p:ph idx="1"/>
          </p:nvPr>
        </p:nvSpPr>
        <p:spPr>
          <a:xfrm>
            <a:off x="838200" y="1929384"/>
            <a:ext cx="10515600" cy="4545202"/>
          </a:xfrm>
        </p:spPr>
        <p:txBody>
          <a:bodyPr>
            <a:normAutofit/>
          </a:bodyPr>
          <a:lstStyle/>
          <a:p>
            <a:pPr>
              <a:lnSpc>
                <a:spcPct val="150000"/>
              </a:lnSpc>
            </a:pPr>
            <a:r>
              <a:rPr lang="en-US" sz="1800" b="0" i="0" dirty="0">
                <a:effectLst/>
                <a:latin typeface="Abadi" panose="020B0604020104020204" pitchFamily="34" charset="0"/>
              </a:rPr>
              <a:t>In today's digital era, real-time communication systems play a crucial role in personal and professional interactions. </a:t>
            </a:r>
          </a:p>
          <a:p>
            <a:pPr>
              <a:lnSpc>
                <a:spcPct val="150000"/>
              </a:lnSpc>
            </a:pPr>
            <a:r>
              <a:rPr lang="en-US" sz="1800" b="0" i="0" dirty="0">
                <a:effectLst/>
                <a:latin typeface="Abadi" panose="020B0604020104020204" pitchFamily="34" charset="0"/>
              </a:rPr>
              <a:t>However, creating an efficient and reliable chat system that supports multiple users simultaneously presents several challenges, including managing concurrent connections, enabling both broadcast and private messaging, and ensuring system performance under varying loads.</a:t>
            </a:r>
          </a:p>
          <a:p>
            <a:pPr>
              <a:lnSpc>
                <a:spcPct val="150000"/>
              </a:lnSpc>
            </a:pPr>
            <a:r>
              <a:rPr lang="en-US" sz="1800" b="0" i="0" dirty="0">
                <a:effectLst/>
                <a:latin typeface="Abadi" panose="020B0604020104020204" pitchFamily="34" charset="0"/>
              </a:rPr>
              <a:t>This project addresses these issues by developing a multi-client chat server system using socket programming and multithreading. The system leverages TCP/IP protocols for reliable communication and employs a user-friendly command-line interface for seamless interaction.</a:t>
            </a:r>
          </a:p>
          <a:p>
            <a:pPr>
              <a:lnSpc>
                <a:spcPct val="150000"/>
              </a:lnSpc>
            </a:pPr>
            <a:r>
              <a:rPr lang="en-US" sz="1800" b="0" i="0" dirty="0">
                <a:effectLst/>
                <a:latin typeface="Abadi" panose="020B0604020104020204" pitchFamily="34" charset="0"/>
              </a:rPr>
              <a:t>By focusing on networking and inter-process communication, the project provides a practical solution for real-time messaging needs.</a:t>
            </a:r>
            <a:endParaRPr lang="en-US" sz="1800" dirty="0">
              <a:latin typeface="Abadi" panose="020B0604020104020204" pitchFamily="34" charset="0"/>
            </a:endParaRPr>
          </a:p>
        </p:txBody>
      </p:sp>
      <p:sp>
        <p:nvSpPr>
          <p:cNvPr id="4" name="TextBox 3">
            <a:extLst>
              <a:ext uri="{FF2B5EF4-FFF2-40B4-BE49-F238E27FC236}">
                <a16:creationId xmlns:a16="http://schemas.microsoft.com/office/drawing/2014/main" id="{28CA5DB1-580B-B958-4CD4-3BB51AA0EA61}"/>
              </a:ext>
            </a:extLst>
          </p:cNvPr>
          <p:cNvSpPr txBox="1"/>
          <p:nvPr/>
        </p:nvSpPr>
        <p:spPr>
          <a:xfrm>
            <a:off x="11420856" y="6172200"/>
            <a:ext cx="621792" cy="584775"/>
          </a:xfrm>
          <a:prstGeom prst="rect">
            <a:avLst/>
          </a:prstGeom>
          <a:noFill/>
        </p:spPr>
        <p:txBody>
          <a:bodyPr wrap="square" rtlCol="0">
            <a:spAutoFit/>
          </a:bodyPr>
          <a:lstStyle/>
          <a:p>
            <a:r>
              <a:rPr lang="en-US" sz="3200" dirty="0">
                <a:solidFill>
                  <a:schemeClr val="accent1"/>
                </a:solidFill>
              </a:rPr>
              <a:t>3</a:t>
            </a:r>
          </a:p>
        </p:txBody>
      </p:sp>
    </p:spTree>
    <p:extLst>
      <p:ext uri="{BB962C8B-B14F-4D97-AF65-F5344CB8AC3E}">
        <p14:creationId xmlns:p14="http://schemas.microsoft.com/office/powerpoint/2010/main" val="209088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BE516-FD42-9930-056E-C0C6A3B1C933}"/>
              </a:ext>
            </a:extLst>
          </p:cNvPr>
          <p:cNvSpPr>
            <a:spLocks noGrp="1"/>
          </p:cNvSpPr>
          <p:nvPr>
            <p:ph type="title"/>
          </p:nvPr>
        </p:nvSpPr>
        <p:spPr>
          <a:xfrm>
            <a:off x="675132" y="202614"/>
            <a:ext cx="10515600" cy="1325563"/>
          </a:xfrm>
        </p:spPr>
        <p:txBody>
          <a:bodyPr/>
          <a:lstStyle/>
          <a:p>
            <a:r>
              <a:rPr lang="en-US" dirty="0">
                <a:solidFill>
                  <a:schemeClr val="accent5"/>
                </a:solidFill>
                <a:latin typeface="ADLaM Display" panose="02010000000000000000" pitchFamily="2" charset="0"/>
                <a:ea typeface="ADLaM Display" panose="02010000000000000000" pitchFamily="2" charset="0"/>
                <a:cs typeface="ADLaM Display" panose="02010000000000000000" pitchFamily="2" charset="0"/>
              </a:rPr>
              <a:t>Solutions</a:t>
            </a:r>
          </a:p>
        </p:txBody>
      </p:sp>
      <p:graphicFrame>
        <p:nvGraphicFramePr>
          <p:cNvPr id="6" name="Rectangle 1">
            <a:extLst>
              <a:ext uri="{FF2B5EF4-FFF2-40B4-BE49-F238E27FC236}">
                <a16:creationId xmlns:a16="http://schemas.microsoft.com/office/drawing/2014/main" id="{345A4EFF-4FAB-01CC-636A-5DCE151A623E}"/>
              </a:ext>
            </a:extLst>
          </p:cNvPr>
          <p:cNvGraphicFramePr>
            <a:graphicFrameLocks noGrp="1"/>
          </p:cNvGraphicFramePr>
          <p:nvPr>
            <p:ph idx="1"/>
            <p:extLst>
              <p:ext uri="{D42A27DB-BD31-4B8C-83A1-F6EECF244321}">
                <p14:modId xmlns:p14="http://schemas.microsoft.com/office/powerpoint/2010/main" val="624373792"/>
              </p:ext>
            </p:extLst>
          </p:nvPr>
        </p:nvGraphicFramePr>
        <p:xfrm>
          <a:off x="783337" y="1234440"/>
          <a:ext cx="11076431" cy="52852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CC6CD060-F42B-D995-F9DF-1BA7693A6869}"/>
              </a:ext>
            </a:extLst>
          </p:cNvPr>
          <p:cNvSpPr txBox="1"/>
          <p:nvPr/>
        </p:nvSpPr>
        <p:spPr>
          <a:xfrm>
            <a:off x="11586973" y="6258062"/>
            <a:ext cx="658368" cy="584775"/>
          </a:xfrm>
          <a:prstGeom prst="rect">
            <a:avLst/>
          </a:prstGeom>
          <a:noFill/>
        </p:spPr>
        <p:txBody>
          <a:bodyPr wrap="square" rtlCol="0">
            <a:spAutoFit/>
          </a:bodyPr>
          <a:lstStyle/>
          <a:p>
            <a:r>
              <a:rPr lang="en-US" sz="3200" dirty="0">
                <a:solidFill>
                  <a:schemeClr val="accent1"/>
                </a:solidFill>
              </a:rPr>
              <a:t>4</a:t>
            </a:r>
          </a:p>
        </p:txBody>
      </p:sp>
    </p:spTree>
    <p:extLst>
      <p:ext uri="{BB962C8B-B14F-4D97-AF65-F5344CB8AC3E}">
        <p14:creationId xmlns:p14="http://schemas.microsoft.com/office/powerpoint/2010/main" val="3871508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5C262B-CC7E-1604-DEEE-0497D7FA6FF5}"/>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51A8384-6ACB-CDE7-0EC3-E6885578B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A96BE5-7817-25C1-9326-8C28CAC48A71}"/>
              </a:ext>
            </a:extLst>
          </p:cNvPr>
          <p:cNvSpPr>
            <a:spLocks noGrp="1"/>
          </p:cNvSpPr>
          <p:nvPr>
            <p:ph type="title"/>
          </p:nvPr>
        </p:nvSpPr>
        <p:spPr>
          <a:xfrm>
            <a:off x="1629751" y="934327"/>
            <a:ext cx="8924392" cy="1058275"/>
          </a:xfrm>
        </p:spPr>
        <p:txBody>
          <a:bodyPr>
            <a:normAutofit/>
          </a:bodyPr>
          <a:lstStyle/>
          <a:p>
            <a:pPr algn="ctr"/>
            <a:r>
              <a:rPr lang="en-US" dirty="0">
                <a:solidFill>
                  <a:schemeClr val="accent5"/>
                </a:solidFill>
                <a:latin typeface="ADLaM Display" panose="02010000000000000000" pitchFamily="2" charset="0"/>
                <a:ea typeface="ADLaM Display" panose="02010000000000000000" pitchFamily="2" charset="0"/>
                <a:cs typeface="ADLaM Display" panose="02010000000000000000" pitchFamily="2" charset="0"/>
              </a:rPr>
              <a:t>Methodology</a:t>
            </a:r>
          </a:p>
        </p:txBody>
      </p:sp>
      <p:sp>
        <p:nvSpPr>
          <p:cNvPr id="21" name="Freeform: Shape 20">
            <a:extLst>
              <a:ext uri="{FF2B5EF4-FFF2-40B4-BE49-F238E27FC236}">
                <a16:creationId xmlns:a16="http://schemas.microsoft.com/office/drawing/2014/main" id="{C37B8289-33F7-E176-F88F-A089258A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6">
            <a:extLst>
              <a:ext uri="{FF2B5EF4-FFF2-40B4-BE49-F238E27FC236}">
                <a16:creationId xmlns:a16="http://schemas.microsoft.com/office/drawing/2014/main" id="{5B0CA772-A600-E93C-8DD4-10BF4F702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AAD1909-337A-93DE-1A1C-52B08DC32FDD}"/>
              </a:ext>
            </a:extLst>
          </p:cNvPr>
          <p:cNvSpPr>
            <a:spLocks noGrp="1"/>
          </p:cNvSpPr>
          <p:nvPr>
            <p:ph idx="1"/>
          </p:nvPr>
        </p:nvSpPr>
        <p:spPr>
          <a:xfrm>
            <a:off x="1941207" y="2752316"/>
            <a:ext cx="8309586" cy="2971828"/>
          </a:xfrm>
        </p:spPr>
        <p:txBody>
          <a:bodyPr>
            <a:normAutofit fontScale="55000" lnSpcReduction="20000"/>
          </a:bodyPr>
          <a:lstStyle/>
          <a:p>
            <a:pPr marL="457200" indent="-457200">
              <a:buFont typeface="+mj-lt"/>
              <a:buAutoNum type="arabicPeriod"/>
            </a:pPr>
            <a:r>
              <a:rPr lang="en-US" sz="3400" u="sng"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Multi-threading:</a:t>
            </a:r>
          </a:p>
          <a:p>
            <a:pPr>
              <a:lnSpc>
                <a:spcPct val="170000"/>
              </a:lnSpc>
            </a:pPr>
            <a:r>
              <a:rPr lang="en-US" sz="3100" dirty="0">
                <a:effectLst/>
                <a:latin typeface="Abadi" panose="020B0604020104020204" pitchFamily="34" charset="0"/>
              </a:rPr>
              <a:t>Multi-threading allows the server to handle multiple client connections simultaneously.</a:t>
            </a:r>
          </a:p>
          <a:p>
            <a:pPr>
              <a:lnSpc>
                <a:spcPct val="170000"/>
              </a:lnSpc>
            </a:pPr>
            <a:r>
              <a:rPr lang="en-US" sz="3100" dirty="0">
                <a:effectLst/>
                <a:latin typeface="Abadi" panose="020B0604020104020204" pitchFamily="34" charset="0"/>
              </a:rPr>
              <a:t>In order to maintain a responsive system, each thread is in charge of overseeing communication with a single client.</a:t>
            </a:r>
          </a:p>
          <a:p>
            <a:pPr>
              <a:lnSpc>
                <a:spcPct val="170000"/>
              </a:lnSpc>
            </a:pPr>
            <a:r>
              <a:rPr lang="en-US" sz="3100" dirty="0">
                <a:effectLst/>
                <a:latin typeface="Abadi" panose="020B0604020104020204" pitchFamily="34" charset="0"/>
              </a:rPr>
              <a:t>Race conditions are avoided when shared resources are accessed by using thread synchronization techniques like locks or mutexes.</a:t>
            </a:r>
          </a:p>
        </p:txBody>
      </p:sp>
      <p:sp>
        <p:nvSpPr>
          <p:cNvPr id="4" name="TextBox 3">
            <a:extLst>
              <a:ext uri="{FF2B5EF4-FFF2-40B4-BE49-F238E27FC236}">
                <a16:creationId xmlns:a16="http://schemas.microsoft.com/office/drawing/2014/main" id="{E703E462-4746-9EDA-E8F4-46E5BCD5F01D}"/>
              </a:ext>
            </a:extLst>
          </p:cNvPr>
          <p:cNvSpPr txBox="1"/>
          <p:nvPr/>
        </p:nvSpPr>
        <p:spPr>
          <a:xfrm>
            <a:off x="11466576" y="6199632"/>
            <a:ext cx="725424" cy="584775"/>
          </a:xfrm>
          <a:prstGeom prst="rect">
            <a:avLst/>
          </a:prstGeom>
          <a:noFill/>
        </p:spPr>
        <p:txBody>
          <a:bodyPr wrap="square" rtlCol="0">
            <a:spAutoFit/>
          </a:bodyPr>
          <a:lstStyle/>
          <a:p>
            <a:r>
              <a:rPr lang="en-US" sz="3200" dirty="0">
                <a:solidFill>
                  <a:schemeClr val="accent1"/>
                </a:solidFill>
              </a:rPr>
              <a:t>5</a:t>
            </a:r>
          </a:p>
        </p:txBody>
      </p:sp>
    </p:spTree>
    <p:extLst>
      <p:ext uri="{BB962C8B-B14F-4D97-AF65-F5344CB8AC3E}">
        <p14:creationId xmlns:p14="http://schemas.microsoft.com/office/powerpoint/2010/main" val="4282484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405DF1B-B70B-FD4A-0403-9270AA68F05B}"/>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3E0C7FB-F94A-38F5-076F-5E3D5CA5B0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8196AD-91BF-1608-AC0E-D1104370FD68}"/>
              </a:ext>
            </a:extLst>
          </p:cNvPr>
          <p:cNvSpPr>
            <a:spLocks noGrp="1"/>
          </p:cNvSpPr>
          <p:nvPr>
            <p:ph type="title"/>
          </p:nvPr>
        </p:nvSpPr>
        <p:spPr>
          <a:xfrm>
            <a:off x="1629751" y="934327"/>
            <a:ext cx="8924392" cy="1058275"/>
          </a:xfrm>
        </p:spPr>
        <p:txBody>
          <a:bodyPr>
            <a:normAutofit/>
          </a:bodyPr>
          <a:lstStyle/>
          <a:p>
            <a:pPr algn="ctr"/>
            <a:r>
              <a:rPr lang="en-US" dirty="0">
                <a:solidFill>
                  <a:schemeClr val="accent5"/>
                </a:solidFill>
                <a:latin typeface="ADLaM Display" panose="02010000000000000000" pitchFamily="2" charset="0"/>
                <a:ea typeface="ADLaM Display" panose="02010000000000000000" pitchFamily="2" charset="0"/>
                <a:cs typeface="ADLaM Display" panose="02010000000000000000" pitchFamily="2" charset="0"/>
              </a:rPr>
              <a:t>Methodology</a:t>
            </a:r>
          </a:p>
        </p:txBody>
      </p:sp>
      <p:sp>
        <p:nvSpPr>
          <p:cNvPr id="21" name="Freeform: Shape 20">
            <a:extLst>
              <a:ext uri="{FF2B5EF4-FFF2-40B4-BE49-F238E27FC236}">
                <a16:creationId xmlns:a16="http://schemas.microsoft.com/office/drawing/2014/main" id="{977F6DA5-E7F6-58D6-E50B-5D8DC3936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6">
            <a:extLst>
              <a:ext uri="{FF2B5EF4-FFF2-40B4-BE49-F238E27FC236}">
                <a16:creationId xmlns:a16="http://schemas.microsoft.com/office/drawing/2014/main" id="{3274CD6A-B27E-1AA6-1EF4-F7FB93F7B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54D212A-590E-ABFD-27DB-898D6438826F}"/>
              </a:ext>
            </a:extLst>
          </p:cNvPr>
          <p:cNvSpPr>
            <a:spLocks noGrp="1"/>
          </p:cNvSpPr>
          <p:nvPr>
            <p:ph idx="1"/>
          </p:nvPr>
        </p:nvSpPr>
        <p:spPr>
          <a:xfrm>
            <a:off x="1941207" y="2752316"/>
            <a:ext cx="8309586" cy="2756848"/>
          </a:xfrm>
        </p:spPr>
        <p:txBody>
          <a:bodyPr>
            <a:normAutofit fontScale="92500"/>
          </a:bodyPr>
          <a:lstStyle/>
          <a:p>
            <a:pPr marL="0" indent="0">
              <a:lnSpc>
                <a:spcPct val="150000"/>
              </a:lnSpc>
              <a:buNone/>
            </a:pPr>
            <a:r>
              <a:rPr lang="en-US" sz="2200" dirty="0">
                <a:solidFill>
                  <a:schemeClr val="accent2"/>
                </a:solidFill>
                <a:latin typeface="Abadi" panose="020B0604020104020204" pitchFamily="34" charset="0"/>
              </a:rPr>
              <a:t>2.   </a:t>
            </a:r>
            <a:r>
              <a:rPr lang="en-US" sz="2200" u="sng"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Inter- Process Communication:</a:t>
            </a:r>
          </a:p>
          <a:p>
            <a:pPr>
              <a:lnSpc>
                <a:spcPct val="150000"/>
              </a:lnSpc>
            </a:pPr>
            <a:r>
              <a:rPr lang="en-US" sz="2000" dirty="0">
                <a:latin typeface="Abadi" panose="020B0604020104020204" pitchFamily="34" charset="0"/>
              </a:rPr>
              <a:t>IPC methods ensure effective message delivery by facilitating communication between threads or processes.</a:t>
            </a:r>
          </a:p>
          <a:p>
            <a:pPr>
              <a:lnSpc>
                <a:spcPct val="150000"/>
              </a:lnSpc>
            </a:pPr>
            <a:r>
              <a:rPr lang="en-US" sz="2000" dirty="0">
                <a:latin typeface="Abadi" panose="020B0604020104020204" pitchFamily="34" charset="0"/>
              </a:rPr>
              <a:t>Although this system mostly employs sockets for communication, common IPC techniques include shared memory, pipelines, and message queues.</a:t>
            </a:r>
          </a:p>
          <a:p>
            <a:pPr marL="0" indent="0">
              <a:buNone/>
            </a:pPr>
            <a:endParaRPr lang="en-US" sz="2000" u="sng"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extBox 3">
            <a:extLst>
              <a:ext uri="{FF2B5EF4-FFF2-40B4-BE49-F238E27FC236}">
                <a16:creationId xmlns:a16="http://schemas.microsoft.com/office/drawing/2014/main" id="{055986D9-D138-E71F-11CB-822FCDEA5A44}"/>
              </a:ext>
            </a:extLst>
          </p:cNvPr>
          <p:cNvSpPr txBox="1"/>
          <p:nvPr/>
        </p:nvSpPr>
        <p:spPr>
          <a:xfrm>
            <a:off x="11384280" y="6208776"/>
            <a:ext cx="621792" cy="584775"/>
          </a:xfrm>
          <a:prstGeom prst="rect">
            <a:avLst/>
          </a:prstGeom>
          <a:noFill/>
        </p:spPr>
        <p:txBody>
          <a:bodyPr wrap="square" rtlCol="0">
            <a:spAutoFit/>
          </a:bodyPr>
          <a:lstStyle/>
          <a:p>
            <a:r>
              <a:rPr lang="en-US" sz="3200" dirty="0">
                <a:solidFill>
                  <a:schemeClr val="accent1"/>
                </a:solidFill>
              </a:rPr>
              <a:t>6</a:t>
            </a:r>
          </a:p>
        </p:txBody>
      </p:sp>
    </p:spTree>
    <p:extLst>
      <p:ext uri="{BB962C8B-B14F-4D97-AF65-F5344CB8AC3E}">
        <p14:creationId xmlns:p14="http://schemas.microsoft.com/office/powerpoint/2010/main" val="2615037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F779EE-056C-F784-3DB3-A29C4B81FBDB}"/>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3322D1A-C46D-7C9C-3C15-8139C0282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A18371-96A8-E667-669A-4C7A593CB6B9}"/>
              </a:ext>
            </a:extLst>
          </p:cNvPr>
          <p:cNvSpPr>
            <a:spLocks noGrp="1"/>
          </p:cNvSpPr>
          <p:nvPr>
            <p:ph type="title"/>
          </p:nvPr>
        </p:nvSpPr>
        <p:spPr>
          <a:xfrm>
            <a:off x="1629751" y="934327"/>
            <a:ext cx="8924392" cy="1058275"/>
          </a:xfrm>
        </p:spPr>
        <p:txBody>
          <a:bodyPr>
            <a:normAutofit/>
          </a:bodyPr>
          <a:lstStyle/>
          <a:p>
            <a:pPr algn="ctr"/>
            <a:r>
              <a:rPr lang="en-US" dirty="0">
                <a:solidFill>
                  <a:schemeClr val="accent5"/>
                </a:solidFill>
                <a:latin typeface="ADLaM Display" panose="02010000000000000000" pitchFamily="2" charset="0"/>
                <a:ea typeface="ADLaM Display" panose="02010000000000000000" pitchFamily="2" charset="0"/>
                <a:cs typeface="ADLaM Display" panose="02010000000000000000" pitchFamily="2" charset="0"/>
              </a:rPr>
              <a:t>Methodology</a:t>
            </a:r>
          </a:p>
        </p:txBody>
      </p:sp>
      <p:sp>
        <p:nvSpPr>
          <p:cNvPr id="21" name="Freeform: Shape 20">
            <a:extLst>
              <a:ext uri="{FF2B5EF4-FFF2-40B4-BE49-F238E27FC236}">
                <a16:creationId xmlns:a16="http://schemas.microsoft.com/office/drawing/2014/main" id="{8F2A5684-C251-639A-D7F0-521904F7F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Rectangle 6">
            <a:extLst>
              <a:ext uri="{FF2B5EF4-FFF2-40B4-BE49-F238E27FC236}">
                <a16:creationId xmlns:a16="http://schemas.microsoft.com/office/drawing/2014/main" id="{6ECB17FF-601C-0319-FC29-07E84FFDE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0DF5600-D7C1-5205-E131-FAABAECBCCD5}"/>
              </a:ext>
            </a:extLst>
          </p:cNvPr>
          <p:cNvSpPr>
            <a:spLocks noGrp="1"/>
          </p:cNvSpPr>
          <p:nvPr>
            <p:ph idx="1"/>
          </p:nvPr>
        </p:nvSpPr>
        <p:spPr>
          <a:xfrm>
            <a:off x="1941207" y="2752315"/>
            <a:ext cx="8309586" cy="3171357"/>
          </a:xfrm>
        </p:spPr>
        <p:txBody>
          <a:bodyPr>
            <a:normAutofit lnSpcReduction="10000"/>
          </a:bodyPr>
          <a:lstStyle/>
          <a:p>
            <a:pPr marL="0" indent="0">
              <a:lnSpc>
                <a:spcPct val="150000"/>
              </a:lnSpc>
              <a:buNone/>
            </a:pPr>
            <a:r>
              <a:rPr lang="en-US" sz="2200" dirty="0">
                <a:solidFill>
                  <a:schemeClr val="accent2"/>
                </a:solidFill>
                <a:latin typeface="Abadi" panose="020B0604020104020204" pitchFamily="34" charset="0"/>
              </a:rPr>
              <a:t>3. </a:t>
            </a:r>
            <a:r>
              <a:rPr lang="en-US" sz="2200" u="sng"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TCP/IP Sockets:</a:t>
            </a:r>
          </a:p>
          <a:p>
            <a:pPr>
              <a:lnSpc>
                <a:spcPct val="160000"/>
              </a:lnSpc>
            </a:pPr>
            <a:r>
              <a:rPr lang="en-US" sz="2000" dirty="0">
                <a:latin typeface="Abadi" panose="020B0604020104020204" pitchFamily="34" charset="0"/>
              </a:rPr>
              <a:t>IPC methods ensure effective message delivery by facilitating communication between threads or processes.</a:t>
            </a:r>
          </a:p>
          <a:p>
            <a:pPr>
              <a:lnSpc>
                <a:spcPct val="160000"/>
              </a:lnSpc>
            </a:pPr>
            <a:r>
              <a:rPr lang="en-US" sz="2000" dirty="0">
                <a:latin typeface="Abadi" panose="020B0604020104020204" pitchFamily="34" charset="0"/>
              </a:rPr>
              <a:t>Although this system mostly employs sockets for communication, common IPC techniques include shared memory, pipelines, and message queues.</a:t>
            </a:r>
          </a:p>
          <a:p>
            <a:pPr marL="0" indent="0">
              <a:buNone/>
            </a:pPr>
            <a:endParaRPr lang="en-US" sz="2000" u="sng"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extBox 3">
            <a:extLst>
              <a:ext uri="{FF2B5EF4-FFF2-40B4-BE49-F238E27FC236}">
                <a16:creationId xmlns:a16="http://schemas.microsoft.com/office/drawing/2014/main" id="{5D183EE6-C2E7-15F1-8D82-F06DA1A59997}"/>
              </a:ext>
            </a:extLst>
          </p:cNvPr>
          <p:cNvSpPr txBox="1"/>
          <p:nvPr/>
        </p:nvSpPr>
        <p:spPr>
          <a:xfrm>
            <a:off x="11448288" y="6236208"/>
            <a:ext cx="676656" cy="584775"/>
          </a:xfrm>
          <a:prstGeom prst="rect">
            <a:avLst/>
          </a:prstGeom>
          <a:noFill/>
        </p:spPr>
        <p:txBody>
          <a:bodyPr wrap="square" rtlCol="0">
            <a:spAutoFit/>
          </a:bodyPr>
          <a:lstStyle/>
          <a:p>
            <a:r>
              <a:rPr lang="en-US" sz="3200" dirty="0">
                <a:solidFill>
                  <a:schemeClr val="accent1"/>
                </a:solidFill>
              </a:rPr>
              <a:t>7</a:t>
            </a:r>
          </a:p>
        </p:txBody>
      </p:sp>
    </p:spTree>
    <p:extLst>
      <p:ext uri="{BB962C8B-B14F-4D97-AF65-F5344CB8AC3E}">
        <p14:creationId xmlns:p14="http://schemas.microsoft.com/office/powerpoint/2010/main" val="2020423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11EFBD-0BED-F5DE-6E0C-75263EB0AE9E}"/>
            </a:ext>
          </a:extLst>
        </p:cNvPr>
        <p:cNvGrpSpPr/>
        <p:nvPr/>
      </p:nvGrpSpPr>
      <p:grpSpPr>
        <a:xfrm>
          <a:off x="0" y="0"/>
          <a:ext cx="0" cy="0"/>
          <a:chOff x="0" y="0"/>
          <a:chExt cx="0" cy="0"/>
        </a:xfrm>
      </p:grpSpPr>
      <p:grpSp>
        <p:nvGrpSpPr>
          <p:cNvPr id="33" name="Group 32">
            <a:extLst>
              <a:ext uri="{FF2B5EF4-FFF2-40B4-BE49-F238E27FC236}">
                <a16:creationId xmlns:a16="http://schemas.microsoft.com/office/drawing/2014/main" id="{069C9563-3F88-F4E8-69B1-522A21F2EA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9032" y="6154767"/>
            <a:ext cx="11033937" cy="123363"/>
            <a:chOff x="-5025" y="6737718"/>
            <a:chExt cx="12207200" cy="123363"/>
          </a:xfrm>
        </p:grpSpPr>
        <p:sp>
          <p:nvSpPr>
            <p:cNvPr id="31" name="Rectangle 30">
              <a:extLst>
                <a:ext uri="{FF2B5EF4-FFF2-40B4-BE49-F238E27FC236}">
                  <a16:creationId xmlns:a16="http://schemas.microsoft.com/office/drawing/2014/main" id="{996B58CA-5165-43D0-E5AA-7EB35159F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A445985-8854-4E17-9010-F0B467A869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4D9E945-8FD3-878D-D388-67376FFFF554}"/>
              </a:ext>
            </a:extLst>
          </p:cNvPr>
          <p:cNvSpPr>
            <a:spLocks noGrp="1"/>
          </p:cNvSpPr>
          <p:nvPr>
            <p:ph type="title"/>
          </p:nvPr>
        </p:nvSpPr>
        <p:spPr>
          <a:xfrm>
            <a:off x="1629751" y="934327"/>
            <a:ext cx="8924392" cy="1058275"/>
          </a:xfrm>
        </p:spPr>
        <p:txBody>
          <a:bodyPr>
            <a:normAutofit/>
          </a:bodyPr>
          <a:lstStyle/>
          <a:p>
            <a:pPr algn="ctr"/>
            <a:r>
              <a:rPr lang="en-US" dirty="0">
                <a:solidFill>
                  <a:schemeClr val="accent5"/>
                </a:solidFill>
                <a:latin typeface="ADLaM Display" panose="02010000000000000000" pitchFamily="2" charset="0"/>
                <a:ea typeface="ADLaM Display" panose="02010000000000000000" pitchFamily="2" charset="0"/>
                <a:cs typeface="ADLaM Display" panose="02010000000000000000" pitchFamily="2" charset="0"/>
              </a:rPr>
              <a:t>Technologies</a:t>
            </a:r>
          </a:p>
        </p:txBody>
      </p:sp>
      <p:graphicFrame>
        <p:nvGraphicFramePr>
          <p:cNvPr id="25" name="Content Placeholder 2">
            <a:extLst>
              <a:ext uri="{FF2B5EF4-FFF2-40B4-BE49-F238E27FC236}">
                <a16:creationId xmlns:a16="http://schemas.microsoft.com/office/drawing/2014/main" id="{5E03A698-EC09-7187-0F8C-12FEF0EE0E0F}"/>
              </a:ext>
            </a:extLst>
          </p:cNvPr>
          <p:cNvGraphicFramePr>
            <a:graphicFrameLocks noGrp="1"/>
          </p:cNvGraphicFramePr>
          <p:nvPr>
            <p:ph idx="1"/>
            <p:extLst>
              <p:ext uri="{D42A27DB-BD31-4B8C-83A1-F6EECF244321}">
                <p14:modId xmlns:p14="http://schemas.microsoft.com/office/powerpoint/2010/main" val="2750899186"/>
              </p:ext>
            </p:extLst>
          </p:nvPr>
        </p:nvGraphicFramePr>
        <p:xfrm>
          <a:off x="2081883" y="2470961"/>
          <a:ext cx="8309586" cy="31713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2B6FFDC6-03ED-6AEB-58C2-4453A0461361}"/>
              </a:ext>
            </a:extLst>
          </p:cNvPr>
          <p:cNvSpPr txBox="1"/>
          <p:nvPr/>
        </p:nvSpPr>
        <p:spPr>
          <a:xfrm>
            <a:off x="11612967" y="6278130"/>
            <a:ext cx="579031" cy="584775"/>
          </a:xfrm>
          <a:prstGeom prst="rect">
            <a:avLst/>
          </a:prstGeom>
          <a:noFill/>
        </p:spPr>
        <p:txBody>
          <a:bodyPr wrap="square" rtlCol="0">
            <a:spAutoFit/>
          </a:bodyPr>
          <a:lstStyle/>
          <a:p>
            <a:r>
              <a:rPr lang="en-US" sz="3200" dirty="0">
                <a:solidFill>
                  <a:schemeClr val="accent1"/>
                </a:solidFill>
              </a:rPr>
              <a:t>8</a:t>
            </a:r>
          </a:p>
        </p:txBody>
      </p:sp>
    </p:spTree>
    <p:extLst>
      <p:ext uri="{BB962C8B-B14F-4D97-AF65-F5344CB8AC3E}">
        <p14:creationId xmlns:p14="http://schemas.microsoft.com/office/powerpoint/2010/main" val="3129695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D4030-655E-031D-3EE1-1C4A1C89DC32}"/>
              </a:ext>
            </a:extLst>
          </p:cNvPr>
          <p:cNvSpPr>
            <a:spLocks noGrp="1"/>
          </p:cNvSpPr>
          <p:nvPr>
            <p:ph type="title"/>
          </p:nvPr>
        </p:nvSpPr>
        <p:spPr/>
        <p:txBody>
          <a:bodyPr/>
          <a:lstStyle/>
          <a:p>
            <a:r>
              <a:rPr lang="en-US" dirty="0">
                <a:solidFill>
                  <a:schemeClr val="accent5"/>
                </a:solidFill>
                <a:latin typeface="ADLaM Display" panose="02010000000000000000" pitchFamily="2" charset="0"/>
                <a:ea typeface="ADLaM Display" panose="02010000000000000000" pitchFamily="2" charset="0"/>
                <a:cs typeface="ADLaM Display" panose="02010000000000000000" pitchFamily="2" charset="0"/>
              </a:rPr>
              <a:t>Results </a:t>
            </a:r>
          </a:p>
        </p:txBody>
      </p:sp>
      <p:pic>
        <p:nvPicPr>
          <p:cNvPr id="4" name="Content Placeholder 3">
            <a:extLst>
              <a:ext uri="{FF2B5EF4-FFF2-40B4-BE49-F238E27FC236}">
                <a16:creationId xmlns:a16="http://schemas.microsoft.com/office/drawing/2014/main" id="{4A1FAE14-3AF8-0C20-A953-7FB70D201A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8683" y="1690687"/>
            <a:ext cx="5358670" cy="3982091"/>
          </a:xfrm>
          <a:prstGeom prst="rect">
            <a:avLst/>
          </a:prstGeom>
        </p:spPr>
      </p:pic>
      <p:pic>
        <p:nvPicPr>
          <p:cNvPr id="5" name="Picture 4">
            <a:extLst>
              <a:ext uri="{FF2B5EF4-FFF2-40B4-BE49-F238E27FC236}">
                <a16:creationId xmlns:a16="http://schemas.microsoft.com/office/drawing/2014/main" id="{311322B7-1CCC-3B93-D25F-319C60A8B7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4267" y="1690688"/>
            <a:ext cx="5242884" cy="883727"/>
          </a:xfrm>
          <a:prstGeom prst="rect">
            <a:avLst/>
          </a:prstGeom>
        </p:spPr>
      </p:pic>
      <p:pic>
        <p:nvPicPr>
          <p:cNvPr id="6" name="Picture 5">
            <a:extLst>
              <a:ext uri="{FF2B5EF4-FFF2-40B4-BE49-F238E27FC236}">
                <a16:creationId xmlns:a16="http://schemas.microsoft.com/office/drawing/2014/main" id="{CEB4520B-CEB3-813F-780C-9D0FB092A2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4267" y="2723476"/>
            <a:ext cx="5242884" cy="883727"/>
          </a:xfrm>
          <a:prstGeom prst="rect">
            <a:avLst/>
          </a:prstGeom>
        </p:spPr>
      </p:pic>
      <p:pic>
        <p:nvPicPr>
          <p:cNvPr id="7" name="Picture 6">
            <a:extLst>
              <a:ext uri="{FF2B5EF4-FFF2-40B4-BE49-F238E27FC236}">
                <a16:creationId xmlns:a16="http://schemas.microsoft.com/office/drawing/2014/main" id="{44C11748-10C1-B356-0EC7-1EDFD42655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4266" y="3756264"/>
            <a:ext cx="5242883" cy="604721"/>
          </a:xfrm>
          <a:prstGeom prst="rect">
            <a:avLst/>
          </a:prstGeom>
        </p:spPr>
      </p:pic>
      <p:pic>
        <p:nvPicPr>
          <p:cNvPr id="8" name="Picture 7">
            <a:extLst>
              <a:ext uri="{FF2B5EF4-FFF2-40B4-BE49-F238E27FC236}">
                <a16:creationId xmlns:a16="http://schemas.microsoft.com/office/drawing/2014/main" id="{F9C739F2-6A22-1123-D9E8-6FC20F0F12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4266" y="4510046"/>
            <a:ext cx="5242882" cy="447675"/>
          </a:xfrm>
          <a:prstGeom prst="rect">
            <a:avLst/>
          </a:prstGeom>
        </p:spPr>
      </p:pic>
      <p:pic>
        <p:nvPicPr>
          <p:cNvPr id="9" name="Picture 8">
            <a:extLst>
              <a:ext uri="{FF2B5EF4-FFF2-40B4-BE49-F238E27FC236}">
                <a16:creationId xmlns:a16="http://schemas.microsoft.com/office/drawing/2014/main" id="{E2A6F4A7-CA32-7FE1-7F5B-5AA4BE7171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4267" y="5128594"/>
            <a:ext cx="5242882" cy="544185"/>
          </a:xfrm>
          <a:prstGeom prst="rect">
            <a:avLst/>
          </a:prstGeom>
        </p:spPr>
      </p:pic>
      <p:sp>
        <p:nvSpPr>
          <p:cNvPr id="10" name="TextBox 9">
            <a:extLst>
              <a:ext uri="{FF2B5EF4-FFF2-40B4-BE49-F238E27FC236}">
                <a16:creationId xmlns:a16="http://schemas.microsoft.com/office/drawing/2014/main" id="{2B39EA33-3495-D75D-0713-5B25CF43B233}"/>
              </a:ext>
            </a:extLst>
          </p:cNvPr>
          <p:cNvSpPr txBox="1"/>
          <p:nvPr/>
        </p:nvSpPr>
        <p:spPr>
          <a:xfrm>
            <a:off x="11353800" y="6229978"/>
            <a:ext cx="724319" cy="584775"/>
          </a:xfrm>
          <a:prstGeom prst="rect">
            <a:avLst/>
          </a:prstGeom>
          <a:noFill/>
        </p:spPr>
        <p:txBody>
          <a:bodyPr wrap="square" rtlCol="0">
            <a:spAutoFit/>
          </a:bodyPr>
          <a:lstStyle/>
          <a:p>
            <a:r>
              <a:rPr lang="en-US" sz="3200" dirty="0">
                <a:solidFill>
                  <a:schemeClr val="accent1"/>
                </a:solidFill>
              </a:rPr>
              <a:t>10</a:t>
            </a:r>
          </a:p>
        </p:txBody>
      </p:sp>
    </p:spTree>
    <p:extLst>
      <p:ext uri="{BB962C8B-B14F-4D97-AF65-F5344CB8AC3E}">
        <p14:creationId xmlns:p14="http://schemas.microsoft.com/office/powerpoint/2010/main" val="1053733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238</TotalTime>
  <Words>750</Words>
  <Application>Microsoft Office PowerPoint</Application>
  <PresentationFormat>Widescreen</PresentationFormat>
  <Paragraphs>87</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Abadi</vt:lpstr>
      <vt:lpstr>ADLaM Display</vt:lpstr>
      <vt:lpstr>Aptos</vt:lpstr>
      <vt:lpstr>Aptos Display</vt:lpstr>
      <vt:lpstr>Arial</vt:lpstr>
      <vt:lpstr>Calibri</vt:lpstr>
      <vt:lpstr>Office Theme</vt:lpstr>
      <vt:lpstr>Chat Server System</vt:lpstr>
      <vt:lpstr>contents</vt:lpstr>
      <vt:lpstr>Problem statement</vt:lpstr>
      <vt:lpstr>Solutions</vt:lpstr>
      <vt:lpstr>Methodology</vt:lpstr>
      <vt:lpstr>Methodology</vt:lpstr>
      <vt:lpstr>Methodology</vt:lpstr>
      <vt:lpstr>Technologies</vt:lpstr>
      <vt:lpstr>Results </vt:lpstr>
      <vt:lpstr>Challenges</vt:lpstr>
      <vt:lpstr>Future Goals</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kovida M</dc:creator>
  <cp:lastModifiedBy>kovida M</cp:lastModifiedBy>
  <cp:revision>2</cp:revision>
  <dcterms:created xsi:type="dcterms:W3CDTF">2024-12-01T12:30:25Z</dcterms:created>
  <dcterms:modified xsi:type="dcterms:W3CDTF">2025-09-05T10:16:13Z</dcterms:modified>
</cp:coreProperties>
</file>