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0"/>
  </p:notesMasterIdLst>
  <p:sldIdLst>
    <p:sldId id="256" r:id="rId2"/>
    <p:sldId id="265" r:id="rId3"/>
    <p:sldId id="258" r:id="rId4"/>
    <p:sldId id="257" r:id="rId5"/>
    <p:sldId id="263" r:id="rId6"/>
    <p:sldId id="276" r:id="rId7"/>
    <p:sldId id="272" r:id="rId8"/>
    <p:sldId id="27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E6D68-60DB-40BF-A74C-0BF8216FC46F}" v="12" dt="2023-11-19T16:25:21.039"/>
    <p1510:client id="{501044AC-AA82-41D8-9F3D-80F64A798A5D}" v="2" dt="2023-11-19T16:26:12.843"/>
  </p1510:revLst>
</p1510:revInfo>
</file>

<file path=ppt/tableStyles.xml><?xml version="1.0" encoding="utf-8"?>
<a:tblStyleLst xmlns:a="http://schemas.openxmlformats.org/drawingml/2006/main" def="{D54F02C0-CD58-4E7A-A159-AEE95C709DFA}">
  <a:tblStyle styleId="{D54F02C0-CD58-4E7A-A159-AEE95C709D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25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8" name="Google Shape;255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g101c9c1d671_3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3" name="Google Shape;3113;g101c9c1d671_3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g101b61fec8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6" name="Google Shape;2626;g101b61fec8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g101c9c1d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9" name="Google Shape;2569;g101c9c1d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g101c9c1d671_3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3" name="Google Shape;3053;g101c9c1d671_3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" name="Google Shape;3654;g10203d16340_0_5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5" name="Google Shape;3655;g10203d16340_0_5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0203d16340_0_4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10203d16340_0_4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5" y="2821283"/>
            <a:ext cx="9143970" cy="4735597"/>
          </a:xfrm>
          <a:custGeom>
            <a:avLst/>
            <a:gdLst/>
            <a:ahLst/>
            <a:cxnLst/>
            <a:rect l="l" t="t" r="r" b="b"/>
            <a:pathLst>
              <a:path w="38535" h="19957" extrusionOk="0">
                <a:moveTo>
                  <a:pt x="0" y="1"/>
                </a:moveTo>
                <a:lnTo>
                  <a:pt x="0" y="19957"/>
                </a:lnTo>
                <a:lnTo>
                  <a:pt x="38534" y="19833"/>
                </a:lnTo>
                <a:lnTo>
                  <a:pt x="38534" y="140"/>
                </a:lnTo>
                <a:lnTo>
                  <a:pt x="19266" y="4680"/>
                </a:lnTo>
                <a:close/>
              </a:path>
            </a:pathLst>
          </a:custGeom>
          <a:solidFill>
            <a:srgbClr val="0E0F21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1311319" y="-1037949"/>
            <a:ext cx="6521362" cy="6870410"/>
            <a:chOff x="2335203" y="-1037949"/>
            <a:chExt cx="6521362" cy="6870410"/>
          </a:xfrm>
        </p:grpSpPr>
        <p:sp>
          <p:nvSpPr>
            <p:cNvPr id="11" name="Google Shape;11;p2"/>
            <p:cNvSpPr/>
            <p:nvPr/>
          </p:nvSpPr>
          <p:spPr>
            <a:xfrm>
              <a:off x="4061819" y="-1037949"/>
              <a:ext cx="3056643" cy="6870410"/>
            </a:xfrm>
            <a:custGeom>
              <a:avLst/>
              <a:gdLst/>
              <a:ahLst/>
              <a:cxnLst/>
              <a:rect l="l" t="t" r="r" b="b"/>
              <a:pathLst>
                <a:path w="62556" h="140607" extrusionOk="0">
                  <a:moveTo>
                    <a:pt x="32515" y="1"/>
                  </a:moveTo>
                  <a:cubicBezTo>
                    <a:pt x="30910" y="1"/>
                    <a:pt x="29589" y="1298"/>
                    <a:pt x="29567" y="2915"/>
                  </a:cubicBezTo>
                  <a:cubicBezTo>
                    <a:pt x="29575" y="3059"/>
                    <a:pt x="29590" y="3203"/>
                    <a:pt x="29605" y="3348"/>
                  </a:cubicBezTo>
                  <a:cubicBezTo>
                    <a:pt x="29127" y="3970"/>
                    <a:pt x="28861" y="4736"/>
                    <a:pt x="28861" y="5518"/>
                  </a:cubicBezTo>
                  <a:cubicBezTo>
                    <a:pt x="28861" y="5609"/>
                    <a:pt x="28861" y="5693"/>
                    <a:pt x="28869" y="5776"/>
                  </a:cubicBezTo>
                  <a:cubicBezTo>
                    <a:pt x="28398" y="6474"/>
                    <a:pt x="28140" y="7294"/>
                    <a:pt x="28140" y="8129"/>
                  </a:cubicBezTo>
                  <a:lnTo>
                    <a:pt x="28140" y="8205"/>
                  </a:lnTo>
                  <a:cubicBezTo>
                    <a:pt x="27692" y="8933"/>
                    <a:pt x="27442" y="9768"/>
                    <a:pt x="27427" y="10625"/>
                  </a:cubicBezTo>
                  <a:cubicBezTo>
                    <a:pt x="27002" y="11369"/>
                    <a:pt x="26759" y="12196"/>
                    <a:pt x="26714" y="13054"/>
                  </a:cubicBezTo>
                  <a:cubicBezTo>
                    <a:pt x="26311" y="13805"/>
                    <a:pt x="26068" y="14632"/>
                    <a:pt x="26000" y="15482"/>
                  </a:cubicBezTo>
                  <a:cubicBezTo>
                    <a:pt x="25621" y="16233"/>
                    <a:pt x="25378" y="17061"/>
                    <a:pt x="25294" y="17903"/>
                  </a:cubicBezTo>
                  <a:cubicBezTo>
                    <a:pt x="24923" y="18669"/>
                    <a:pt x="24687" y="19489"/>
                    <a:pt x="24589" y="20339"/>
                  </a:cubicBezTo>
                  <a:cubicBezTo>
                    <a:pt x="24232" y="21106"/>
                    <a:pt x="23997" y="21918"/>
                    <a:pt x="23890" y="22760"/>
                  </a:cubicBezTo>
                  <a:cubicBezTo>
                    <a:pt x="23541" y="23526"/>
                    <a:pt x="23306" y="24338"/>
                    <a:pt x="23185" y="25173"/>
                  </a:cubicBezTo>
                  <a:cubicBezTo>
                    <a:pt x="22843" y="25955"/>
                    <a:pt x="22608" y="26767"/>
                    <a:pt x="22487" y="27602"/>
                  </a:cubicBezTo>
                  <a:cubicBezTo>
                    <a:pt x="22145" y="28383"/>
                    <a:pt x="21910" y="29203"/>
                    <a:pt x="21781" y="30045"/>
                  </a:cubicBezTo>
                  <a:cubicBezTo>
                    <a:pt x="21454" y="30827"/>
                    <a:pt x="21219" y="31639"/>
                    <a:pt x="21083" y="32474"/>
                  </a:cubicBezTo>
                  <a:cubicBezTo>
                    <a:pt x="20764" y="33248"/>
                    <a:pt x="20529" y="34060"/>
                    <a:pt x="20384" y="34887"/>
                  </a:cubicBezTo>
                  <a:cubicBezTo>
                    <a:pt x="20073" y="35676"/>
                    <a:pt x="19838" y="36488"/>
                    <a:pt x="19694" y="37315"/>
                  </a:cubicBezTo>
                  <a:cubicBezTo>
                    <a:pt x="19383" y="38097"/>
                    <a:pt x="19147" y="38909"/>
                    <a:pt x="18996" y="39736"/>
                  </a:cubicBezTo>
                  <a:cubicBezTo>
                    <a:pt x="18692" y="40525"/>
                    <a:pt x="18457" y="41330"/>
                    <a:pt x="18297" y="42157"/>
                  </a:cubicBezTo>
                  <a:cubicBezTo>
                    <a:pt x="17994" y="42939"/>
                    <a:pt x="17766" y="43751"/>
                    <a:pt x="17607" y="44578"/>
                  </a:cubicBezTo>
                  <a:cubicBezTo>
                    <a:pt x="17303" y="45367"/>
                    <a:pt x="17068" y="46179"/>
                    <a:pt x="16909" y="47006"/>
                  </a:cubicBezTo>
                  <a:cubicBezTo>
                    <a:pt x="16605" y="47795"/>
                    <a:pt x="16378" y="48607"/>
                    <a:pt x="16211" y="49435"/>
                  </a:cubicBezTo>
                  <a:cubicBezTo>
                    <a:pt x="15915" y="50224"/>
                    <a:pt x="15679" y="51043"/>
                    <a:pt x="15512" y="51871"/>
                  </a:cubicBezTo>
                  <a:cubicBezTo>
                    <a:pt x="15216" y="52667"/>
                    <a:pt x="14981" y="53479"/>
                    <a:pt x="14807" y="54307"/>
                  </a:cubicBezTo>
                  <a:cubicBezTo>
                    <a:pt x="14518" y="55103"/>
                    <a:pt x="14291" y="55915"/>
                    <a:pt x="14116" y="56750"/>
                  </a:cubicBezTo>
                  <a:cubicBezTo>
                    <a:pt x="13828" y="57539"/>
                    <a:pt x="13592" y="58359"/>
                    <a:pt x="13418" y="59186"/>
                  </a:cubicBezTo>
                  <a:cubicBezTo>
                    <a:pt x="13129" y="59975"/>
                    <a:pt x="12894" y="60787"/>
                    <a:pt x="12712" y="61615"/>
                  </a:cubicBezTo>
                  <a:cubicBezTo>
                    <a:pt x="12431" y="62404"/>
                    <a:pt x="12204" y="63216"/>
                    <a:pt x="12022" y="64043"/>
                  </a:cubicBezTo>
                  <a:cubicBezTo>
                    <a:pt x="11741" y="64832"/>
                    <a:pt x="11513" y="65637"/>
                    <a:pt x="11331" y="66464"/>
                  </a:cubicBezTo>
                  <a:cubicBezTo>
                    <a:pt x="11050" y="67253"/>
                    <a:pt x="10815" y="68058"/>
                    <a:pt x="10633" y="68877"/>
                  </a:cubicBezTo>
                  <a:cubicBezTo>
                    <a:pt x="10360" y="69674"/>
                    <a:pt x="10124" y="70478"/>
                    <a:pt x="9942" y="71298"/>
                  </a:cubicBezTo>
                  <a:cubicBezTo>
                    <a:pt x="9669" y="72095"/>
                    <a:pt x="9434" y="72907"/>
                    <a:pt x="9252" y="73726"/>
                  </a:cubicBezTo>
                  <a:cubicBezTo>
                    <a:pt x="8978" y="74516"/>
                    <a:pt x="8743" y="75328"/>
                    <a:pt x="8561" y="76147"/>
                  </a:cubicBezTo>
                  <a:cubicBezTo>
                    <a:pt x="8280" y="76936"/>
                    <a:pt x="8053" y="77748"/>
                    <a:pt x="7863" y="78568"/>
                  </a:cubicBezTo>
                  <a:cubicBezTo>
                    <a:pt x="7590" y="79357"/>
                    <a:pt x="7362" y="80169"/>
                    <a:pt x="7172" y="80996"/>
                  </a:cubicBezTo>
                  <a:cubicBezTo>
                    <a:pt x="6899" y="81786"/>
                    <a:pt x="6671" y="82590"/>
                    <a:pt x="6482" y="83410"/>
                  </a:cubicBezTo>
                  <a:cubicBezTo>
                    <a:pt x="6208" y="84199"/>
                    <a:pt x="5981" y="85003"/>
                    <a:pt x="5776" y="85831"/>
                  </a:cubicBezTo>
                  <a:cubicBezTo>
                    <a:pt x="5579" y="86658"/>
                    <a:pt x="5283" y="87432"/>
                    <a:pt x="5085" y="88251"/>
                  </a:cubicBezTo>
                  <a:cubicBezTo>
                    <a:pt x="4888" y="89063"/>
                    <a:pt x="4592" y="89853"/>
                    <a:pt x="4395" y="90680"/>
                  </a:cubicBezTo>
                  <a:cubicBezTo>
                    <a:pt x="4197" y="91507"/>
                    <a:pt x="3909" y="92243"/>
                    <a:pt x="3719" y="93040"/>
                  </a:cubicBezTo>
                  <a:cubicBezTo>
                    <a:pt x="3530" y="93837"/>
                    <a:pt x="3196" y="94702"/>
                    <a:pt x="2991" y="95552"/>
                  </a:cubicBezTo>
                  <a:cubicBezTo>
                    <a:pt x="2778" y="96409"/>
                    <a:pt x="2498" y="97168"/>
                    <a:pt x="2300" y="97995"/>
                  </a:cubicBezTo>
                  <a:cubicBezTo>
                    <a:pt x="2095" y="98815"/>
                    <a:pt x="1792" y="99597"/>
                    <a:pt x="1602" y="100409"/>
                  </a:cubicBezTo>
                  <a:cubicBezTo>
                    <a:pt x="593" y="103444"/>
                    <a:pt x="77" y="106616"/>
                    <a:pt x="69" y="109811"/>
                  </a:cubicBezTo>
                  <a:cubicBezTo>
                    <a:pt x="1" y="126765"/>
                    <a:pt x="13926" y="140546"/>
                    <a:pt x="31183" y="140607"/>
                  </a:cubicBezTo>
                  <a:cubicBezTo>
                    <a:pt x="31217" y="140607"/>
                    <a:pt x="31250" y="140607"/>
                    <a:pt x="31283" y="140607"/>
                  </a:cubicBezTo>
                  <a:cubicBezTo>
                    <a:pt x="48494" y="140607"/>
                    <a:pt x="62465" y="126922"/>
                    <a:pt x="62533" y="110001"/>
                  </a:cubicBezTo>
                  <a:cubicBezTo>
                    <a:pt x="62556" y="106950"/>
                    <a:pt x="62108" y="103915"/>
                    <a:pt x="61205" y="101001"/>
                  </a:cubicBezTo>
                  <a:cubicBezTo>
                    <a:pt x="61030" y="100166"/>
                    <a:pt x="60818" y="99346"/>
                    <a:pt x="60575" y="98549"/>
                  </a:cubicBezTo>
                  <a:cubicBezTo>
                    <a:pt x="60393" y="97730"/>
                    <a:pt x="60180" y="96910"/>
                    <a:pt x="59937" y="96113"/>
                  </a:cubicBezTo>
                  <a:cubicBezTo>
                    <a:pt x="59687" y="95317"/>
                    <a:pt x="59535" y="94436"/>
                    <a:pt x="59285" y="93632"/>
                  </a:cubicBezTo>
                  <a:cubicBezTo>
                    <a:pt x="59027" y="92820"/>
                    <a:pt x="58890" y="92000"/>
                    <a:pt x="58647" y="91203"/>
                  </a:cubicBezTo>
                  <a:cubicBezTo>
                    <a:pt x="58480" y="90376"/>
                    <a:pt x="58268" y="89572"/>
                    <a:pt x="58010" y="88775"/>
                  </a:cubicBezTo>
                  <a:cubicBezTo>
                    <a:pt x="57835" y="87955"/>
                    <a:pt x="57630" y="87136"/>
                    <a:pt x="57388" y="86354"/>
                  </a:cubicBezTo>
                  <a:cubicBezTo>
                    <a:pt x="57137" y="85565"/>
                    <a:pt x="56993" y="84723"/>
                    <a:pt x="56750" y="83926"/>
                  </a:cubicBezTo>
                  <a:cubicBezTo>
                    <a:pt x="56500" y="83129"/>
                    <a:pt x="56363" y="82294"/>
                    <a:pt x="56113" y="81497"/>
                  </a:cubicBezTo>
                  <a:cubicBezTo>
                    <a:pt x="55862" y="80700"/>
                    <a:pt x="55726" y="79866"/>
                    <a:pt x="55475" y="79069"/>
                  </a:cubicBezTo>
                  <a:cubicBezTo>
                    <a:pt x="55308" y="78242"/>
                    <a:pt x="55088" y="77430"/>
                    <a:pt x="54830" y="76625"/>
                  </a:cubicBezTo>
                  <a:cubicBezTo>
                    <a:pt x="54671" y="75798"/>
                    <a:pt x="54458" y="74986"/>
                    <a:pt x="54193" y="74182"/>
                  </a:cubicBezTo>
                  <a:cubicBezTo>
                    <a:pt x="54026" y="73362"/>
                    <a:pt x="53813" y="72543"/>
                    <a:pt x="53563" y="71746"/>
                  </a:cubicBezTo>
                  <a:cubicBezTo>
                    <a:pt x="53388" y="70919"/>
                    <a:pt x="53176" y="70107"/>
                    <a:pt x="52918" y="69302"/>
                  </a:cubicBezTo>
                  <a:cubicBezTo>
                    <a:pt x="52751" y="68475"/>
                    <a:pt x="52538" y="67663"/>
                    <a:pt x="52280" y="66858"/>
                  </a:cubicBezTo>
                  <a:cubicBezTo>
                    <a:pt x="52121" y="66031"/>
                    <a:pt x="51901" y="65219"/>
                    <a:pt x="51635" y="64422"/>
                  </a:cubicBezTo>
                  <a:cubicBezTo>
                    <a:pt x="51476" y="63595"/>
                    <a:pt x="51263" y="62776"/>
                    <a:pt x="50998" y="61971"/>
                  </a:cubicBezTo>
                  <a:cubicBezTo>
                    <a:pt x="50838" y="61144"/>
                    <a:pt x="50626" y="60332"/>
                    <a:pt x="50353" y="59535"/>
                  </a:cubicBezTo>
                  <a:cubicBezTo>
                    <a:pt x="50201" y="58708"/>
                    <a:pt x="49988" y="57896"/>
                    <a:pt x="49715" y="57099"/>
                  </a:cubicBezTo>
                  <a:cubicBezTo>
                    <a:pt x="49563" y="56265"/>
                    <a:pt x="49351" y="55452"/>
                    <a:pt x="49085" y="54648"/>
                  </a:cubicBezTo>
                  <a:cubicBezTo>
                    <a:pt x="48934" y="53821"/>
                    <a:pt x="48714" y="53009"/>
                    <a:pt x="48440" y="52212"/>
                  </a:cubicBezTo>
                  <a:cubicBezTo>
                    <a:pt x="48289" y="51377"/>
                    <a:pt x="48076" y="50565"/>
                    <a:pt x="47803" y="49761"/>
                  </a:cubicBezTo>
                  <a:cubicBezTo>
                    <a:pt x="47659" y="48934"/>
                    <a:pt x="47439" y="48122"/>
                    <a:pt x="47158" y="47325"/>
                  </a:cubicBezTo>
                  <a:cubicBezTo>
                    <a:pt x="47014" y="46498"/>
                    <a:pt x="46801" y="45678"/>
                    <a:pt x="46520" y="44889"/>
                  </a:cubicBezTo>
                  <a:cubicBezTo>
                    <a:pt x="46376" y="44054"/>
                    <a:pt x="46164" y="43235"/>
                    <a:pt x="45883" y="42438"/>
                  </a:cubicBezTo>
                  <a:cubicBezTo>
                    <a:pt x="45746" y="41610"/>
                    <a:pt x="45534" y="40798"/>
                    <a:pt x="45238" y="40002"/>
                  </a:cubicBezTo>
                  <a:cubicBezTo>
                    <a:pt x="45109" y="39174"/>
                    <a:pt x="44896" y="38355"/>
                    <a:pt x="44608" y="37566"/>
                  </a:cubicBezTo>
                  <a:cubicBezTo>
                    <a:pt x="44471" y="36738"/>
                    <a:pt x="44259" y="35926"/>
                    <a:pt x="43963" y="35137"/>
                  </a:cubicBezTo>
                  <a:cubicBezTo>
                    <a:pt x="43842" y="34302"/>
                    <a:pt x="43621" y="33483"/>
                    <a:pt x="43325" y="32686"/>
                  </a:cubicBezTo>
                  <a:cubicBezTo>
                    <a:pt x="43204" y="31859"/>
                    <a:pt x="42984" y="31039"/>
                    <a:pt x="42680" y="30250"/>
                  </a:cubicBezTo>
                  <a:cubicBezTo>
                    <a:pt x="42567" y="29415"/>
                    <a:pt x="42354" y="28596"/>
                    <a:pt x="42035" y="27814"/>
                  </a:cubicBezTo>
                  <a:cubicBezTo>
                    <a:pt x="41937" y="26972"/>
                    <a:pt x="41717" y="26152"/>
                    <a:pt x="41390" y="25363"/>
                  </a:cubicBezTo>
                  <a:cubicBezTo>
                    <a:pt x="41299" y="24528"/>
                    <a:pt x="41079" y="23708"/>
                    <a:pt x="40745" y="22927"/>
                  </a:cubicBezTo>
                  <a:cubicBezTo>
                    <a:pt x="40662" y="22084"/>
                    <a:pt x="40442" y="21265"/>
                    <a:pt x="40100" y="20491"/>
                  </a:cubicBezTo>
                  <a:cubicBezTo>
                    <a:pt x="40024" y="19641"/>
                    <a:pt x="39804" y="18814"/>
                    <a:pt x="39455" y="18040"/>
                  </a:cubicBezTo>
                  <a:cubicBezTo>
                    <a:pt x="39387" y="17197"/>
                    <a:pt x="39167" y="16378"/>
                    <a:pt x="38803" y="15611"/>
                  </a:cubicBezTo>
                  <a:cubicBezTo>
                    <a:pt x="38757" y="14769"/>
                    <a:pt x="38537" y="13934"/>
                    <a:pt x="38142" y="13175"/>
                  </a:cubicBezTo>
                  <a:cubicBezTo>
                    <a:pt x="38120" y="12325"/>
                    <a:pt x="37899" y="11483"/>
                    <a:pt x="37497" y="10732"/>
                  </a:cubicBezTo>
                  <a:cubicBezTo>
                    <a:pt x="37497" y="9874"/>
                    <a:pt x="37270" y="9032"/>
                    <a:pt x="36837" y="8288"/>
                  </a:cubicBezTo>
                  <a:cubicBezTo>
                    <a:pt x="36837" y="8242"/>
                    <a:pt x="36845" y="8205"/>
                    <a:pt x="36845" y="8159"/>
                  </a:cubicBezTo>
                  <a:cubicBezTo>
                    <a:pt x="36852" y="7339"/>
                    <a:pt x="36609" y="6535"/>
                    <a:pt x="36162" y="5852"/>
                  </a:cubicBezTo>
                  <a:cubicBezTo>
                    <a:pt x="36169" y="5746"/>
                    <a:pt x="36184" y="5647"/>
                    <a:pt x="36184" y="5541"/>
                  </a:cubicBezTo>
                  <a:cubicBezTo>
                    <a:pt x="36184" y="4774"/>
                    <a:pt x="35942" y="4031"/>
                    <a:pt x="35479" y="3416"/>
                  </a:cubicBezTo>
                  <a:cubicBezTo>
                    <a:pt x="35509" y="3257"/>
                    <a:pt x="35524" y="3097"/>
                    <a:pt x="35524" y="2930"/>
                  </a:cubicBezTo>
                  <a:cubicBezTo>
                    <a:pt x="35524" y="1321"/>
                    <a:pt x="34196" y="9"/>
                    <a:pt x="32557" y="1"/>
                  </a:cubicBezTo>
                  <a:cubicBezTo>
                    <a:pt x="32543" y="1"/>
                    <a:pt x="32529" y="1"/>
                    <a:pt x="32515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989685" y="-796807"/>
              <a:ext cx="3866881" cy="6592089"/>
            </a:xfrm>
            <a:custGeom>
              <a:avLst/>
              <a:gdLst/>
              <a:ahLst/>
              <a:cxnLst/>
              <a:rect l="l" t="t" r="r" b="b"/>
              <a:pathLst>
                <a:path w="79138" h="134911" extrusionOk="0">
                  <a:moveTo>
                    <a:pt x="75256" y="1"/>
                  </a:moveTo>
                  <a:cubicBezTo>
                    <a:pt x="73715" y="1"/>
                    <a:pt x="72050" y="847"/>
                    <a:pt x="71010" y="2306"/>
                  </a:cubicBezTo>
                  <a:cubicBezTo>
                    <a:pt x="70638" y="2814"/>
                    <a:pt x="70372" y="3383"/>
                    <a:pt x="70220" y="3990"/>
                  </a:cubicBezTo>
                  <a:cubicBezTo>
                    <a:pt x="69932" y="4264"/>
                    <a:pt x="69666" y="4567"/>
                    <a:pt x="69431" y="4886"/>
                  </a:cubicBezTo>
                  <a:cubicBezTo>
                    <a:pt x="69059" y="5410"/>
                    <a:pt x="68786" y="5986"/>
                    <a:pt x="68604" y="6601"/>
                  </a:cubicBezTo>
                  <a:cubicBezTo>
                    <a:pt x="68331" y="6867"/>
                    <a:pt x="68088" y="7155"/>
                    <a:pt x="67868" y="7466"/>
                  </a:cubicBezTo>
                  <a:cubicBezTo>
                    <a:pt x="67481" y="7990"/>
                    <a:pt x="67193" y="8574"/>
                    <a:pt x="67003" y="9204"/>
                  </a:cubicBezTo>
                  <a:cubicBezTo>
                    <a:pt x="66745" y="9462"/>
                    <a:pt x="66510" y="9743"/>
                    <a:pt x="66289" y="10046"/>
                  </a:cubicBezTo>
                  <a:cubicBezTo>
                    <a:pt x="65902" y="10585"/>
                    <a:pt x="65606" y="11177"/>
                    <a:pt x="65409" y="11807"/>
                  </a:cubicBezTo>
                  <a:cubicBezTo>
                    <a:pt x="65166" y="12065"/>
                    <a:pt x="64939" y="12338"/>
                    <a:pt x="64726" y="12627"/>
                  </a:cubicBezTo>
                  <a:cubicBezTo>
                    <a:pt x="64332" y="13173"/>
                    <a:pt x="64020" y="13780"/>
                    <a:pt x="63808" y="14417"/>
                  </a:cubicBezTo>
                  <a:cubicBezTo>
                    <a:pt x="63573" y="14668"/>
                    <a:pt x="63353" y="14926"/>
                    <a:pt x="63155" y="15207"/>
                  </a:cubicBezTo>
                  <a:cubicBezTo>
                    <a:pt x="62753" y="15768"/>
                    <a:pt x="62434" y="16383"/>
                    <a:pt x="62207" y="17036"/>
                  </a:cubicBezTo>
                  <a:cubicBezTo>
                    <a:pt x="61979" y="17278"/>
                    <a:pt x="61774" y="17529"/>
                    <a:pt x="61577" y="17795"/>
                  </a:cubicBezTo>
                  <a:cubicBezTo>
                    <a:pt x="61167" y="18364"/>
                    <a:pt x="60841" y="18986"/>
                    <a:pt x="60598" y="19646"/>
                  </a:cubicBezTo>
                  <a:cubicBezTo>
                    <a:pt x="60385" y="19874"/>
                    <a:pt x="60196" y="20117"/>
                    <a:pt x="60013" y="20375"/>
                  </a:cubicBezTo>
                  <a:cubicBezTo>
                    <a:pt x="59596" y="20959"/>
                    <a:pt x="59255" y="21589"/>
                    <a:pt x="58997" y="22257"/>
                  </a:cubicBezTo>
                  <a:cubicBezTo>
                    <a:pt x="58807" y="22469"/>
                    <a:pt x="58617" y="22712"/>
                    <a:pt x="58435" y="22955"/>
                  </a:cubicBezTo>
                  <a:cubicBezTo>
                    <a:pt x="58018" y="23539"/>
                    <a:pt x="57669" y="24169"/>
                    <a:pt x="57411" y="24845"/>
                  </a:cubicBezTo>
                  <a:cubicBezTo>
                    <a:pt x="57221" y="25065"/>
                    <a:pt x="57039" y="25292"/>
                    <a:pt x="56872" y="25535"/>
                  </a:cubicBezTo>
                  <a:cubicBezTo>
                    <a:pt x="56447" y="26127"/>
                    <a:pt x="56090" y="26764"/>
                    <a:pt x="55817" y="27440"/>
                  </a:cubicBezTo>
                  <a:cubicBezTo>
                    <a:pt x="55642" y="27660"/>
                    <a:pt x="55468" y="27880"/>
                    <a:pt x="55301" y="28115"/>
                  </a:cubicBezTo>
                  <a:cubicBezTo>
                    <a:pt x="54861" y="28722"/>
                    <a:pt x="54496" y="29375"/>
                    <a:pt x="54216" y="30073"/>
                  </a:cubicBezTo>
                  <a:cubicBezTo>
                    <a:pt x="54041" y="30271"/>
                    <a:pt x="53882" y="30475"/>
                    <a:pt x="53730" y="30696"/>
                  </a:cubicBezTo>
                  <a:cubicBezTo>
                    <a:pt x="53282" y="31310"/>
                    <a:pt x="52910" y="31978"/>
                    <a:pt x="52622" y="32676"/>
                  </a:cubicBezTo>
                  <a:cubicBezTo>
                    <a:pt x="52463" y="32866"/>
                    <a:pt x="52311" y="33071"/>
                    <a:pt x="52159" y="33276"/>
                  </a:cubicBezTo>
                  <a:cubicBezTo>
                    <a:pt x="51711" y="33906"/>
                    <a:pt x="51324" y="34581"/>
                    <a:pt x="51021" y="35287"/>
                  </a:cubicBezTo>
                  <a:lnTo>
                    <a:pt x="50581" y="35856"/>
                  </a:lnTo>
                  <a:cubicBezTo>
                    <a:pt x="50125" y="36493"/>
                    <a:pt x="49738" y="37176"/>
                    <a:pt x="49427" y="37897"/>
                  </a:cubicBezTo>
                  <a:lnTo>
                    <a:pt x="49017" y="38436"/>
                  </a:lnTo>
                  <a:cubicBezTo>
                    <a:pt x="48554" y="39081"/>
                    <a:pt x="48160" y="39772"/>
                    <a:pt x="47841" y="40508"/>
                  </a:cubicBezTo>
                  <a:lnTo>
                    <a:pt x="47446" y="41016"/>
                  </a:lnTo>
                  <a:cubicBezTo>
                    <a:pt x="46976" y="41669"/>
                    <a:pt x="46574" y="42367"/>
                    <a:pt x="46247" y="43103"/>
                  </a:cubicBezTo>
                  <a:cubicBezTo>
                    <a:pt x="46126" y="43263"/>
                    <a:pt x="45989" y="43437"/>
                    <a:pt x="45875" y="43596"/>
                  </a:cubicBezTo>
                  <a:cubicBezTo>
                    <a:pt x="45397" y="44257"/>
                    <a:pt x="44988" y="44970"/>
                    <a:pt x="44654" y="45714"/>
                  </a:cubicBezTo>
                  <a:lnTo>
                    <a:pt x="44305" y="46177"/>
                  </a:lnTo>
                  <a:cubicBezTo>
                    <a:pt x="43826" y="46852"/>
                    <a:pt x="43409" y="47573"/>
                    <a:pt x="43060" y="48324"/>
                  </a:cubicBezTo>
                  <a:lnTo>
                    <a:pt x="42741" y="48764"/>
                  </a:lnTo>
                  <a:cubicBezTo>
                    <a:pt x="42240" y="49447"/>
                    <a:pt x="41815" y="50176"/>
                    <a:pt x="41466" y="50942"/>
                  </a:cubicBezTo>
                  <a:cubicBezTo>
                    <a:pt x="41360" y="51071"/>
                    <a:pt x="41261" y="51208"/>
                    <a:pt x="41163" y="51345"/>
                  </a:cubicBezTo>
                  <a:cubicBezTo>
                    <a:pt x="40662" y="52035"/>
                    <a:pt x="40237" y="52779"/>
                    <a:pt x="39873" y="53545"/>
                  </a:cubicBezTo>
                  <a:lnTo>
                    <a:pt x="39592" y="53925"/>
                  </a:lnTo>
                  <a:cubicBezTo>
                    <a:pt x="39091" y="54638"/>
                    <a:pt x="38651" y="55382"/>
                    <a:pt x="38279" y="56164"/>
                  </a:cubicBezTo>
                  <a:cubicBezTo>
                    <a:pt x="38196" y="56277"/>
                    <a:pt x="38112" y="56384"/>
                    <a:pt x="38021" y="56505"/>
                  </a:cubicBezTo>
                  <a:cubicBezTo>
                    <a:pt x="37505" y="57218"/>
                    <a:pt x="37057" y="57977"/>
                    <a:pt x="36685" y="58774"/>
                  </a:cubicBezTo>
                  <a:lnTo>
                    <a:pt x="36450" y="59085"/>
                  </a:lnTo>
                  <a:cubicBezTo>
                    <a:pt x="35927" y="59814"/>
                    <a:pt x="35471" y="60588"/>
                    <a:pt x="35092" y="61392"/>
                  </a:cubicBezTo>
                  <a:cubicBezTo>
                    <a:pt x="35016" y="61483"/>
                    <a:pt x="34948" y="61574"/>
                    <a:pt x="34887" y="61665"/>
                  </a:cubicBezTo>
                  <a:cubicBezTo>
                    <a:pt x="34356" y="62402"/>
                    <a:pt x="33893" y="63183"/>
                    <a:pt x="33498" y="64003"/>
                  </a:cubicBezTo>
                  <a:lnTo>
                    <a:pt x="33308" y="64246"/>
                  </a:lnTo>
                  <a:cubicBezTo>
                    <a:pt x="32770" y="64989"/>
                    <a:pt x="32307" y="65786"/>
                    <a:pt x="31904" y="66613"/>
                  </a:cubicBezTo>
                  <a:cubicBezTo>
                    <a:pt x="31844" y="66682"/>
                    <a:pt x="31791" y="66750"/>
                    <a:pt x="31745" y="66826"/>
                  </a:cubicBezTo>
                  <a:cubicBezTo>
                    <a:pt x="31199" y="67577"/>
                    <a:pt x="30728" y="68374"/>
                    <a:pt x="30318" y="69209"/>
                  </a:cubicBezTo>
                  <a:lnTo>
                    <a:pt x="30167" y="69406"/>
                  </a:lnTo>
                  <a:cubicBezTo>
                    <a:pt x="29620" y="70173"/>
                    <a:pt x="29142" y="70977"/>
                    <a:pt x="28725" y="71819"/>
                  </a:cubicBezTo>
                  <a:lnTo>
                    <a:pt x="28596" y="71986"/>
                  </a:lnTo>
                  <a:cubicBezTo>
                    <a:pt x="28049" y="72760"/>
                    <a:pt x="27564" y="73580"/>
                    <a:pt x="27146" y="74430"/>
                  </a:cubicBezTo>
                  <a:lnTo>
                    <a:pt x="27032" y="74566"/>
                  </a:lnTo>
                  <a:cubicBezTo>
                    <a:pt x="26471" y="75348"/>
                    <a:pt x="25978" y="76168"/>
                    <a:pt x="25553" y="77025"/>
                  </a:cubicBezTo>
                  <a:cubicBezTo>
                    <a:pt x="25522" y="77071"/>
                    <a:pt x="25492" y="77109"/>
                    <a:pt x="25454" y="77147"/>
                  </a:cubicBezTo>
                  <a:cubicBezTo>
                    <a:pt x="24892" y="77936"/>
                    <a:pt x="24391" y="78771"/>
                    <a:pt x="23967" y="79636"/>
                  </a:cubicBezTo>
                  <a:cubicBezTo>
                    <a:pt x="23936" y="79666"/>
                    <a:pt x="23906" y="79697"/>
                    <a:pt x="23891" y="79742"/>
                  </a:cubicBezTo>
                  <a:cubicBezTo>
                    <a:pt x="23321" y="80531"/>
                    <a:pt x="22813" y="81366"/>
                    <a:pt x="22373" y="82231"/>
                  </a:cubicBezTo>
                  <a:lnTo>
                    <a:pt x="22312" y="82322"/>
                  </a:lnTo>
                  <a:cubicBezTo>
                    <a:pt x="21743" y="83119"/>
                    <a:pt x="21227" y="83961"/>
                    <a:pt x="20787" y="84842"/>
                  </a:cubicBezTo>
                  <a:lnTo>
                    <a:pt x="20749" y="84902"/>
                  </a:lnTo>
                  <a:cubicBezTo>
                    <a:pt x="20172" y="85707"/>
                    <a:pt x="19648" y="86564"/>
                    <a:pt x="19193" y="87452"/>
                  </a:cubicBezTo>
                  <a:cubicBezTo>
                    <a:pt x="19193" y="87460"/>
                    <a:pt x="19186" y="87467"/>
                    <a:pt x="19178" y="87483"/>
                  </a:cubicBezTo>
                  <a:cubicBezTo>
                    <a:pt x="18594" y="88295"/>
                    <a:pt x="18070" y="89160"/>
                    <a:pt x="17607" y="90048"/>
                  </a:cubicBezTo>
                  <a:lnTo>
                    <a:pt x="17599" y="90048"/>
                  </a:lnTo>
                  <a:cubicBezTo>
                    <a:pt x="17008" y="90882"/>
                    <a:pt x="16484" y="91755"/>
                    <a:pt x="16013" y="92658"/>
                  </a:cubicBezTo>
                  <a:cubicBezTo>
                    <a:pt x="15421" y="93485"/>
                    <a:pt x="14890" y="94358"/>
                    <a:pt x="14420" y="95269"/>
                  </a:cubicBezTo>
                  <a:cubicBezTo>
                    <a:pt x="13828" y="96104"/>
                    <a:pt x="13297" y="96976"/>
                    <a:pt x="12826" y="97887"/>
                  </a:cubicBezTo>
                  <a:cubicBezTo>
                    <a:pt x="12234" y="98714"/>
                    <a:pt x="11703" y="99594"/>
                    <a:pt x="11232" y="100505"/>
                  </a:cubicBezTo>
                  <a:cubicBezTo>
                    <a:pt x="10648" y="101340"/>
                    <a:pt x="10117" y="102205"/>
                    <a:pt x="9639" y="103108"/>
                  </a:cubicBezTo>
                  <a:cubicBezTo>
                    <a:pt x="9054" y="103950"/>
                    <a:pt x="8523" y="104823"/>
                    <a:pt x="8045" y="105726"/>
                  </a:cubicBezTo>
                  <a:cubicBezTo>
                    <a:pt x="7461" y="106569"/>
                    <a:pt x="6930" y="107434"/>
                    <a:pt x="6451" y="108337"/>
                  </a:cubicBezTo>
                  <a:cubicBezTo>
                    <a:pt x="1" y="117580"/>
                    <a:pt x="1504" y="128599"/>
                    <a:pt x="9851" y="133061"/>
                  </a:cubicBezTo>
                  <a:cubicBezTo>
                    <a:pt x="12202" y="134316"/>
                    <a:pt x="14865" y="134910"/>
                    <a:pt x="17626" y="134910"/>
                  </a:cubicBezTo>
                  <a:cubicBezTo>
                    <a:pt x="24670" y="134910"/>
                    <a:pt x="32351" y="131039"/>
                    <a:pt x="37110" y="124372"/>
                  </a:cubicBezTo>
                  <a:cubicBezTo>
                    <a:pt x="38841" y="121951"/>
                    <a:pt x="40017" y="119409"/>
                    <a:pt x="40662" y="116882"/>
                  </a:cubicBezTo>
                  <a:cubicBezTo>
                    <a:pt x="41041" y="115986"/>
                    <a:pt x="41345" y="115060"/>
                    <a:pt x="41588" y="114112"/>
                  </a:cubicBezTo>
                  <a:cubicBezTo>
                    <a:pt x="41960" y="113216"/>
                    <a:pt x="42271" y="112290"/>
                    <a:pt x="42521" y="111349"/>
                  </a:cubicBezTo>
                  <a:cubicBezTo>
                    <a:pt x="42893" y="110446"/>
                    <a:pt x="43204" y="109521"/>
                    <a:pt x="43447" y="108572"/>
                  </a:cubicBezTo>
                  <a:cubicBezTo>
                    <a:pt x="43826" y="107676"/>
                    <a:pt x="44130" y="106751"/>
                    <a:pt x="44373" y="105802"/>
                  </a:cubicBezTo>
                  <a:cubicBezTo>
                    <a:pt x="44752" y="104907"/>
                    <a:pt x="45063" y="103981"/>
                    <a:pt x="45299" y="103032"/>
                  </a:cubicBezTo>
                  <a:cubicBezTo>
                    <a:pt x="45678" y="102137"/>
                    <a:pt x="45989" y="101203"/>
                    <a:pt x="46232" y="100255"/>
                  </a:cubicBezTo>
                  <a:cubicBezTo>
                    <a:pt x="46612" y="99359"/>
                    <a:pt x="46923" y="98433"/>
                    <a:pt x="47158" y="97485"/>
                  </a:cubicBezTo>
                  <a:cubicBezTo>
                    <a:pt x="47545" y="96589"/>
                    <a:pt x="47856" y="95656"/>
                    <a:pt x="48091" y="94707"/>
                  </a:cubicBezTo>
                  <a:cubicBezTo>
                    <a:pt x="48471" y="93804"/>
                    <a:pt x="48782" y="92878"/>
                    <a:pt x="49017" y="91930"/>
                  </a:cubicBezTo>
                  <a:cubicBezTo>
                    <a:pt x="49404" y="91027"/>
                    <a:pt x="49715" y="90093"/>
                    <a:pt x="49951" y="89137"/>
                  </a:cubicBezTo>
                  <a:cubicBezTo>
                    <a:pt x="50338" y="88242"/>
                    <a:pt x="50649" y="87308"/>
                    <a:pt x="50877" y="86359"/>
                  </a:cubicBezTo>
                  <a:cubicBezTo>
                    <a:pt x="51271" y="85464"/>
                    <a:pt x="51582" y="84531"/>
                    <a:pt x="51810" y="83582"/>
                  </a:cubicBezTo>
                  <a:cubicBezTo>
                    <a:pt x="52205" y="82687"/>
                    <a:pt x="52516" y="81753"/>
                    <a:pt x="52736" y="80804"/>
                  </a:cubicBezTo>
                  <a:cubicBezTo>
                    <a:pt x="53138" y="79909"/>
                    <a:pt x="53449" y="78976"/>
                    <a:pt x="53669" y="78019"/>
                  </a:cubicBezTo>
                  <a:cubicBezTo>
                    <a:pt x="54064" y="77124"/>
                    <a:pt x="54375" y="76198"/>
                    <a:pt x="54595" y="75242"/>
                  </a:cubicBezTo>
                  <a:cubicBezTo>
                    <a:pt x="54997" y="74354"/>
                    <a:pt x="55308" y="73428"/>
                    <a:pt x="55528" y="72472"/>
                  </a:cubicBezTo>
                  <a:cubicBezTo>
                    <a:pt x="55931" y="71576"/>
                    <a:pt x="56242" y="70651"/>
                    <a:pt x="56454" y="69694"/>
                  </a:cubicBezTo>
                  <a:cubicBezTo>
                    <a:pt x="56857" y="68807"/>
                    <a:pt x="57168" y="67873"/>
                    <a:pt x="57373" y="66925"/>
                  </a:cubicBezTo>
                  <a:cubicBezTo>
                    <a:pt x="57782" y="66037"/>
                    <a:pt x="58101" y="65111"/>
                    <a:pt x="58306" y="64155"/>
                  </a:cubicBezTo>
                  <a:cubicBezTo>
                    <a:pt x="58716" y="63267"/>
                    <a:pt x="59027" y="62341"/>
                    <a:pt x="59232" y="61385"/>
                  </a:cubicBezTo>
                  <a:cubicBezTo>
                    <a:pt x="59649" y="60497"/>
                    <a:pt x="59953" y="59571"/>
                    <a:pt x="60158" y="58615"/>
                  </a:cubicBezTo>
                  <a:cubicBezTo>
                    <a:pt x="60575" y="57727"/>
                    <a:pt x="60886" y="56801"/>
                    <a:pt x="61084" y="55845"/>
                  </a:cubicBezTo>
                  <a:cubicBezTo>
                    <a:pt x="61501" y="54957"/>
                    <a:pt x="61812" y="54024"/>
                    <a:pt x="62002" y="53067"/>
                  </a:cubicBezTo>
                  <a:cubicBezTo>
                    <a:pt x="62434" y="52179"/>
                    <a:pt x="62753" y="51246"/>
                    <a:pt x="62935" y="50282"/>
                  </a:cubicBezTo>
                  <a:cubicBezTo>
                    <a:pt x="63368" y="49402"/>
                    <a:pt x="63679" y="48469"/>
                    <a:pt x="63861" y="47505"/>
                  </a:cubicBezTo>
                  <a:cubicBezTo>
                    <a:pt x="64301" y="46624"/>
                    <a:pt x="64612" y="45691"/>
                    <a:pt x="64794" y="44727"/>
                  </a:cubicBezTo>
                  <a:cubicBezTo>
                    <a:pt x="65235" y="43847"/>
                    <a:pt x="65546" y="42914"/>
                    <a:pt x="65720" y="41950"/>
                  </a:cubicBezTo>
                  <a:cubicBezTo>
                    <a:pt x="66160" y="41069"/>
                    <a:pt x="66472" y="40136"/>
                    <a:pt x="66646" y="39180"/>
                  </a:cubicBezTo>
                  <a:cubicBezTo>
                    <a:pt x="67094" y="38307"/>
                    <a:pt x="67405" y="37374"/>
                    <a:pt x="67564" y="36410"/>
                  </a:cubicBezTo>
                  <a:cubicBezTo>
                    <a:pt x="68027" y="35537"/>
                    <a:pt x="68338" y="34596"/>
                    <a:pt x="68490" y="33625"/>
                  </a:cubicBezTo>
                  <a:cubicBezTo>
                    <a:pt x="68961" y="32752"/>
                    <a:pt x="69272" y="31811"/>
                    <a:pt x="69424" y="30832"/>
                  </a:cubicBezTo>
                  <a:cubicBezTo>
                    <a:pt x="69887" y="29975"/>
                    <a:pt x="70190" y="29041"/>
                    <a:pt x="70334" y="28077"/>
                  </a:cubicBezTo>
                  <a:cubicBezTo>
                    <a:pt x="70812" y="27220"/>
                    <a:pt x="71124" y="26271"/>
                    <a:pt x="71253" y="25300"/>
                  </a:cubicBezTo>
                  <a:cubicBezTo>
                    <a:pt x="71738" y="24442"/>
                    <a:pt x="72057" y="23501"/>
                    <a:pt x="72171" y="22530"/>
                  </a:cubicBezTo>
                  <a:cubicBezTo>
                    <a:pt x="72679" y="21680"/>
                    <a:pt x="72990" y="20739"/>
                    <a:pt x="73104" y="19760"/>
                  </a:cubicBezTo>
                  <a:cubicBezTo>
                    <a:pt x="73613" y="18902"/>
                    <a:pt x="73931" y="17946"/>
                    <a:pt x="74022" y="16960"/>
                  </a:cubicBezTo>
                  <a:cubicBezTo>
                    <a:pt x="74554" y="16125"/>
                    <a:pt x="74872" y="15169"/>
                    <a:pt x="74941" y="14182"/>
                  </a:cubicBezTo>
                  <a:cubicBezTo>
                    <a:pt x="75510" y="13272"/>
                    <a:pt x="75813" y="12323"/>
                    <a:pt x="75851" y="11412"/>
                  </a:cubicBezTo>
                  <a:cubicBezTo>
                    <a:pt x="76413" y="10585"/>
                    <a:pt x="76732" y="9621"/>
                    <a:pt x="76777" y="8635"/>
                  </a:cubicBezTo>
                  <a:cubicBezTo>
                    <a:pt x="77384" y="7732"/>
                    <a:pt x="77688" y="6760"/>
                    <a:pt x="77688" y="5865"/>
                  </a:cubicBezTo>
                  <a:cubicBezTo>
                    <a:pt x="79137" y="3831"/>
                    <a:pt x="78826" y="1387"/>
                    <a:pt x="76975" y="409"/>
                  </a:cubicBezTo>
                  <a:cubicBezTo>
                    <a:pt x="76451" y="132"/>
                    <a:pt x="75863" y="1"/>
                    <a:pt x="75256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35203" y="-797638"/>
              <a:ext cx="3843866" cy="6593603"/>
            </a:xfrm>
            <a:custGeom>
              <a:avLst/>
              <a:gdLst/>
              <a:ahLst/>
              <a:cxnLst/>
              <a:rect l="l" t="t" r="r" b="b"/>
              <a:pathLst>
                <a:path w="78667" h="134942" extrusionOk="0">
                  <a:moveTo>
                    <a:pt x="3872" y="1"/>
                  </a:moveTo>
                  <a:cubicBezTo>
                    <a:pt x="3266" y="1"/>
                    <a:pt x="2681" y="132"/>
                    <a:pt x="2163" y="410"/>
                  </a:cubicBezTo>
                  <a:cubicBezTo>
                    <a:pt x="319" y="1397"/>
                    <a:pt x="0" y="3825"/>
                    <a:pt x="1442" y="5859"/>
                  </a:cubicBezTo>
                  <a:cubicBezTo>
                    <a:pt x="1442" y="6762"/>
                    <a:pt x="1730" y="7726"/>
                    <a:pt x="2338" y="8629"/>
                  </a:cubicBezTo>
                  <a:cubicBezTo>
                    <a:pt x="2360" y="9540"/>
                    <a:pt x="2664" y="10496"/>
                    <a:pt x="3241" y="11407"/>
                  </a:cubicBezTo>
                  <a:cubicBezTo>
                    <a:pt x="3301" y="12393"/>
                    <a:pt x="3620" y="13349"/>
                    <a:pt x="4151" y="14176"/>
                  </a:cubicBezTo>
                  <a:cubicBezTo>
                    <a:pt x="4227" y="15163"/>
                    <a:pt x="4531" y="16119"/>
                    <a:pt x="5054" y="16962"/>
                  </a:cubicBezTo>
                  <a:cubicBezTo>
                    <a:pt x="5145" y="17941"/>
                    <a:pt x="5457" y="18897"/>
                    <a:pt x="5965" y="19747"/>
                  </a:cubicBezTo>
                  <a:cubicBezTo>
                    <a:pt x="6071" y="20726"/>
                    <a:pt x="6382" y="21667"/>
                    <a:pt x="6876" y="22517"/>
                  </a:cubicBezTo>
                  <a:cubicBezTo>
                    <a:pt x="6997" y="23488"/>
                    <a:pt x="7301" y="24429"/>
                    <a:pt x="7786" y="25287"/>
                  </a:cubicBezTo>
                  <a:cubicBezTo>
                    <a:pt x="7915" y="26258"/>
                    <a:pt x="8226" y="27206"/>
                    <a:pt x="8697" y="28064"/>
                  </a:cubicBezTo>
                  <a:cubicBezTo>
                    <a:pt x="8834" y="29028"/>
                    <a:pt x="9145" y="29961"/>
                    <a:pt x="9608" y="30819"/>
                  </a:cubicBezTo>
                  <a:cubicBezTo>
                    <a:pt x="9744" y="31798"/>
                    <a:pt x="10055" y="32746"/>
                    <a:pt x="10518" y="33619"/>
                  </a:cubicBezTo>
                  <a:cubicBezTo>
                    <a:pt x="10670" y="34583"/>
                    <a:pt x="10981" y="35516"/>
                    <a:pt x="11429" y="36389"/>
                  </a:cubicBezTo>
                  <a:cubicBezTo>
                    <a:pt x="11596" y="37353"/>
                    <a:pt x="11899" y="38294"/>
                    <a:pt x="12347" y="39166"/>
                  </a:cubicBezTo>
                  <a:cubicBezTo>
                    <a:pt x="12514" y="40130"/>
                    <a:pt x="12818" y="41064"/>
                    <a:pt x="13258" y="41936"/>
                  </a:cubicBezTo>
                  <a:cubicBezTo>
                    <a:pt x="13425" y="42900"/>
                    <a:pt x="13728" y="43834"/>
                    <a:pt x="14169" y="44706"/>
                  </a:cubicBezTo>
                  <a:cubicBezTo>
                    <a:pt x="14343" y="45670"/>
                    <a:pt x="14654" y="46603"/>
                    <a:pt x="15087" y="47484"/>
                  </a:cubicBezTo>
                  <a:cubicBezTo>
                    <a:pt x="15269" y="48448"/>
                    <a:pt x="15580" y="49381"/>
                    <a:pt x="15997" y="50261"/>
                  </a:cubicBezTo>
                  <a:cubicBezTo>
                    <a:pt x="16187" y="51225"/>
                    <a:pt x="16498" y="52159"/>
                    <a:pt x="16923" y="53039"/>
                  </a:cubicBezTo>
                  <a:cubicBezTo>
                    <a:pt x="17113" y="54003"/>
                    <a:pt x="17417" y="54928"/>
                    <a:pt x="17834" y="55809"/>
                  </a:cubicBezTo>
                  <a:cubicBezTo>
                    <a:pt x="18031" y="56765"/>
                    <a:pt x="18342" y="57698"/>
                    <a:pt x="18752" y="58586"/>
                  </a:cubicBezTo>
                  <a:cubicBezTo>
                    <a:pt x="18950" y="59535"/>
                    <a:pt x="19261" y="60468"/>
                    <a:pt x="19663" y="61356"/>
                  </a:cubicBezTo>
                  <a:cubicBezTo>
                    <a:pt x="19860" y="62312"/>
                    <a:pt x="20171" y="63246"/>
                    <a:pt x="20581" y="64134"/>
                  </a:cubicBezTo>
                  <a:cubicBezTo>
                    <a:pt x="20786" y="65082"/>
                    <a:pt x="21090" y="66016"/>
                    <a:pt x="21492" y="66904"/>
                  </a:cubicBezTo>
                  <a:cubicBezTo>
                    <a:pt x="21704" y="67852"/>
                    <a:pt x="22008" y="68786"/>
                    <a:pt x="22410" y="69673"/>
                  </a:cubicBezTo>
                  <a:cubicBezTo>
                    <a:pt x="22623" y="70622"/>
                    <a:pt x="22926" y="71548"/>
                    <a:pt x="23321" y="72443"/>
                  </a:cubicBezTo>
                  <a:cubicBezTo>
                    <a:pt x="23533" y="73392"/>
                    <a:pt x="23844" y="74325"/>
                    <a:pt x="24247" y="75213"/>
                  </a:cubicBezTo>
                  <a:cubicBezTo>
                    <a:pt x="24451" y="76162"/>
                    <a:pt x="24755" y="77088"/>
                    <a:pt x="25157" y="77983"/>
                  </a:cubicBezTo>
                  <a:cubicBezTo>
                    <a:pt x="25370" y="78939"/>
                    <a:pt x="25681" y="79873"/>
                    <a:pt x="26075" y="80768"/>
                  </a:cubicBezTo>
                  <a:cubicBezTo>
                    <a:pt x="26296" y="81725"/>
                    <a:pt x="26607" y="82650"/>
                    <a:pt x="26994" y="83553"/>
                  </a:cubicBezTo>
                  <a:cubicBezTo>
                    <a:pt x="27214" y="84502"/>
                    <a:pt x="27525" y="85435"/>
                    <a:pt x="27912" y="86331"/>
                  </a:cubicBezTo>
                  <a:cubicBezTo>
                    <a:pt x="28140" y="87280"/>
                    <a:pt x="28451" y="88213"/>
                    <a:pt x="28838" y="89108"/>
                  </a:cubicBezTo>
                  <a:cubicBezTo>
                    <a:pt x="29065" y="90057"/>
                    <a:pt x="29369" y="90990"/>
                    <a:pt x="29748" y="91886"/>
                  </a:cubicBezTo>
                  <a:cubicBezTo>
                    <a:pt x="29984" y="92835"/>
                    <a:pt x="30287" y="93760"/>
                    <a:pt x="30667" y="94656"/>
                  </a:cubicBezTo>
                  <a:cubicBezTo>
                    <a:pt x="30902" y="95604"/>
                    <a:pt x="31205" y="96538"/>
                    <a:pt x="31585" y="97441"/>
                  </a:cubicBezTo>
                  <a:cubicBezTo>
                    <a:pt x="31820" y="98382"/>
                    <a:pt x="32131" y="99308"/>
                    <a:pt x="32503" y="100211"/>
                  </a:cubicBezTo>
                  <a:cubicBezTo>
                    <a:pt x="32731" y="101152"/>
                    <a:pt x="33034" y="102078"/>
                    <a:pt x="33414" y="102981"/>
                  </a:cubicBezTo>
                  <a:cubicBezTo>
                    <a:pt x="33649" y="103922"/>
                    <a:pt x="33960" y="104848"/>
                    <a:pt x="34340" y="105751"/>
                  </a:cubicBezTo>
                  <a:cubicBezTo>
                    <a:pt x="34575" y="106692"/>
                    <a:pt x="34878" y="107618"/>
                    <a:pt x="35250" y="108521"/>
                  </a:cubicBezTo>
                  <a:cubicBezTo>
                    <a:pt x="35493" y="109462"/>
                    <a:pt x="35797" y="110388"/>
                    <a:pt x="36169" y="111291"/>
                  </a:cubicBezTo>
                  <a:cubicBezTo>
                    <a:pt x="36411" y="112232"/>
                    <a:pt x="36715" y="113157"/>
                    <a:pt x="37087" y="114061"/>
                  </a:cubicBezTo>
                  <a:cubicBezTo>
                    <a:pt x="37322" y="115002"/>
                    <a:pt x="37626" y="115935"/>
                    <a:pt x="37997" y="116838"/>
                  </a:cubicBezTo>
                  <a:cubicBezTo>
                    <a:pt x="38718" y="119555"/>
                    <a:pt x="39925" y="122112"/>
                    <a:pt x="41572" y="124389"/>
                  </a:cubicBezTo>
                  <a:cubicBezTo>
                    <a:pt x="46334" y="131058"/>
                    <a:pt x="53968" y="134942"/>
                    <a:pt x="61013" y="134942"/>
                  </a:cubicBezTo>
                  <a:cubicBezTo>
                    <a:pt x="63779" y="134942"/>
                    <a:pt x="66455" y="134343"/>
                    <a:pt x="68831" y="133078"/>
                  </a:cubicBezTo>
                  <a:cubicBezTo>
                    <a:pt x="77255" y="128593"/>
                    <a:pt x="78666" y="117650"/>
                    <a:pt x="72269" y="108422"/>
                  </a:cubicBezTo>
                  <a:cubicBezTo>
                    <a:pt x="71798" y="107519"/>
                    <a:pt x="71275" y="106639"/>
                    <a:pt x="70690" y="105804"/>
                  </a:cubicBezTo>
                  <a:cubicBezTo>
                    <a:pt x="70220" y="104901"/>
                    <a:pt x="69688" y="104028"/>
                    <a:pt x="69104" y="103193"/>
                  </a:cubicBezTo>
                  <a:cubicBezTo>
                    <a:pt x="68634" y="102290"/>
                    <a:pt x="68110" y="101410"/>
                    <a:pt x="67518" y="100575"/>
                  </a:cubicBezTo>
                  <a:cubicBezTo>
                    <a:pt x="67055" y="99672"/>
                    <a:pt x="66532" y="98799"/>
                    <a:pt x="65947" y="97972"/>
                  </a:cubicBezTo>
                  <a:cubicBezTo>
                    <a:pt x="65477" y="97062"/>
                    <a:pt x="64953" y="96181"/>
                    <a:pt x="64361" y="95354"/>
                  </a:cubicBezTo>
                  <a:cubicBezTo>
                    <a:pt x="63898" y="94443"/>
                    <a:pt x="63367" y="93571"/>
                    <a:pt x="62775" y="92744"/>
                  </a:cubicBezTo>
                  <a:cubicBezTo>
                    <a:pt x="62320" y="91833"/>
                    <a:pt x="61788" y="90953"/>
                    <a:pt x="61189" y="90125"/>
                  </a:cubicBezTo>
                  <a:cubicBezTo>
                    <a:pt x="60734" y="89215"/>
                    <a:pt x="60202" y="88342"/>
                    <a:pt x="59618" y="87507"/>
                  </a:cubicBezTo>
                  <a:cubicBezTo>
                    <a:pt x="59163" y="86597"/>
                    <a:pt x="58632" y="85731"/>
                    <a:pt x="58032" y="84904"/>
                  </a:cubicBezTo>
                  <a:cubicBezTo>
                    <a:pt x="57584" y="84009"/>
                    <a:pt x="57061" y="83151"/>
                    <a:pt x="56476" y="82339"/>
                  </a:cubicBezTo>
                  <a:cubicBezTo>
                    <a:pt x="56469" y="82324"/>
                    <a:pt x="56461" y="82309"/>
                    <a:pt x="56461" y="82301"/>
                  </a:cubicBezTo>
                  <a:cubicBezTo>
                    <a:pt x="56013" y="81413"/>
                    <a:pt x="55497" y="80563"/>
                    <a:pt x="54921" y="79759"/>
                  </a:cubicBezTo>
                  <a:lnTo>
                    <a:pt x="54875" y="79698"/>
                  </a:lnTo>
                  <a:cubicBezTo>
                    <a:pt x="54435" y="78818"/>
                    <a:pt x="53926" y="77968"/>
                    <a:pt x="53357" y="77164"/>
                  </a:cubicBezTo>
                  <a:lnTo>
                    <a:pt x="53297" y="77088"/>
                  </a:lnTo>
                  <a:cubicBezTo>
                    <a:pt x="52864" y="76215"/>
                    <a:pt x="52363" y="75373"/>
                    <a:pt x="51802" y="74576"/>
                  </a:cubicBezTo>
                  <a:cubicBezTo>
                    <a:pt x="51771" y="74546"/>
                    <a:pt x="51748" y="74508"/>
                    <a:pt x="51726" y="74470"/>
                  </a:cubicBezTo>
                  <a:cubicBezTo>
                    <a:pt x="51293" y="73612"/>
                    <a:pt x="50792" y="72785"/>
                    <a:pt x="50238" y="71996"/>
                  </a:cubicBezTo>
                  <a:cubicBezTo>
                    <a:pt x="50208" y="71950"/>
                    <a:pt x="50178" y="71912"/>
                    <a:pt x="50140" y="71874"/>
                  </a:cubicBezTo>
                  <a:cubicBezTo>
                    <a:pt x="49722" y="71017"/>
                    <a:pt x="49237" y="70190"/>
                    <a:pt x="48683" y="69415"/>
                  </a:cubicBezTo>
                  <a:lnTo>
                    <a:pt x="48569" y="69264"/>
                  </a:lnTo>
                  <a:cubicBezTo>
                    <a:pt x="48151" y="68421"/>
                    <a:pt x="47666" y="67609"/>
                    <a:pt x="47127" y="66835"/>
                  </a:cubicBezTo>
                  <a:cubicBezTo>
                    <a:pt x="47074" y="66782"/>
                    <a:pt x="47028" y="66721"/>
                    <a:pt x="46990" y="66653"/>
                  </a:cubicBezTo>
                  <a:cubicBezTo>
                    <a:pt x="46580" y="65818"/>
                    <a:pt x="46102" y="65014"/>
                    <a:pt x="45564" y="64255"/>
                  </a:cubicBezTo>
                  <a:lnTo>
                    <a:pt x="45412" y="64050"/>
                  </a:lnTo>
                  <a:cubicBezTo>
                    <a:pt x="45010" y="63215"/>
                    <a:pt x="44539" y="62426"/>
                    <a:pt x="44008" y="61675"/>
                  </a:cubicBezTo>
                  <a:lnTo>
                    <a:pt x="43826" y="61432"/>
                  </a:lnTo>
                  <a:cubicBezTo>
                    <a:pt x="43431" y="60612"/>
                    <a:pt x="42968" y="59831"/>
                    <a:pt x="42437" y="59095"/>
                  </a:cubicBezTo>
                  <a:lnTo>
                    <a:pt x="42240" y="58821"/>
                  </a:lnTo>
                  <a:cubicBezTo>
                    <a:pt x="41860" y="58009"/>
                    <a:pt x="41405" y="57243"/>
                    <a:pt x="40881" y="56514"/>
                  </a:cubicBezTo>
                  <a:lnTo>
                    <a:pt x="40654" y="56211"/>
                  </a:lnTo>
                  <a:cubicBezTo>
                    <a:pt x="40282" y="55414"/>
                    <a:pt x="39834" y="54648"/>
                    <a:pt x="39318" y="53934"/>
                  </a:cubicBezTo>
                  <a:lnTo>
                    <a:pt x="39068" y="53593"/>
                  </a:lnTo>
                  <a:cubicBezTo>
                    <a:pt x="38703" y="52811"/>
                    <a:pt x="38271" y="52060"/>
                    <a:pt x="37762" y="51354"/>
                  </a:cubicBezTo>
                  <a:cubicBezTo>
                    <a:pt x="37679" y="51225"/>
                    <a:pt x="37588" y="51104"/>
                    <a:pt x="37489" y="50982"/>
                  </a:cubicBezTo>
                  <a:cubicBezTo>
                    <a:pt x="37132" y="50208"/>
                    <a:pt x="36700" y="49472"/>
                    <a:pt x="36207" y="48774"/>
                  </a:cubicBezTo>
                  <a:lnTo>
                    <a:pt x="35903" y="48364"/>
                  </a:lnTo>
                  <a:cubicBezTo>
                    <a:pt x="35554" y="47598"/>
                    <a:pt x="35137" y="46869"/>
                    <a:pt x="34643" y="46186"/>
                  </a:cubicBezTo>
                  <a:lnTo>
                    <a:pt x="34317" y="45761"/>
                  </a:lnTo>
                  <a:cubicBezTo>
                    <a:pt x="33983" y="45002"/>
                    <a:pt x="33573" y="44274"/>
                    <a:pt x="33088" y="43606"/>
                  </a:cubicBezTo>
                  <a:cubicBezTo>
                    <a:pt x="32974" y="43454"/>
                    <a:pt x="32860" y="43295"/>
                    <a:pt x="32738" y="43143"/>
                  </a:cubicBezTo>
                  <a:cubicBezTo>
                    <a:pt x="32405" y="42392"/>
                    <a:pt x="31995" y="41686"/>
                    <a:pt x="31524" y="41026"/>
                  </a:cubicBezTo>
                  <a:lnTo>
                    <a:pt x="31160" y="40540"/>
                  </a:lnTo>
                  <a:cubicBezTo>
                    <a:pt x="30834" y="39804"/>
                    <a:pt x="30431" y="39098"/>
                    <a:pt x="29969" y="38446"/>
                  </a:cubicBezTo>
                  <a:lnTo>
                    <a:pt x="29574" y="37929"/>
                  </a:lnTo>
                  <a:cubicBezTo>
                    <a:pt x="29255" y="37201"/>
                    <a:pt x="28868" y="36510"/>
                    <a:pt x="28405" y="35865"/>
                  </a:cubicBezTo>
                  <a:lnTo>
                    <a:pt x="27988" y="35327"/>
                  </a:lnTo>
                  <a:cubicBezTo>
                    <a:pt x="27684" y="34606"/>
                    <a:pt x="27297" y="33923"/>
                    <a:pt x="26842" y="33285"/>
                  </a:cubicBezTo>
                  <a:cubicBezTo>
                    <a:pt x="26698" y="33088"/>
                    <a:pt x="26561" y="32898"/>
                    <a:pt x="26409" y="32716"/>
                  </a:cubicBezTo>
                  <a:cubicBezTo>
                    <a:pt x="26113" y="32003"/>
                    <a:pt x="25734" y="31327"/>
                    <a:pt x="25286" y="30705"/>
                  </a:cubicBezTo>
                  <a:cubicBezTo>
                    <a:pt x="25134" y="30492"/>
                    <a:pt x="24983" y="30295"/>
                    <a:pt x="24823" y="30098"/>
                  </a:cubicBezTo>
                  <a:cubicBezTo>
                    <a:pt x="24535" y="29400"/>
                    <a:pt x="24163" y="28739"/>
                    <a:pt x="23723" y="28125"/>
                  </a:cubicBezTo>
                  <a:cubicBezTo>
                    <a:pt x="23571" y="27897"/>
                    <a:pt x="23397" y="27685"/>
                    <a:pt x="23230" y="27480"/>
                  </a:cubicBezTo>
                  <a:cubicBezTo>
                    <a:pt x="22949" y="26797"/>
                    <a:pt x="22592" y="26144"/>
                    <a:pt x="22167" y="25545"/>
                  </a:cubicBezTo>
                  <a:cubicBezTo>
                    <a:pt x="22008" y="25309"/>
                    <a:pt x="21826" y="25089"/>
                    <a:pt x="21644" y="24869"/>
                  </a:cubicBezTo>
                  <a:cubicBezTo>
                    <a:pt x="21378" y="24194"/>
                    <a:pt x="21036" y="23556"/>
                    <a:pt x="20611" y="22964"/>
                  </a:cubicBezTo>
                  <a:cubicBezTo>
                    <a:pt x="20445" y="22729"/>
                    <a:pt x="20262" y="22501"/>
                    <a:pt x="20073" y="22281"/>
                  </a:cubicBezTo>
                  <a:cubicBezTo>
                    <a:pt x="19815" y="21606"/>
                    <a:pt x="19473" y="20968"/>
                    <a:pt x="19048" y="20384"/>
                  </a:cubicBezTo>
                  <a:cubicBezTo>
                    <a:pt x="18866" y="20134"/>
                    <a:pt x="18676" y="19898"/>
                    <a:pt x="18479" y="19671"/>
                  </a:cubicBezTo>
                  <a:cubicBezTo>
                    <a:pt x="18122" y="18699"/>
                    <a:pt x="17584" y="17812"/>
                    <a:pt x="16885" y="17053"/>
                  </a:cubicBezTo>
                  <a:cubicBezTo>
                    <a:pt x="16650" y="16400"/>
                    <a:pt x="16331" y="15778"/>
                    <a:pt x="15922" y="15216"/>
                  </a:cubicBezTo>
                  <a:cubicBezTo>
                    <a:pt x="15732" y="14943"/>
                    <a:pt x="15519" y="14693"/>
                    <a:pt x="15299" y="14442"/>
                  </a:cubicBezTo>
                  <a:cubicBezTo>
                    <a:pt x="15079" y="13797"/>
                    <a:pt x="14768" y="13190"/>
                    <a:pt x="14366" y="12636"/>
                  </a:cubicBezTo>
                  <a:cubicBezTo>
                    <a:pt x="14169" y="12355"/>
                    <a:pt x="13948" y="12082"/>
                    <a:pt x="13706" y="11839"/>
                  </a:cubicBezTo>
                  <a:cubicBezTo>
                    <a:pt x="13501" y="11202"/>
                    <a:pt x="13197" y="10595"/>
                    <a:pt x="12810" y="10048"/>
                  </a:cubicBezTo>
                  <a:cubicBezTo>
                    <a:pt x="12598" y="9760"/>
                    <a:pt x="12362" y="9487"/>
                    <a:pt x="12112" y="9229"/>
                  </a:cubicBezTo>
                  <a:cubicBezTo>
                    <a:pt x="11922" y="8599"/>
                    <a:pt x="11634" y="8007"/>
                    <a:pt x="11247" y="7476"/>
                  </a:cubicBezTo>
                  <a:cubicBezTo>
                    <a:pt x="11027" y="7164"/>
                    <a:pt x="10784" y="6884"/>
                    <a:pt x="10518" y="6618"/>
                  </a:cubicBezTo>
                  <a:cubicBezTo>
                    <a:pt x="10351" y="5996"/>
                    <a:pt x="10071" y="5411"/>
                    <a:pt x="9691" y="4895"/>
                  </a:cubicBezTo>
                  <a:cubicBezTo>
                    <a:pt x="9463" y="4577"/>
                    <a:pt x="9205" y="4288"/>
                    <a:pt x="8925" y="4015"/>
                  </a:cubicBezTo>
                  <a:cubicBezTo>
                    <a:pt x="8773" y="3400"/>
                    <a:pt x="8500" y="2824"/>
                    <a:pt x="8128" y="2308"/>
                  </a:cubicBezTo>
                  <a:cubicBezTo>
                    <a:pt x="7087" y="853"/>
                    <a:pt x="5413" y="1"/>
                    <a:pt x="3872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4421263" y="-811521"/>
            <a:ext cx="17986526" cy="4945050"/>
            <a:chOff x="-1362075" y="-1252570"/>
            <a:chExt cx="12298479" cy="4071676"/>
          </a:xfrm>
        </p:grpSpPr>
        <p:sp>
          <p:nvSpPr>
            <p:cNvPr id="15" name="Google Shape;15;p2"/>
            <p:cNvSpPr/>
            <p:nvPr/>
          </p:nvSpPr>
          <p:spPr>
            <a:xfrm>
              <a:off x="-1362075" y="-1146627"/>
              <a:ext cx="12298479" cy="3965732"/>
            </a:xfrm>
            <a:custGeom>
              <a:avLst/>
              <a:gdLst/>
              <a:ahLst/>
              <a:cxnLst/>
              <a:rect l="l" t="t" r="r" b="b"/>
              <a:pathLst>
                <a:path w="285331" h="92007" extrusionOk="0">
                  <a:moveTo>
                    <a:pt x="142671" y="1235"/>
                  </a:moveTo>
                  <a:cubicBezTo>
                    <a:pt x="180548" y="1235"/>
                    <a:pt x="216159" y="5947"/>
                    <a:pt x="242935" y="14498"/>
                  </a:cubicBezTo>
                  <a:cubicBezTo>
                    <a:pt x="255904" y="18644"/>
                    <a:pt x="265951" y="23356"/>
                    <a:pt x="273189" y="28827"/>
                  </a:cubicBezTo>
                  <a:cubicBezTo>
                    <a:pt x="280426" y="34286"/>
                    <a:pt x="284108" y="40085"/>
                    <a:pt x="284108" y="45998"/>
                  </a:cubicBezTo>
                  <a:cubicBezTo>
                    <a:pt x="284108" y="51922"/>
                    <a:pt x="280291" y="57812"/>
                    <a:pt x="273189" y="63169"/>
                  </a:cubicBezTo>
                  <a:cubicBezTo>
                    <a:pt x="266076" y="68538"/>
                    <a:pt x="255904" y="73352"/>
                    <a:pt x="242935" y="77509"/>
                  </a:cubicBezTo>
                  <a:cubicBezTo>
                    <a:pt x="216159" y="86060"/>
                    <a:pt x="180559" y="90772"/>
                    <a:pt x="142671" y="90772"/>
                  </a:cubicBezTo>
                  <a:cubicBezTo>
                    <a:pt x="104783" y="90772"/>
                    <a:pt x="69183" y="86060"/>
                    <a:pt x="42407" y="77509"/>
                  </a:cubicBezTo>
                  <a:cubicBezTo>
                    <a:pt x="29438" y="73352"/>
                    <a:pt x="19380" y="68651"/>
                    <a:pt x="12154" y="63169"/>
                  </a:cubicBezTo>
                  <a:cubicBezTo>
                    <a:pt x="4916" y="57698"/>
                    <a:pt x="1235" y="51922"/>
                    <a:pt x="1235" y="45998"/>
                  </a:cubicBezTo>
                  <a:cubicBezTo>
                    <a:pt x="1235" y="40085"/>
                    <a:pt x="5040" y="34195"/>
                    <a:pt x="12154" y="28827"/>
                  </a:cubicBezTo>
                  <a:cubicBezTo>
                    <a:pt x="19255" y="23458"/>
                    <a:pt x="29438" y="18644"/>
                    <a:pt x="42407" y="14498"/>
                  </a:cubicBezTo>
                  <a:cubicBezTo>
                    <a:pt x="69183" y="5947"/>
                    <a:pt x="104783" y="1235"/>
                    <a:pt x="142671" y="1235"/>
                  </a:cubicBezTo>
                  <a:close/>
                  <a:moveTo>
                    <a:pt x="142671" y="0"/>
                  </a:moveTo>
                  <a:cubicBezTo>
                    <a:pt x="123461" y="0"/>
                    <a:pt x="104829" y="1190"/>
                    <a:pt x="87284" y="3568"/>
                  </a:cubicBezTo>
                  <a:cubicBezTo>
                    <a:pt x="70339" y="5856"/>
                    <a:pt x="55116" y="9130"/>
                    <a:pt x="42033" y="13320"/>
                  </a:cubicBezTo>
                  <a:cubicBezTo>
                    <a:pt x="14929" y="21974"/>
                    <a:pt x="0" y="33584"/>
                    <a:pt x="0" y="45998"/>
                  </a:cubicBezTo>
                  <a:cubicBezTo>
                    <a:pt x="0" y="58423"/>
                    <a:pt x="14929" y="70033"/>
                    <a:pt x="42033" y="78675"/>
                  </a:cubicBezTo>
                  <a:cubicBezTo>
                    <a:pt x="55116" y="82866"/>
                    <a:pt x="70339" y="86140"/>
                    <a:pt x="87284" y="88439"/>
                  </a:cubicBezTo>
                  <a:cubicBezTo>
                    <a:pt x="104829" y="90795"/>
                    <a:pt x="123461" y="92007"/>
                    <a:pt x="142671" y="92007"/>
                  </a:cubicBezTo>
                  <a:cubicBezTo>
                    <a:pt x="161870" y="92007"/>
                    <a:pt x="180502" y="90795"/>
                    <a:pt x="198047" y="88439"/>
                  </a:cubicBezTo>
                  <a:cubicBezTo>
                    <a:pt x="214992" y="86140"/>
                    <a:pt x="230215" y="82866"/>
                    <a:pt x="243298" y="78675"/>
                  </a:cubicBezTo>
                  <a:cubicBezTo>
                    <a:pt x="270414" y="70033"/>
                    <a:pt x="285331" y="58423"/>
                    <a:pt x="285331" y="45998"/>
                  </a:cubicBezTo>
                  <a:cubicBezTo>
                    <a:pt x="285331" y="33584"/>
                    <a:pt x="270414" y="21974"/>
                    <a:pt x="243298" y="13320"/>
                  </a:cubicBezTo>
                  <a:cubicBezTo>
                    <a:pt x="230215" y="9130"/>
                    <a:pt x="214992" y="5867"/>
                    <a:pt x="198047" y="3568"/>
                  </a:cubicBezTo>
                  <a:cubicBezTo>
                    <a:pt x="180502" y="1190"/>
                    <a:pt x="161893" y="0"/>
                    <a:pt x="142671" y="0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33847" y="-1252570"/>
              <a:ext cx="10041977" cy="3765090"/>
            </a:xfrm>
            <a:custGeom>
              <a:avLst/>
              <a:gdLst/>
              <a:ahLst/>
              <a:cxnLst/>
              <a:rect l="l" t="t" r="r" b="b"/>
              <a:pathLst>
                <a:path w="232979" h="87352" extrusionOk="0">
                  <a:moveTo>
                    <a:pt x="116495" y="816"/>
                  </a:moveTo>
                  <a:cubicBezTo>
                    <a:pt x="147451" y="816"/>
                    <a:pt x="176549" y="5324"/>
                    <a:pt x="198421" y="13479"/>
                  </a:cubicBezTo>
                  <a:cubicBezTo>
                    <a:pt x="209034" y="17421"/>
                    <a:pt x="217212" y="21895"/>
                    <a:pt x="223170" y="27150"/>
                  </a:cubicBezTo>
                  <a:cubicBezTo>
                    <a:pt x="229128" y="32406"/>
                    <a:pt x="232163" y="37956"/>
                    <a:pt x="232163" y="43676"/>
                  </a:cubicBezTo>
                  <a:cubicBezTo>
                    <a:pt x="232163" y="49396"/>
                    <a:pt x="228969" y="55082"/>
                    <a:pt x="223170" y="60213"/>
                  </a:cubicBezTo>
                  <a:cubicBezTo>
                    <a:pt x="217359" y="65333"/>
                    <a:pt x="209034" y="69943"/>
                    <a:pt x="198421" y="73884"/>
                  </a:cubicBezTo>
                  <a:cubicBezTo>
                    <a:pt x="176549" y="82039"/>
                    <a:pt x="147462" y="86536"/>
                    <a:pt x="116495" y="86536"/>
                  </a:cubicBezTo>
                  <a:cubicBezTo>
                    <a:pt x="85539" y="86536"/>
                    <a:pt x="56441" y="82039"/>
                    <a:pt x="34569" y="73884"/>
                  </a:cubicBezTo>
                  <a:cubicBezTo>
                    <a:pt x="23945" y="69943"/>
                    <a:pt x="15778" y="65469"/>
                    <a:pt x="9820" y="60213"/>
                  </a:cubicBezTo>
                  <a:cubicBezTo>
                    <a:pt x="3851" y="54957"/>
                    <a:pt x="827" y="49385"/>
                    <a:pt x="827" y="43676"/>
                  </a:cubicBezTo>
                  <a:cubicBezTo>
                    <a:pt x="827" y="37967"/>
                    <a:pt x="4010" y="32281"/>
                    <a:pt x="9820" y="27150"/>
                  </a:cubicBezTo>
                  <a:cubicBezTo>
                    <a:pt x="15620" y="22031"/>
                    <a:pt x="23945" y="17421"/>
                    <a:pt x="34569" y="13479"/>
                  </a:cubicBezTo>
                  <a:cubicBezTo>
                    <a:pt x="56441" y="5324"/>
                    <a:pt x="85539" y="816"/>
                    <a:pt x="116495" y="816"/>
                  </a:cubicBezTo>
                  <a:close/>
                  <a:moveTo>
                    <a:pt x="116495" y="0"/>
                  </a:moveTo>
                  <a:cubicBezTo>
                    <a:pt x="85437" y="0"/>
                    <a:pt x="56237" y="4508"/>
                    <a:pt x="34263" y="12698"/>
                  </a:cubicBezTo>
                  <a:cubicBezTo>
                    <a:pt x="23560" y="16685"/>
                    <a:pt x="15155" y="21351"/>
                    <a:pt x="9265" y="26527"/>
                  </a:cubicBezTo>
                  <a:cubicBezTo>
                    <a:pt x="3115" y="31953"/>
                    <a:pt x="0" y="37696"/>
                    <a:pt x="0" y="43676"/>
                  </a:cubicBezTo>
                  <a:cubicBezTo>
                    <a:pt x="0" y="49645"/>
                    <a:pt x="3115" y="55410"/>
                    <a:pt x="9265" y="60836"/>
                  </a:cubicBezTo>
                  <a:cubicBezTo>
                    <a:pt x="15155" y="66012"/>
                    <a:pt x="23560" y="70679"/>
                    <a:pt x="34263" y="74666"/>
                  </a:cubicBezTo>
                  <a:cubicBezTo>
                    <a:pt x="56237" y="82855"/>
                    <a:pt x="85437" y="87352"/>
                    <a:pt x="116495" y="87352"/>
                  </a:cubicBezTo>
                  <a:cubicBezTo>
                    <a:pt x="147553" y="87352"/>
                    <a:pt x="176742" y="82855"/>
                    <a:pt x="198716" y="74666"/>
                  </a:cubicBezTo>
                  <a:cubicBezTo>
                    <a:pt x="209419" y="70679"/>
                    <a:pt x="217835" y="66012"/>
                    <a:pt x="223725" y="60836"/>
                  </a:cubicBezTo>
                  <a:cubicBezTo>
                    <a:pt x="229864" y="55410"/>
                    <a:pt x="232979" y="49634"/>
                    <a:pt x="232979" y="43676"/>
                  </a:cubicBezTo>
                  <a:cubicBezTo>
                    <a:pt x="232979" y="37718"/>
                    <a:pt x="229864" y="31953"/>
                    <a:pt x="223725" y="26527"/>
                  </a:cubicBezTo>
                  <a:cubicBezTo>
                    <a:pt x="217835" y="21351"/>
                    <a:pt x="209419" y="16685"/>
                    <a:pt x="198716" y="12698"/>
                  </a:cubicBezTo>
                  <a:cubicBezTo>
                    <a:pt x="176742" y="4508"/>
                    <a:pt x="147564" y="0"/>
                    <a:pt x="116495" y="0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-5596083" y="4291056"/>
            <a:ext cx="20336146" cy="3511718"/>
            <a:chOff x="-5596083" y="4138656"/>
            <a:chExt cx="20336146" cy="3511718"/>
          </a:xfrm>
        </p:grpSpPr>
        <p:sp>
          <p:nvSpPr>
            <p:cNvPr id="18" name="Google Shape;18;p2"/>
            <p:cNvSpPr/>
            <p:nvPr/>
          </p:nvSpPr>
          <p:spPr>
            <a:xfrm>
              <a:off x="-5596083" y="4138656"/>
              <a:ext cx="20336146" cy="3511718"/>
            </a:xfrm>
            <a:custGeom>
              <a:avLst/>
              <a:gdLst/>
              <a:ahLst/>
              <a:cxnLst/>
              <a:rect l="l" t="t" r="r" b="b"/>
              <a:pathLst>
                <a:path w="284810" h="49182" extrusionOk="0">
                  <a:moveTo>
                    <a:pt x="284810" y="49182"/>
                  </a:moveTo>
                  <a:lnTo>
                    <a:pt x="0" y="49182"/>
                  </a:lnTo>
                  <a:lnTo>
                    <a:pt x="75771" y="0"/>
                  </a:lnTo>
                  <a:lnTo>
                    <a:pt x="208932" y="0"/>
                  </a:lnTo>
                  <a:close/>
                </a:path>
              </a:pathLst>
            </a:custGeom>
            <a:solidFill>
              <a:srgbClr val="80B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5586943" y="4143226"/>
              <a:ext cx="5872713" cy="3501079"/>
            </a:xfrm>
            <a:custGeom>
              <a:avLst/>
              <a:gdLst/>
              <a:ahLst/>
              <a:cxnLst/>
              <a:rect l="l" t="t" r="r" b="b"/>
              <a:pathLst>
                <a:path w="82248" h="49033" extrusionOk="0">
                  <a:moveTo>
                    <a:pt x="14364" y="49032"/>
                  </a:moveTo>
                  <a:lnTo>
                    <a:pt x="0" y="49032"/>
                  </a:lnTo>
                  <a:lnTo>
                    <a:pt x="75515" y="0"/>
                  </a:lnTo>
                  <a:lnTo>
                    <a:pt x="82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3831870" y="4143226"/>
              <a:ext cx="4940268" cy="3501079"/>
            </a:xfrm>
            <a:custGeom>
              <a:avLst/>
              <a:gdLst/>
              <a:ahLst/>
              <a:cxnLst/>
              <a:rect l="l" t="t" r="r" b="b"/>
              <a:pathLst>
                <a:path w="69189" h="49033" extrusionOk="0">
                  <a:moveTo>
                    <a:pt x="14321" y="49032"/>
                  </a:moveTo>
                  <a:lnTo>
                    <a:pt x="0" y="49032"/>
                  </a:lnTo>
                  <a:lnTo>
                    <a:pt x="62455" y="0"/>
                  </a:lnTo>
                  <a:lnTo>
                    <a:pt x="69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078296" y="4143226"/>
              <a:ext cx="4007751" cy="3501079"/>
            </a:xfrm>
            <a:custGeom>
              <a:avLst/>
              <a:gdLst/>
              <a:ahLst/>
              <a:cxnLst/>
              <a:rect l="l" t="t" r="r" b="b"/>
              <a:pathLst>
                <a:path w="56129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49396" y="0"/>
                  </a:lnTo>
                  <a:lnTo>
                    <a:pt x="56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324722" y="4143226"/>
              <a:ext cx="3076805" cy="3501079"/>
            </a:xfrm>
            <a:custGeom>
              <a:avLst/>
              <a:gdLst/>
              <a:ahLst/>
              <a:cxnLst/>
              <a:rect l="l" t="t" r="r" b="b"/>
              <a:pathLst>
                <a:path w="43091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36357" y="0"/>
                  </a:lnTo>
                  <a:lnTo>
                    <a:pt x="430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30352" y="4143226"/>
              <a:ext cx="2144288" cy="3501079"/>
            </a:xfrm>
            <a:custGeom>
              <a:avLst/>
              <a:gdLst/>
              <a:ahLst/>
              <a:cxnLst/>
              <a:rect l="l" t="t" r="r" b="b"/>
              <a:pathLst>
                <a:path w="30031" h="49033" extrusionOk="0">
                  <a:moveTo>
                    <a:pt x="14321" y="49032"/>
                  </a:moveTo>
                  <a:lnTo>
                    <a:pt x="0" y="49032"/>
                  </a:lnTo>
                  <a:lnTo>
                    <a:pt x="23319" y="0"/>
                  </a:lnTo>
                  <a:lnTo>
                    <a:pt x="300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83926" y="4143226"/>
              <a:ext cx="1211843" cy="3501079"/>
            </a:xfrm>
            <a:custGeom>
              <a:avLst/>
              <a:gdLst/>
              <a:ahLst/>
              <a:cxnLst/>
              <a:rect l="l" t="t" r="r" b="b"/>
              <a:pathLst>
                <a:path w="16972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10281" y="0"/>
                  </a:lnTo>
                  <a:lnTo>
                    <a:pt x="169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39072" y="4143226"/>
              <a:ext cx="1220983" cy="3501079"/>
            </a:xfrm>
            <a:custGeom>
              <a:avLst/>
              <a:gdLst/>
              <a:ahLst/>
              <a:cxnLst/>
              <a:rect l="l" t="t" r="r" b="b"/>
              <a:pathLst>
                <a:path w="17100" h="49033" extrusionOk="0">
                  <a:moveTo>
                    <a:pt x="17099" y="49032"/>
                  </a:moveTo>
                  <a:lnTo>
                    <a:pt x="2757" y="49032"/>
                  </a:lnTo>
                  <a:lnTo>
                    <a:pt x="0" y="0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561629" y="4143226"/>
              <a:ext cx="2152000" cy="3501079"/>
            </a:xfrm>
            <a:custGeom>
              <a:avLst/>
              <a:gdLst/>
              <a:ahLst/>
              <a:cxnLst/>
              <a:rect l="l" t="t" r="r" b="b"/>
              <a:pathLst>
                <a:path w="30139" h="49033" extrusionOk="0">
                  <a:moveTo>
                    <a:pt x="30138" y="49032"/>
                  </a:moveTo>
                  <a:lnTo>
                    <a:pt x="15818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384257" y="4143226"/>
              <a:ext cx="3084445" cy="3501079"/>
            </a:xfrm>
            <a:custGeom>
              <a:avLst/>
              <a:gdLst/>
              <a:ahLst/>
              <a:cxnLst/>
              <a:rect l="l" t="t" r="r" b="b"/>
              <a:pathLst>
                <a:path w="43198" h="49033" extrusionOk="0">
                  <a:moveTo>
                    <a:pt x="43197" y="49032"/>
                  </a:moveTo>
                  <a:lnTo>
                    <a:pt x="28855" y="49032"/>
                  </a:lnTo>
                  <a:lnTo>
                    <a:pt x="0" y="0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06885" y="4143226"/>
              <a:ext cx="4015391" cy="3501079"/>
            </a:xfrm>
            <a:custGeom>
              <a:avLst/>
              <a:gdLst/>
              <a:ahLst/>
              <a:cxnLst/>
              <a:rect l="l" t="t" r="r" b="b"/>
              <a:pathLst>
                <a:path w="56236" h="49033" extrusionOk="0">
                  <a:moveTo>
                    <a:pt x="56235" y="49032"/>
                  </a:moveTo>
                  <a:lnTo>
                    <a:pt x="41915" y="49032"/>
                  </a:lnTo>
                  <a:lnTo>
                    <a:pt x="0" y="0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029442" y="4143226"/>
              <a:ext cx="4946408" cy="3501079"/>
            </a:xfrm>
            <a:custGeom>
              <a:avLst/>
              <a:gdLst/>
              <a:ahLst/>
              <a:cxnLst/>
              <a:rect l="l" t="t" r="r" b="b"/>
              <a:pathLst>
                <a:path w="69275" h="49033" extrusionOk="0">
                  <a:moveTo>
                    <a:pt x="69274" y="49032"/>
                  </a:moveTo>
                  <a:lnTo>
                    <a:pt x="54953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850499" y="4143226"/>
              <a:ext cx="5880424" cy="3501079"/>
            </a:xfrm>
            <a:custGeom>
              <a:avLst/>
              <a:gdLst/>
              <a:ahLst/>
              <a:cxnLst/>
              <a:rect l="l" t="t" r="r" b="b"/>
              <a:pathLst>
                <a:path w="82356" h="49033" extrusionOk="0">
                  <a:moveTo>
                    <a:pt x="82355" y="49032"/>
                  </a:moveTo>
                  <a:lnTo>
                    <a:pt x="68013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-4225655" y="4326373"/>
              <a:ext cx="17593719" cy="3021825"/>
              <a:chOff x="-4225655" y="4326373"/>
              <a:chExt cx="17593719" cy="30218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-4225655" y="4326373"/>
                <a:ext cx="8790790" cy="3021825"/>
              </a:xfrm>
              <a:custGeom>
                <a:avLst/>
                <a:gdLst/>
                <a:ahLst/>
                <a:cxnLst/>
                <a:rect l="l" t="t" r="r" b="b"/>
                <a:pathLst>
                  <a:path w="123116" h="42321" fill="none" extrusionOk="0">
                    <a:moveTo>
                      <a:pt x="123116" y="42321"/>
                    </a:moveTo>
                    <a:lnTo>
                      <a:pt x="1" y="42321"/>
                    </a:lnTo>
                    <a:lnTo>
                      <a:pt x="58609" y="0"/>
                    </a:lnTo>
                    <a:lnTo>
                      <a:pt x="123116" y="0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3473215" y="4871174"/>
                <a:ext cx="4067301" cy="1933723"/>
              </a:xfrm>
              <a:custGeom>
                <a:avLst/>
                <a:gdLst/>
                <a:ahLst/>
                <a:cxnLst/>
                <a:rect l="l" t="t" r="r" b="b"/>
                <a:pathLst>
                  <a:path w="56963" h="27082" fill="none" extrusionOk="0">
                    <a:moveTo>
                      <a:pt x="29176" y="27082"/>
                    </a:moveTo>
                    <a:lnTo>
                      <a:pt x="0" y="27082"/>
                    </a:lnTo>
                    <a:lnTo>
                      <a:pt x="37512" y="1"/>
                    </a:lnTo>
                    <a:lnTo>
                      <a:pt x="56962" y="1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765847" y="5477096"/>
                <a:ext cx="903599" cy="721951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10111" fill="none" extrusionOk="0">
                    <a:moveTo>
                      <a:pt x="10346" y="0"/>
                    </a:moveTo>
                    <a:lnTo>
                      <a:pt x="1" y="10110"/>
                    </a:lnTo>
                    <a:cubicBezTo>
                      <a:pt x="4767" y="8956"/>
                      <a:pt x="8828" y="7118"/>
                      <a:pt x="10731" y="5044"/>
                    </a:cubicBezTo>
                    <a:cubicBezTo>
                      <a:pt x="12654" y="2993"/>
                      <a:pt x="12334" y="1176"/>
                      <a:pt x="10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1119860" y="5806690"/>
                <a:ext cx="178578" cy="64191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899" extrusionOk="0">
                    <a:moveTo>
                      <a:pt x="1753" y="1"/>
                    </a:moveTo>
                    <a:cubicBezTo>
                      <a:pt x="1218" y="1"/>
                      <a:pt x="706" y="151"/>
                      <a:pt x="257" y="428"/>
                    </a:cubicBezTo>
                    <a:cubicBezTo>
                      <a:pt x="0" y="664"/>
                      <a:pt x="171" y="899"/>
                      <a:pt x="748" y="899"/>
                    </a:cubicBezTo>
                    <a:cubicBezTo>
                      <a:pt x="1261" y="899"/>
                      <a:pt x="1796" y="728"/>
                      <a:pt x="2244" y="428"/>
                    </a:cubicBezTo>
                    <a:cubicBezTo>
                      <a:pt x="2501" y="193"/>
                      <a:pt x="2287" y="1"/>
                      <a:pt x="17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-2676577" y="5445036"/>
                <a:ext cx="1691097" cy="787570"/>
              </a:xfrm>
              <a:custGeom>
                <a:avLst/>
                <a:gdLst/>
                <a:ahLst/>
                <a:cxnLst/>
                <a:rect l="l" t="t" r="r" b="b"/>
                <a:pathLst>
                  <a:path w="23684" h="11030" fill="none" extrusionOk="0">
                    <a:moveTo>
                      <a:pt x="9940" y="11029"/>
                    </a:moveTo>
                    <a:lnTo>
                      <a:pt x="1" y="11029"/>
                    </a:lnTo>
                    <a:lnTo>
                      <a:pt x="15240" y="0"/>
                    </a:lnTo>
                    <a:lnTo>
                      <a:pt x="23683" y="0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572704" y="4326373"/>
                <a:ext cx="8795360" cy="3021825"/>
              </a:xfrm>
              <a:custGeom>
                <a:avLst/>
                <a:gdLst/>
                <a:ahLst/>
                <a:cxnLst/>
                <a:rect l="l" t="t" r="r" b="b"/>
                <a:pathLst>
                  <a:path w="123180" h="42321" fill="none" extrusionOk="0">
                    <a:moveTo>
                      <a:pt x="0" y="0"/>
                    </a:moveTo>
                    <a:lnTo>
                      <a:pt x="64486" y="0"/>
                    </a:lnTo>
                    <a:lnTo>
                      <a:pt x="123179" y="42321"/>
                    </a:lnTo>
                    <a:lnTo>
                      <a:pt x="107" y="42321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543754" y="4871174"/>
                <a:ext cx="4071870" cy="1933723"/>
              </a:xfrm>
              <a:custGeom>
                <a:avLst/>
                <a:gdLst/>
                <a:ahLst/>
                <a:cxnLst/>
                <a:rect l="l" t="t" r="r" b="b"/>
                <a:pathLst>
                  <a:path w="57027" h="27082" fill="none" extrusionOk="0">
                    <a:moveTo>
                      <a:pt x="1" y="1"/>
                    </a:moveTo>
                    <a:lnTo>
                      <a:pt x="19451" y="1"/>
                    </a:lnTo>
                    <a:lnTo>
                      <a:pt x="57027" y="27082"/>
                    </a:lnTo>
                    <a:lnTo>
                      <a:pt x="27851" y="27082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9000088" y="5477096"/>
                <a:ext cx="908168" cy="721951"/>
              </a:xfrm>
              <a:custGeom>
                <a:avLst/>
                <a:gdLst/>
                <a:ahLst/>
                <a:cxnLst/>
                <a:rect l="l" t="t" r="r" b="b"/>
                <a:pathLst>
                  <a:path w="12719" h="10111" fill="none" extrusionOk="0">
                    <a:moveTo>
                      <a:pt x="12718" y="10110"/>
                    </a:moveTo>
                    <a:lnTo>
                      <a:pt x="2352" y="0"/>
                    </a:lnTo>
                    <a:cubicBezTo>
                      <a:pt x="343" y="1176"/>
                      <a:pt x="1" y="2993"/>
                      <a:pt x="1946" y="5044"/>
                    </a:cubicBezTo>
                    <a:cubicBezTo>
                      <a:pt x="3891" y="7118"/>
                      <a:pt x="7930" y="8956"/>
                      <a:pt x="12718" y="10110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0082121" y="5806690"/>
                <a:ext cx="180149" cy="6419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899" extrusionOk="0">
                    <a:moveTo>
                      <a:pt x="728" y="1"/>
                    </a:moveTo>
                    <a:cubicBezTo>
                      <a:pt x="193" y="1"/>
                      <a:pt x="1" y="193"/>
                      <a:pt x="257" y="428"/>
                    </a:cubicBezTo>
                    <a:cubicBezTo>
                      <a:pt x="706" y="728"/>
                      <a:pt x="1219" y="877"/>
                      <a:pt x="1754" y="899"/>
                    </a:cubicBezTo>
                    <a:cubicBezTo>
                      <a:pt x="2309" y="899"/>
                      <a:pt x="2523" y="685"/>
                      <a:pt x="2245" y="428"/>
                    </a:cubicBezTo>
                    <a:cubicBezTo>
                      <a:pt x="1796" y="151"/>
                      <a:pt x="1262" y="1"/>
                      <a:pt x="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0124891" y="5445036"/>
                <a:ext cx="1694096" cy="787570"/>
              </a:xfrm>
              <a:custGeom>
                <a:avLst/>
                <a:gdLst/>
                <a:ahLst/>
                <a:cxnLst/>
                <a:rect l="l" t="t" r="r" b="b"/>
                <a:pathLst>
                  <a:path w="23726" h="11030" fill="none" extrusionOk="0">
                    <a:moveTo>
                      <a:pt x="0" y="0"/>
                    </a:moveTo>
                    <a:lnTo>
                      <a:pt x="8443" y="0"/>
                    </a:lnTo>
                    <a:lnTo>
                      <a:pt x="23726" y="11029"/>
                    </a:lnTo>
                    <a:lnTo>
                      <a:pt x="13787" y="11029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580709" y="5420616"/>
                <a:ext cx="1979492" cy="773789"/>
              </a:xfrm>
              <a:custGeom>
                <a:avLst/>
                <a:gdLst/>
                <a:ahLst/>
                <a:cxnLst/>
                <a:rect l="l" t="t" r="r" b="b"/>
                <a:pathLst>
                  <a:path w="27723" h="10837" fill="none" extrusionOk="0">
                    <a:moveTo>
                      <a:pt x="27722" y="5408"/>
                    </a:moveTo>
                    <a:cubicBezTo>
                      <a:pt x="27722" y="8400"/>
                      <a:pt x="21524" y="10837"/>
                      <a:pt x="13851" y="10837"/>
                    </a:cubicBezTo>
                    <a:cubicBezTo>
                      <a:pt x="6199" y="10837"/>
                      <a:pt x="0" y="8400"/>
                      <a:pt x="0" y="5408"/>
                    </a:cubicBezTo>
                    <a:cubicBezTo>
                      <a:pt x="0" y="2416"/>
                      <a:pt x="6199" y="0"/>
                      <a:pt x="13851" y="0"/>
                    </a:cubicBezTo>
                    <a:cubicBezTo>
                      <a:pt x="21524" y="0"/>
                      <a:pt x="27722" y="2416"/>
                      <a:pt x="27722" y="5408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" name="Google Shape;43;p2"/>
          <p:cNvGrpSpPr/>
          <p:nvPr/>
        </p:nvGrpSpPr>
        <p:grpSpPr>
          <a:xfrm>
            <a:off x="-758173" y="-443900"/>
            <a:ext cx="3672473" cy="6031299"/>
            <a:chOff x="237850" y="660025"/>
            <a:chExt cx="2725600" cy="4476250"/>
          </a:xfrm>
        </p:grpSpPr>
        <p:sp>
          <p:nvSpPr>
            <p:cNvPr id="44" name="Google Shape;44;p2"/>
            <p:cNvSpPr/>
            <p:nvPr/>
          </p:nvSpPr>
          <p:spPr>
            <a:xfrm>
              <a:off x="582175" y="3663275"/>
              <a:ext cx="109600" cy="43700"/>
            </a:xfrm>
            <a:custGeom>
              <a:avLst/>
              <a:gdLst/>
              <a:ahLst/>
              <a:cxnLst/>
              <a:rect l="l" t="t" r="r" b="b"/>
              <a:pathLst>
                <a:path w="4384" h="1748" extrusionOk="0">
                  <a:moveTo>
                    <a:pt x="1" y="0"/>
                  </a:moveTo>
                  <a:lnTo>
                    <a:pt x="1" y="1747"/>
                  </a:lnTo>
                  <a:lnTo>
                    <a:pt x="4383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258975" y="4396100"/>
              <a:ext cx="117900" cy="84350"/>
            </a:xfrm>
            <a:custGeom>
              <a:avLst/>
              <a:gdLst/>
              <a:ahLst/>
              <a:cxnLst/>
              <a:rect l="l" t="t" r="r" b="b"/>
              <a:pathLst>
                <a:path w="4716" h="3374" extrusionOk="0">
                  <a:moveTo>
                    <a:pt x="697" y="0"/>
                  </a:moveTo>
                  <a:lnTo>
                    <a:pt x="0" y="1606"/>
                  </a:lnTo>
                  <a:lnTo>
                    <a:pt x="4019" y="3373"/>
                  </a:lnTo>
                  <a:lnTo>
                    <a:pt x="471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39550" y="4427400"/>
              <a:ext cx="114375" cy="100250"/>
            </a:xfrm>
            <a:custGeom>
              <a:avLst/>
              <a:gdLst/>
              <a:ahLst/>
              <a:cxnLst/>
              <a:rect l="l" t="t" r="r" b="b"/>
              <a:pathLst>
                <a:path w="4575" h="4010" extrusionOk="0">
                  <a:moveTo>
                    <a:pt x="3534" y="1"/>
                  </a:moveTo>
                  <a:lnTo>
                    <a:pt x="0" y="2606"/>
                  </a:lnTo>
                  <a:lnTo>
                    <a:pt x="1040" y="4009"/>
                  </a:lnTo>
                  <a:lnTo>
                    <a:pt x="4575" y="1404"/>
                  </a:lnTo>
                  <a:lnTo>
                    <a:pt x="3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49075" y="4371875"/>
              <a:ext cx="114375" cy="100225"/>
            </a:xfrm>
            <a:custGeom>
              <a:avLst/>
              <a:gdLst/>
              <a:ahLst/>
              <a:cxnLst/>
              <a:rect l="l" t="t" r="r" b="b"/>
              <a:pathLst>
                <a:path w="4575" h="4009" extrusionOk="0">
                  <a:moveTo>
                    <a:pt x="3535" y="0"/>
                  </a:moveTo>
                  <a:lnTo>
                    <a:pt x="1" y="2605"/>
                  </a:lnTo>
                  <a:lnTo>
                    <a:pt x="1041" y="4009"/>
                  </a:lnTo>
                  <a:lnTo>
                    <a:pt x="4575" y="1404"/>
                  </a:lnTo>
                  <a:lnTo>
                    <a:pt x="3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286400" y="4685900"/>
              <a:ext cx="43700" cy="109825"/>
            </a:xfrm>
            <a:custGeom>
              <a:avLst/>
              <a:gdLst/>
              <a:ahLst/>
              <a:cxnLst/>
              <a:rect l="l" t="t" r="r" b="b"/>
              <a:pathLst>
                <a:path w="1748" h="4393" extrusionOk="0">
                  <a:moveTo>
                    <a:pt x="0" y="0"/>
                  </a:moveTo>
                  <a:lnTo>
                    <a:pt x="0" y="4393"/>
                  </a:lnTo>
                  <a:lnTo>
                    <a:pt x="1747" y="4393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41575" y="4923950"/>
              <a:ext cx="118175" cy="82325"/>
            </a:xfrm>
            <a:custGeom>
              <a:avLst/>
              <a:gdLst/>
              <a:ahLst/>
              <a:cxnLst/>
              <a:rect l="l" t="t" r="r" b="b"/>
              <a:pathLst>
                <a:path w="4727" h="3293" extrusionOk="0">
                  <a:moveTo>
                    <a:pt x="657" y="0"/>
                  </a:moveTo>
                  <a:lnTo>
                    <a:pt x="1" y="1626"/>
                  </a:lnTo>
                  <a:lnTo>
                    <a:pt x="4060" y="3292"/>
                  </a:lnTo>
                  <a:lnTo>
                    <a:pt x="4726" y="167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9025" y="2920600"/>
              <a:ext cx="118150" cy="84075"/>
            </a:xfrm>
            <a:custGeom>
              <a:avLst/>
              <a:gdLst/>
              <a:ahLst/>
              <a:cxnLst/>
              <a:rect l="l" t="t" r="r" b="b"/>
              <a:pathLst>
                <a:path w="4726" h="3363" extrusionOk="0">
                  <a:moveTo>
                    <a:pt x="707" y="0"/>
                  </a:moveTo>
                  <a:lnTo>
                    <a:pt x="0" y="1596"/>
                  </a:lnTo>
                  <a:lnTo>
                    <a:pt x="4029" y="3363"/>
                  </a:lnTo>
                  <a:lnTo>
                    <a:pt x="4726" y="1767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965550" y="1064925"/>
              <a:ext cx="118175" cy="84075"/>
            </a:xfrm>
            <a:custGeom>
              <a:avLst/>
              <a:gdLst/>
              <a:ahLst/>
              <a:cxnLst/>
              <a:rect l="l" t="t" r="r" b="b"/>
              <a:pathLst>
                <a:path w="4727" h="3363" extrusionOk="0">
                  <a:moveTo>
                    <a:pt x="697" y="0"/>
                  </a:moveTo>
                  <a:lnTo>
                    <a:pt x="0" y="1596"/>
                  </a:lnTo>
                  <a:lnTo>
                    <a:pt x="4019" y="3363"/>
                  </a:lnTo>
                  <a:lnTo>
                    <a:pt x="472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190825" y="3453500"/>
              <a:ext cx="50500" cy="112350"/>
            </a:xfrm>
            <a:custGeom>
              <a:avLst/>
              <a:gdLst/>
              <a:ahLst/>
              <a:cxnLst/>
              <a:rect l="l" t="t" r="r" b="b"/>
              <a:pathLst>
                <a:path w="2020" h="4494" extrusionOk="0">
                  <a:moveTo>
                    <a:pt x="273" y="0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2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095800" y="4191375"/>
              <a:ext cx="50275" cy="112100"/>
            </a:xfrm>
            <a:custGeom>
              <a:avLst/>
              <a:gdLst/>
              <a:ahLst/>
              <a:cxnLst/>
              <a:rect l="l" t="t" r="r" b="b"/>
              <a:pathLst>
                <a:path w="2011" h="448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84"/>
                  </a:lnTo>
                  <a:lnTo>
                    <a:pt x="201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644100" y="4122200"/>
              <a:ext cx="118175" cy="86625"/>
            </a:xfrm>
            <a:custGeom>
              <a:avLst/>
              <a:gdLst/>
              <a:ahLst/>
              <a:cxnLst/>
              <a:rect l="l" t="t" r="r" b="b"/>
              <a:pathLst>
                <a:path w="4727" h="3465" extrusionOk="0">
                  <a:moveTo>
                    <a:pt x="758" y="1"/>
                  </a:moveTo>
                  <a:lnTo>
                    <a:pt x="1" y="1576"/>
                  </a:lnTo>
                  <a:lnTo>
                    <a:pt x="3969" y="3464"/>
                  </a:lnTo>
                  <a:lnTo>
                    <a:pt x="4726" y="1889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400250" y="4371100"/>
              <a:ext cx="92675" cy="116900"/>
            </a:xfrm>
            <a:custGeom>
              <a:avLst/>
              <a:gdLst/>
              <a:ahLst/>
              <a:cxnLst/>
              <a:rect l="l" t="t" r="r" b="b"/>
              <a:pathLst>
                <a:path w="3707" h="4676" extrusionOk="0">
                  <a:moveTo>
                    <a:pt x="1515" y="1"/>
                  </a:moveTo>
                  <a:lnTo>
                    <a:pt x="0" y="869"/>
                  </a:lnTo>
                  <a:lnTo>
                    <a:pt x="2202" y="4676"/>
                  </a:lnTo>
                  <a:lnTo>
                    <a:pt x="3706" y="3797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651175" y="4658375"/>
              <a:ext cx="117400" cy="69700"/>
            </a:xfrm>
            <a:custGeom>
              <a:avLst/>
              <a:gdLst/>
              <a:ahLst/>
              <a:cxnLst/>
              <a:rect l="l" t="t" r="r" b="b"/>
              <a:pathLst>
                <a:path w="4696" h="2788" extrusionOk="0">
                  <a:moveTo>
                    <a:pt x="4261" y="1"/>
                  </a:moveTo>
                  <a:lnTo>
                    <a:pt x="0" y="1091"/>
                  </a:lnTo>
                  <a:lnTo>
                    <a:pt x="434" y="2788"/>
                  </a:lnTo>
                  <a:lnTo>
                    <a:pt x="4696" y="1697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03750" y="2062050"/>
              <a:ext cx="50250" cy="112375"/>
            </a:xfrm>
            <a:custGeom>
              <a:avLst/>
              <a:gdLst/>
              <a:ahLst/>
              <a:cxnLst/>
              <a:rect l="l" t="t" r="r" b="b"/>
              <a:pathLst>
                <a:path w="2010" h="4495" extrusionOk="0">
                  <a:moveTo>
                    <a:pt x="263" y="1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10" y="102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37925" y="786475"/>
              <a:ext cx="114125" cy="56575"/>
            </a:xfrm>
            <a:custGeom>
              <a:avLst/>
              <a:gdLst/>
              <a:ahLst/>
              <a:cxnLst/>
              <a:rect l="l" t="t" r="r" b="b"/>
              <a:pathLst>
                <a:path w="4565" h="2263" extrusionOk="0">
                  <a:moveTo>
                    <a:pt x="203" y="1"/>
                  </a:moveTo>
                  <a:lnTo>
                    <a:pt x="1" y="1738"/>
                  </a:lnTo>
                  <a:lnTo>
                    <a:pt x="4353" y="2263"/>
                  </a:lnTo>
                  <a:lnTo>
                    <a:pt x="4565" y="52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555325" y="1172975"/>
              <a:ext cx="96225" cy="115875"/>
            </a:xfrm>
            <a:custGeom>
              <a:avLst/>
              <a:gdLst/>
              <a:ahLst/>
              <a:cxnLst/>
              <a:rect l="l" t="t" r="r" b="b"/>
              <a:pathLst>
                <a:path w="3849" h="4635" extrusionOk="0">
                  <a:moveTo>
                    <a:pt x="2374" y="0"/>
                  </a:moveTo>
                  <a:lnTo>
                    <a:pt x="1" y="3696"/>
                  </a:lnTo>
                  <a:lnTo>
                    <a:pt x="1475" y="4635"/>
                  </a:lnTo>
                  <a:lnTo>
                    <a:pt x="3848" y="939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216300" y="1115675"/>
              <a:ext cx="61875" cy="115625"/>
            </a:xfrm>
            <a:custGeom>
              <a:avLst/>
              <a:gdLst/>
              <a:ahLst/>
              <a:cxnLst/>
              <a:rect l="l" t="t" r="r" b="b"/>
              <a:pathLst>
                <a:path w="2475" h="4625" extrusionOk="0">
                  <a:moveTo>
                    <a:pt x="1728" y="0"/>
                  </a:moveTo>
                  <a:lnTo>
                    <a:pt x="1" y="303"/>
                  </a:lnTo>
                  <a:lnTo>
                    <a:pt x="758" y="4625"/>
                  </a:lnTo>
                  <a:lnTo>
                    <a:pt x="2475" y="4322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473700" y="1004850"/>
              <a:ext cx="115650" cy="96950"/>
            </a:xfrm>
            <a:custGeom>
              <a:avLst/>
              <a:gdLst/>
              <a:ahLst/>
              <a:cxnLst/>
              <a:rect l="l" t="t" r="r" b="b"/>
              <a:pathLst>
                <a:path w="4626" h="3878" extrusionOk="0">
                  <a:moveTo>
                    <a:pt x="3656" y="0"/>
                  </a:moveTo>
                  <a:lnTo>
                    <a:pt x="1" y="2424"/>
                  </a:lnTo>
                  <a:lnTo>
                    <a:pt x="970" y="387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419525" y="725650"/>
              <a:ext cx="66675" cy="116900"/>
            </a:xfrm>
            <a:custGeom>
              <a:avLst/>
              <a:gdLst/>
              <a:ahLst/>
              <a:cxnLst/>
              <a:rect l="l" t="t" r="r" b="b"/>
              <a:pathLst>
                <a:path w="2667" h="4676" extrusionOk="0">
                  <a:moveTo>
                    <a:pt x="1697" y="0"/>
                  </a:moveTo>
                  <a:lnTo>
                    <a:pt x="0" y="394"/>
                  </a:lnTo>
                  <a:lnTo>
                    <a:pt x="960" y="4676"/>
                  </a:lnTo>
                  <a:lnTo>
                    <a:pt x="2666" y="4292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847900" y="676675"/>
              <a:ext cx="103025" cy="112875"/>
            </a:xfrm>
            <a:custGeom>
              <a:avLst/>
              <a:gdLst/>
              <a:ahLst/>
              <a:cxnLst/>
              <a:rect l="l" t="t" r="r" b="b"/>
              <a:pathLst>
                <a:path w="4121" h="4515" extrusionOk="0">
                  <a:moveTo>
                    <a:pt x="2768" y="0"/>
                  </a:moveTo>
                  <a:lnTo>
                    <a:pt x="1" y="3413"/>
                  </a:lnTo>
                  <a:lnTo>
                    <a:pt x="1354" y="4514"/>
                  </a:lnTo>
                  <a:lnTo>
                    <a:pt x="4121" y="1101"/>
                  </a:lnTo>
                  <a:lnTo>
                    <a:pt x="2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65525" y="1646025"/>
              <a:ext cx="117925" cy="77025"/>
            </a:xfrm>
            <a:custGeom>
              <a:avLst/>
              <a:gdLst/>
              <a:ahLst/>
              <a:cxnLst/>
              <a:rect l="l" t="t" r="r" b="b"/>
              <a:pathLst>
                <a:path w="4717" h="3081" extrusionOk="0">
                  <a:moveTo>
                    <a:pt x="566" y="1"/>
                  </a:moveTo>
                  <a:lnTo>
                    <a:pt x="1" y="1657"/>
                  </a:lnTo>
                  <a:lnTo>
                    <a:pt x="4151" y="3081"/>
                  </a:lnTo>
                  <a:lnTo>
                    <a:pt x="4716" y="142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46925" y="1455950"/>
              <a:ext cx="104300" cy="112100"/>
            </a:xfrm>
            <a:custGeom>
              <a:avLst/>
              <a:gdLst/>
              <a:ahLst/>
              <a:cxnLst/>
              <a:rect l="l" t="t" r="r" b="b"/>
              <a:pathLst>
                <a:path w="4172" h="4484" extrusionOk="0">
                  <a:moveTo>
                    <a:pt x="1344" y="1"/>
                  </a:moveTo>
                  <a:lnTo>
                    <a:pt x="1" y="1131"/>
                  </a:lnTo>
                  <a:lnTo>
                    <a:pt x="2838" y="4484"/>
                  </a:lnTo>
                  <a:lnTo>
                    <a:pt x="4171" y="3363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73B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37675" y="1276725"/>
              <a:ext cx="92425" cy="117150"/>
            </a:xfrm>
            <a:custGeom>
              <a:avLst/>
              <a:gdLst/>
              <a:ahLst/>
              <a:cxnLst/>
              <a:rect l="l" t="t" r="r" b="b"/>
              <a:pathLst>
                <a:path w="3697" h="4686" extrusionOk="0">
                  <a:moveTo>
                    <a:pt x="2182" y="0"/>
                  </a:moveTo>
                  <a:lnTo>
                    <a:pt x="1" y="3817"/>
                  </a:lnTo>
                  <a:lnTo>
                    <a:pt x="1515" y="4686"/>
                  </a:lnTo>
                  <a:lnTo>
                    <a:pt x="3696" y="869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152700" y="2567950"/>
              <a:ext cx="48225" cy="111600"/>
            </a:xfrm>
            <a:custGeom>
              <a:avLst/>
              <a:gdLst/>
              <a:ahLst/>
              <a:cxnLst/>
              <a:rect l="l" t="t" r="r" b="b"/>
              <a:pathLst>
                <a:path w="1929" h="4464" extrusionOk="0">
                  <a:moveTo>
                    <a:pt x="1737" y="0"/>
                  </a:moveTo>
                  <a:lnTo>
                    <a:pt x="0" y="81"/>
                  </a:lnTo>
                  <a:lnTo>
                    <a:pt x="192" y="4463"/>
                  </a:lnTo>
                  <a:lnTo>
                    <a:pt x="1929" y="4393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18150" y="282517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0" y="4100"/>
                  </a:lnTo>
                  <a:lnTo>
                    <a:pt x="1626" y="4726"/>
                  </a:lnTo>
                  <a:lnTo>
                    <a:pt x="3211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82725" y="4260550"/>
              <a:ext cx="80300" cy="118150"/>
            </a:xfrm>
            <a:custGeom>
              <a:avLst/>
              <a:gdLst/>
              <a:ahLst/>
              <a:cxnLst/>
              <a:rect l="l" t="t" r="r" b="b"/>
              <a:pathLst>
                <a:path w="3212" h="4726" extrusionOk="0">
                  <a:moveTo>
                    <a:pt x="1586" y="0"/>
                  </a:moveTo>
                  <a:lnTo>
                    <a:pt x="1" y="4100"/>
                  </a:lnTo>
                  <a:lnTo>
                    <a:pt x="1626" y="4726"/>
                  </a:lnTo>
                  <a:lnTo>
                    <a:pt x="3212" y="626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77175" y="3139450"/>
              <a:ext cx="117675" cy="73000"/>
            </a:xfrm>
            <a:custGeom>
              <a:avLst/>
              <a:gdLst/>
              <a:ahLst/>
              <a:cxnLst/>
              <a:rect l="l" t="t" r="r" b="b"/>
              <a:pathLst>
                <a:path w="4707" h="2920" extrusionOk="0">
                  <a:moveTo>
                    <a:pt x="4211" y="1"/>
                  </a:moveTo>
                  <a:lnTo>
                    <a:pt x="1" y="1243"/>
                  </a:lnTo>
                  <a:lnTo>
                    <a:pt x="496" y="2919"/>
                  </a:lnTo>
                  <a:lnTo>
                    <a:pt x="4706" y="1677"/>
                  </a:lnTo>
                  <a:lnTo>
                    <a:pt x="4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44475" y="2103950"/>
              <a:ext cx="96200" cy="116150"/>
            </a:xfrm>
            <a:custGeom>
              <a:avLst/>
              <a:gdLst/>
              <a:ahLst/>
              <a:cxnLst/>
              <a:rect l="l" t="t" r="r" b="b"/>
              <a:pathLst>
                <a:path w="3848" h="4646" extrusionOk="0">
                  <a:moveTo>
                    <a:pt x="2373" y="1"/>
                  </a:moveTo>
                  <a:lnTo>
                    <a:pt x="0" y="3697"/>
                  </a:lnTo>
                  <a:lnTo>
                    <a:pt x="1475" y="4646"/>
                  </a:lnTo>
                  <a:lnTo>
                    <a:pt x="3847" y="950"/>
                  </a:lnTo>
                  <a:lnTo>
                    <a:pt x="2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81100" y="2506100"/>
              <a:ext cx="115650" cy="97200"/>
            </a:xfrm>
            <a:custGeom>
              <a:avLst/>
              <a:gdLst/>
              <a:ahLst/>
              <a:cxnLst/>
              <a:rect l="l" t="t" r="r" b="b"/>
              <a:pathLst>
                <a:path w="4626" h="3888" extrusionOk="0">
                  <a:moveTo>
                    <a:pt x="3656" y="0"/>
                  </a:moveTo>
                  <a:lnTo>
                    <a:pt x="1" y="2424"/>
                  </a:lnTo>
                  <a:lnTo>
                    <a:pt x="960" y="388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211775" y="2019900"/>
              <a:ext cx="114625" cy="100250"/>
            </a:xfrm>
            <a:custGeom>
              <a:avLst/>
              <a:gdLst/>
              <a:ahLst/>
              <a:cxnLst/>
              <a:rect l="l" t="t" r="r" b="b"/>
              <a:pathLst>
                <a:path w="4585" h="4010" extrusionOk="0">
                  <a:moveTo>
                    <a:pt x="1040" y="0"/>
                  </a:moveTo>
                  <a:lnTo>
                    <a:pt x="0" y="1414"/>
                  </a:lnTo>
                  <a:lnTo>
                    <a:pt x="3544" y="4009"/>
                  </a:lnTo>
                  <a:lnTo>
                    <a:pt x="4584" y="25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462175" y="4818175"/>
              <a:ext cx="109850" cy="43700"/>
            </a:xfrm>
            <a:custGeom>
              <a:avLst/>
              <a:gdLst/>
              <a:ahLst/>
              <a:cxnLst/>
              <a:rect l="l" t="t" r="r" b="b"/>
              <a:pathLst>
                <a:path w="4394" h="1748" extrusionOk="0">
                  <a:moveTo>
                    <a:pt x="1" y="1"/>
                  </a:moveTo>
                  <a:lnTo>
                    <a:pt x="1" y="1747"/>
                  </a:lnTo>
                  <a:lnTo>
                    <a:pt x="4393" y="174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06250" y="5031225"/>
              <a:ext cx="111600" cy="105050"/>
            </a:xfrm>
            <a:custGeom>
              <a:avLst/>
              <a:gdLst/>
              <a:ahLst/>
              <a:cxnLst/>
              <a:rect l="l" t="t" r="r" b="b"/>
              <a:pathLst>
                <a:path w="4464" h="4202" extrusionOk="0">
                  <a:moveTo>
                    <a:pt x="3312" y="1"/>
                  </a:moveTo>
                  <a:lnTo>
                    <a:pt x="0" y="2879"/>
                  </a:lnTo>
                  <a:lnTo>
                    <a:pt x="1141" y="4201"/>
                  </a:lnTo>
                  <a:lnTo>
                    <a:pt x="4464" y="1324"/>
                  </a:lnTo>
                  <a:lnTo>
                    <a:pt x="3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6150" y="3257100"/>
              <a:ext cx="96200" cy="115900"/>
            </a:xfrm>
            <a:custGeom>
              <a:avLst/>
              <a:gdLst/>
              <a:ahLst/>
              <a:cxnLst/>
              <a:rect l="l" t="t" r="r" b="b"/>
              <a:pathLst>
                <a:path w="3848" h="4636" extrusionOk="0">
                  <a:moveTo>
                    <a:pt x="2373" y="0"/>
                  </a:moveTo>
                  <a:lnTo>
                    <a:pt x="0" y="3696"/>
                  </a:lnTo>
                  <a:lnTo>
                    <a:pt x="1474" y="4635"/>
                  </a:lnTo>
                  <a:lnTo>
                    <a:pt x="3847" y="950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23850" y="950825"/>
              <a:ext cx="86350" cy="117900"/>
            </a:xfrm>
            <a:custGeom>
              <a:avLst/>
              <a:gdLst/>
              <a:ahLst/>
              <a:cxnLst/>
              <a:rect l="l" t="t" r="r" b="b"/>
              <a:pathLst>
                <a:path w="3454" h="4716" extrusionOk="0">
                  <a:moveTo>
                    <a:pt x="1868" y="0"/>
                  </a:moveTo>
                  <a:lnTo>
                    <a:pt x="0" y="3969"/>
                  </a:lnTo>
                  <a:lnTo>
                    <a:pt x="1585" y="4716"/>
                  </a:lnTo>
                  <a:lnTo>
                    <a:pt x="3453" y="737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12100" y="768825"/>
              <a:ext cx="117150" cy="91150"/>
            </a:xfrm>
            <a:custGeom>
              <a:avLst/>
              <a:gdLst/>
              <a:ahLst/>
              <a:cxnLst/>
              <a:rect l="l" t="t" r="r" b="b"/>
              <a:pathLst>
                <a:path w="4686" h="3646" extrusionOk="0">
                  <a:moveTo>
                    <a:pt x="838" y="0"/>
                  </a:moveTo>
                  <a:lnTo>
                    <a:pt x="0" y="1535"/>
                  </a:lnTo>
                  <a:lnTo>
                    <a:pt x="3847" y="3645"/>
                  </a:lnTo>
                  <a:lnTo>
                    <a:pt x="4685" y="2110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0050" y="660025"/>
              <a:ext cx="116900" cy="92900"/>
            </a:xfrm>
            <a:custGeom>
              <a:avLst/>
              <a:gdLst/>
              <a:ahLst/>
              <a:cxnLst/>
              <a:rect l="l" t="t" r="r" b="b"/>
              <a:pathLst>
                <a:path w="4676" h="3716" extrusionOk="0">
                  <a:moveTo>
                    <a:pt x="3807" y="0"/>
                  </a:moveTo>
                  <a:lnTo>
                    <a:pt x="0" y="2201"/>
                  </a:lnTo>
                  <a:lnTo>
                    <a:pt x="868" y="3716"/>
                  </a:lnTo>
                  <a:lnTo>
                    <a:pt x="4675" y="1515"/>
                  </a:lnTo>
                  <a:lnTo>
                    <a:pt x="3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37850" y="1312825"/>
              <a:ext cx="118175" cy="82825"/>
            </a:xfrm>
            <a:custGeom>
              <a:avLst/>
              <a:gdLst/>
              <a:ahLst/>
              <a:cxnLst/>
              <a:rect l="l" t="t" r="r" b="b"/>
              <a:pathLst>
                <a:path w="4727" h="3313" extrusionOk="0">
                  <a:moveTo>
                    <a:pt x="677" y="0"/>
                  </a:moveTo>
                  <a:lnTo>
                    <a:pt x="1" y="1616"/>
                  </a:lnTo>
                  <a:lnTo>
                    <a:pt x="4050" y="3312"/>
                  </a:lnTo>
                  <a:lnTo>
                    <a:pt x="4727" y="1697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15575" y="1670275"/>
              <a:ext cx="107325" cy="109825"/>
            </a:xfrm>
            <a:custGeom>
              <a:avLst/>
              <a:gdLst/>
              <a:ahLst/>
              <a:cxnLst/>
              <a:rect l="l" t="t" r="r" b="b"/>
              <a:pathLst>
                <a:path w="4293" h="4393" extrusionOk="0">
                  <a:moveTo>
                    <a:pt x="1263" y="0"/>
                  </a:moveTo>
                  <a:lnTo>
                    <a:pt x="1" y="1212"/>
                  </a:lnTo>
                  <a:lnTo>
                    <a:pt x="3030" y="4393"/>
                  </a:lnTo>
                  <a:lnTo>
                    <a:pt x="4292" y="3181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0200" y="1477650"/>
              <a:ext cx="60100" cy="115150"/>
            </a:xfrm>
            <a:custGeom>
              <a:avLst/>
              <a:gdLst/>
              <a:ahLst/>
              <a:cxnLst/>
              <a:rect l="l" t="t" r="r" b="b"/>
              <a:pathLst>
                <a:path w="2404" h="4606" extrusionOk="0">
                  <a:moveTo>
                    <a:pt x="677" y="1"/>
                  </a:moveTo>
                  <a:lnTo>
                    <a:pt x="0" y="4343"/>
                  </a:lnTo>
                  <a:lnTo>
                    <a:pt x="1727" y="4605"/>
                  </a:lnTo>
                  <a:lnTo>
                    <a:pt x="2404" y="263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37650" y="1232300"/>
              <a:ext cx="95450" cy="116400"/>
            </a:xfrm>
            <a:custGeom>
              <a:avLst/>
              <a:gdLst/>
              <a:ahLst/>
              <a:cxnLst/>
              <a:rect l="l" t="t" r="r" b="b"/>
              <a:pathLst>
                <a:path w="3818" h="4656" extrusionOk="0">
                  <a:moveTo>
                    <a:pt x="1475" y="0"/>
                  </a:moveTo>
                  <a:lnTo>
                    <a:pt x="1" y="929"/>
                  </a:lnTo>
                  <a:lnTo>
                    <a:pt x="2333" y="4655"/>
                  </a:lnTo>
                  <a:lnTo>
                    <a:pt x="3818" y="3726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244575" y="3745050"/>
              <a:ext cx="115650" cy="97225"/>
            </a:xfrm>
            <a:custGeom>
              <a:avLst/>
              <a:gdLst/>
              <a:ahLst/>
              <a:cxnLst/>
              <a:rect l="l" t="t" r="r" b="b"/>
              <a:pathLst>
                <a:path w="4626" h="3889" extrusionOk="0">
                  <a:moveTo>
                    <a:pt x="3656" y="1"/>
                  </a:moveTo>
                  <a:lnTo>
                    <a:pt x="1" y="2434"/>
                  </a:lnTo>
                  <a:lnTo>
                    <a:pt x="970" y="3888"/>
                  </a:lnTo>
                  <a:lnTo>
                    <a:pt x="4626" y="145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88450" y="3413850"/>
              <a:ext cx="118175" cy="76775"/>
            </a:xfrm>
            <a:custGeom>
              <a:avLst/>
              <a:gdLst/>
              <a:ahLst/>
              <a:cxnLst/>
              <a:rect l="l" t="t" r="r" b="b"/>
              <a:pathLst>
                <a:path w="4727" h="3071" extrusionOk="0">
                  <a:moveTo>
                    <a:pt x="566" y="1"/>
                  </a:moveTo>
                  <a:lnTo>
                    <a:pt x="1" y="1647"/>
                  </a:lnTo>
                  <a:lnTo>
                    <a:pt x="4161" y="3071"/>
                  </a:lnTo>
                  <a:lnTo>
                    <a:pt x="4727" y="141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934000" y="4710375"/>
              <a:ext cx="48475" cy="111600"/>
            </a:xfrm>
            <a:custGeom>
              <a:avLst/>
              <a:gdLst/>
              <a:ahLst/>
              <a:cxnLst/>
              <a:rect l="l" t="t" r="r" b="b"/>
              <a:pathLst>
                <a:path w="1939" h="4464" extrusionOk="0">
                  <a:moveTo>
                    <a:pt x="1747" y="1"/>
                  </a:moveTo>
                  <a:lnTo>
                    <a:pt x="0" y="72"/>
                  </a:lnTo>
                  <a:lnTo>
                    <a:pt x="192" y="4464"/>
                  </a:lnTo>
                  <a:lnTo>
                    <a:pt x="1939" y="4383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99500" y="472502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1" y="4090"/>
                  </a:lnTo>
                  <a:lnTo>
                    <a:pt x="1626" y="4726"/>
                  </a:lnTo>
                  <a:lnTo>
                    <a:pt x="3212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3100" y="4769950"/>
              <a:ext cx="111875" cy="49250"/>
            </a:xfrm>
            <a:custGeom>
              <a:avLst/>
              <a:gdLst/>
              <a:ahLst/>
              <a:cxnLst/>
              <a:rect l="l" t="t" r="r" b="b"/>
              <a:pathLst>
                <a:path w="4475" h="1970" extrusionOk="0">
                  <a:moveTo>
                    <a:pt x="82" y="1"/>
                  </a:moveTo>
                  <a:lnTo>
                    <a:pt x="1" y="1748"/>
                  </a:lnTo>
                  <a:lnTo>
                    <a:pt x="4383" y="1970"/>
                  </a:lnTo>
                  <a:lnTo>
                    <a:pt x="4474" y="22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27450" y="3929350"/>
              <a:ext cx="104275" cy="112100"/>
            </a:xfrm>
            <a:custGeom>
              <a:avLst/>
              <a:gdLst/>
              <a:ahLst/>
              <a:cxnLst/>
              <a:rect l="l" t="t" r="r" b="b"/>
              <a:pathLst>
                <a:path w="4171" h="4484" extrusionOk="0">
                  <a:moveTo>
                    <a:pt x="1343" y="0"/>
                  </a:moveTo>
                  <a:lnTo>
                    <a:pt x="0" y="1131"/>
                  </a:lnTo>
                  <a:lnTo>
                    <a:pt x="2827" y="4483"/>
                  </a:lnTo>
                  <a:lnTo>
                    <a:pt x="4170" y="3363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647475" y="4277450"/>
              <a:ext cx="116650" cy="98975"/>
            </a:xfrm>
            <a:custGeom>
              <a:avLst/>
              <a:gdLst/>
              <a:ahLst/>
              <a:cxnLst/>
              <a:rect l="l" t="t" r="r" b="b"/>
              <a:pathLst>
                <a:path w="4666" h="3959" extrusionOk="0">
                  <a:moveTo>
                    <a:pt x="3656" y="1"/>
                  </a:moveTo>
                  <a:lnTo>
                    <a:pt x="1" y="2434"/>
                  </a:lnTo>
                  <a:lnTo>
                    <a:pt x="1010" y="3959"/>
                  </a:lnTo>
                  <a:lnTo>
                    <a:pt x="4666" y="152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59625" y="4332725"/>
              <a:ext cx="116900" cy="99000"/>
            </a:xfrm>
            <a:custGeom>
              <a:avLst/>
              <a:gdLst/>
              <a:ahLst/>
              <a:cxnLst/>
              <a:rect l="l" t="t" r="r" b="b"/>
              <a:pathLst>
                <a:path w="4676" h="3960" extrusionOk="0">
                  <a:moveTo>
                    <a:pt x="3666" y="1"/>
                  </a:moveTo>
                  <a:lnTo>
                    <a:pt x="0" y="2434"/>
                  </a:lnTo>
                  <a:lnTo>
                    <a:pt x="1020" y="3959"/>
                  </a:lnTo>
                  <a:lnTo>
                    <a:pt x="4675" y="1526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565175" y="3851325"/>
              <a:ext cx="114625" cy="100000"/>
            </a:xfrm>
            <a:custGeom>
              <a:avLst/>
              <a:gdLst/>
              <a:ahLst/>
              <a:cxnLst/>
              <a:rect l="l" t="t" r="r" b="b"/>
              <a:pathLst>
                <a:path w="4585" h="4000" extrusionOk="0">
                  <a:moveTo>
                    <a:pt x="1041" y="1"/>
                  </a:moveTo>
                  <a:lnTo>
                    <a:pt x="1" y="1405"/>
                  </a:lnTo>
                  <a:lnTo>
                    <a:pt x="3545" y="4000"/>
                  </a:lnTo>
                  <a:lnTo>
                    <a:pt x="4585" y="259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17975" y="4009100"/>
              <a:ext cx="108550" cy="108575"/>
            </a:xfrm>
            <a:custGeom>
              <a:avLst/>
              <a:gdLst/>
              <a:ahLst/>
              <a:cxnLst/>
              <a:rect l="l" t="t" r="r" b="b"/>
              <a:pathLst>
                <a:path w="4342" h="4343" extrusionOk="0">
                  <a:moveTo>
                    <a:pt x="3100" y="1"/>
                  </a:moveTo>
                  <a:lnTo>
                    <a:pt x="0" y="3101"/>
                  </a:lnTo>
                  <a:lnTo>
                    <a:pt x="1232" y="4343"/>
                  </a:lnTo>
                  <a:lnTo>
                    <a:pt x="4342" y="1233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2"/>
          <p:cNvGrpSpPr/>
          <p:nvPr/>
        </p:nvGrpSpPr>
        <p:grpSpPr>
          <a:xfrm>
            <a:off x="6160311" y="-436253"/>
            <a:ext cx="3741865" cy="6016006"/>
            <a:chOff x="4594175" y="578725"/>
            <a:chExt cx="2777100" cy="4464900"/>
          </a:xfrm>
        </p:grpSpPr>
        <p:sp>
          <p:nvSpPr>
            <p:cNvPr id="95" name="Google Shape;95;p2"/>
            <p:cNvSpPr/>
            <p:nvPr/>
          </p:nvSpPr>
          <p:spPr>
            <a:xfrm>
              <a:off x="7272800" y="35807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5" y="0"/>
                  </a:moveTo>
                  <a:lnTo>
                    <a:pt x="1" y="3615"/>
                  </a:lnTo>
                  <a:lnTo>
                    <a:pt x="1435" y="4605"/>
                  </a:lnTo>
                  <a:lnTo>
                    <a:pt x="3939" y="1000"/>
                  </a:lnTo>
                  <a:lnTo>
                    <a:pt x="2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040050" y="4734375"/>
              <a:ext cx="117925" cy="84075"/>
            </a:xfrm>
            <a:custGeom>
              <a:avLst/>
              <a:gdLst/>
              <a:ahLst/>
              <a:cxnLst/>
              <a:rect l="l" t="t" r="r" b="b"/>
              <a:pathLst>
                <a:path w="4717" h="3363" extrusionOk="0">
                  <a:moveTo>
                    <a:pt x="698" y="0"/>
                  </a:moveTo>
                  <a:lnTo>
                    <a:pt x="1" y="1606"/>
                  </a:lnTo>
                  <a:lnTo>
                    <a:pt x="4020" y="3363"/>
                  </a:lnTo>
                  <a:lnTo>
                    <a:pt x="4717" y="1767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712150" y="4509200"/>
              <a:ext cx="50250" cy="112350"/>
            </a:xfrm>
            <a:custGeom>
              <a:avLst/>
              <a:gdLst/>
              <a:ahLst/>
              <a:cxnLst/>
              <a:rect l="l" t="t" r="r" b="b"/>
              <a:pathLst>
                <a:path w="2010" h="4494" extrusionOk="0">
                  <a:moveTo>
                    <a:pt x="273" y="0"/>
                  </a:moveTo>
                  <a:lnTo>
                    <a:pt x="0" y="4393"/>
                  </a:lnTo>
                  <a:lnTo>
                    <a:pt x="1747" y="4494"/>
                  </a:lnTo>
                  <a:lnTo>
                    <a:pt x="201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988400" y="4931275"/>
              <a:ext cx="50525" cy="112350"/>
            </a:xfrm>
            <a:custGeom>
              <a:avLst/>
              <a:gdLst/>
              <a:ahLst/>
              <a:cxnLst/>
              <a:rect l="l" t="t" r="r" b="b"/>
              <a:pathLst>
                <a:path w="2021" h="449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94"/>
                  </a:lnTo>
                  <a:lnTo>
                    <a:pt x="202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47775" y="3763500"/>
              <a:ext cx="118425" cy="82825"/>
            </a:xfrm>
            <a:custGeom>
              <a:avLst/>
              <a:gdLst/>
              <a:ahLst/>
              <a:cxnLst/>
              <a:rect l="l" t="t" r="r" b="b"/>
              <a:pathLst>
                <a:path w="4737" h="3313" extrusionOk="0">
                  <a:moveTo>
                    <a:pt x="677" y="0"/>
                  </a:moveTo>
                  <a:lnTo>
                    <a:pt x="0" y="1616"/>
                  </a:lnTo>
                  <a:lnTo>
                    <a:pt x="4060" y="3312"/>
                  </a:lnTo>
                  <a:lnTo>
                    <a:pt x="4736" y="1696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832300" y="3966950"/>
              <a:ext cx="107325" cy="109575"/>
            </a:xfrm>
            <a:custGeom>
              <a:avLst/>
              <a:gdLst/>
              <a:ahLst/>
              <a:cxnLst/>
              <a:rect l="l" t="t" r="r" b="b"/>
              <a:pathLst>
                <a:path w="4293" h="4383" extrusionOk="0">
                  <a:moveTo>
                    <a:pt x="1263" y="1"/>
                  </a:moveTo>
                  <a:lnTo>
                    <a:pt x="1" y="1202"/>
                  </a:lnTo>
                  <a:lnTo>
                    <a:pt x="3030" y="4383"/>
                  </a:lnTo>
                  <a:lnTo>
                    <a:pt x="4292" y="3181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728900" y="1099750"/>
              <a:ext cx="107825" cy="109350"/>
            </a:xfrm>
            <a:custGeom>
              <a:avLst/>
              <a:gdLst/>
              <a:ahLst/>
              <a:cxnLst/>
              <a:rect l="l" t="t" r="r" b="b"/>
              <a:pathLst>
                <a:path w="4313" h="4374" extrusionOk="0">
                  <a:moveTo>
                    <a:pt x="3060" y="1"/>
                  </a:moveTo>
                  <a:lnTo>
                    <a:pt x="0" y="3161"/>
                  </a:lnTo>
                  <a:lnTo>
                    <a:pt x="1263" y="4373"/>
                  </a:lnTo>
                  <a:lnTo>
                    <a:pt x="4312" y="1213"/>
                  </a:lnTo>
                  <a:lnTo>
                    <a:pt x="30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288400" y="1057100"/>
              <a:ext cx="118150" cy="82075"/>
            </a:xfrm>
            <a:custGeom>
              <a:avLst/>
              <a:gdLst/>
              <a:ahLst/>
              <a:cxnLst/>
              <a:rect l="l" t="t" r="r" b="b"/>
              <a:pathLst>
                <a:path w="4726" h="3283" extrusionOk="0">
                  <a:moveTo>
                    <a:pt x="4069" y="0"/>
                  </a:moveTo>
                  <a:lnTo>
                    <a:pt x="0" y="1667"/>
                  </a:lnTo>
                  <a:lnTo>
                    <a:pt x="667" y="3282"/>
                  </a:lnTo>
                  <a:lnTo>
                    <a:pt x="4726" y="1616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408550" y="779175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83" y="0"/>
                  </a:moveTo>
                  <a:lnTo>
                    <a:pt x="1" y="1171"/>
                  </a:lnTo>
                  <a:lnTo>
                    <a:pt x="2959" y="4413"/>
                  </a:lnTo>
                  <a:lnTo>
                    <a:pt x="4252" y="3231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154000" y="626950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93" y="0"/>
                  </a:moveTo>
                  <a:lnTo>
                    <a:pt x="1" y="1172"/>
                  </a:lnTo>
                  <a:lnTo>
                    <a:pt x="2969" y="4413"/>
                  </a:lnTo>
                  <a:lnTo>
                    <a:pt x="4252" y="3231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18900" y="1493300"/>
              <a:ext cx="111350" cy="105550"/>
            </a:xfrm>
            <a:custGeom>
              <a:avLst/>
              <a:gdLst/>
              <a:ahLst/>
              <a:cxnLst/>
              <a:rect l="l" t="t" r="r" b="b"/>
              <a:pathLst>
                <a:path w="4454" h="4222" extrusionOk="0">
                  <a:moveTo>
                    <a:pt x="1151" y="1"/>
                  </a:moveTo>
                  <a:lnTo>
                    <a:pt x="0" y="1314"/>
                  </a:lnTo>
                  <a:lnTo>
                    <a:pt x="3292" y="4222"/>
                  </a:lnTo>
                  <a:lnTo>
                    <a:pt x="4453" y="2909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187750" y="3961900"/>
              <a:ext cx="111325" cy="105300"/>
            </a:xfrm>
            <a:custGeom>
              <a:avLst/>
              <a:gdLst/>
              <a:ahLst/>
              <a:cxnLst/>
              <a:rect l="l" t="t" r="r" b="b"/>
              <a:pathLst>
                <a:path w="4453" h="4212" extrusionOk="0">
                  <a:moveTo>
                    <a:pt x="1161" y="1"/>
                  </a:moveTo>
                  <a:lnTo>
                    <a:pt x="0" y="1313"/>
                  </a:lnTo>
                  <a:lnTo>
                    <a:pt x="3302" y="4211"/>
                  </a:lnTo>
                  <a:lnTo>
                    <a:pt x="4453" y="2909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430175" y="1376175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0" y="738"/>
                  </a:lnTo>
                  <a:lnTo>
                    <a:pt x="1848" y="4716"/>
                  </a:lnTo>
                  <a:lnTo>
                    <a:pt x="3433" y="397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004975" y="9536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1232" y="0"/>
                  </a:moveTo>
                  <a:lnTo>
                    <a:pt x="0" y="1232"/>
                  </a:lnTo>
                  <a:lnTo>
                    <a:pt x="3100" y="4342"/>
                  </a:lnTo>
                  <a:lnTo>
                    <a:pt x="4342" y="3100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735875" y="1146450"/>
              <a:ext cx="89375" cy="117675"/>
            </a:xfrm>
            <a:custGeom>
              <a:avLst/>
              <a:gdLst/>
              <a:ahLst/>
              <a:cxnLst/>
              <a:rect l="l" t="t" r="r" b="b"/>
              <a:pathLst>
                <a:path w="3575" h="4707" extrusionOk="0">
                  <a:moveTo>
                    <a:pt x="2030" y="1"/>
                  </a:moveTo>
                  <a:lnTo>
                    <a:pt x="0" y="3899"/>
                  </a:lnTo>
                  <a:lnTo>
                    <a:pt x="1545" y="4706"/>
                  </a:lnTo>
                  <a:lnTo>
                    <a:pt x="3575" y="819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728800" y="616100"/>
              <a:ext cx="89650" cy="117650"/>
            </a:xfrm>
            <a:custGeom>
              <a:avLst/>
              <a:gdLst/>
              <a:ahLst/>
              <a:cxnLst/>
              <a:rect l="l" t="t" r="r" b="b"/>
              <a:pathLst>
                <a:path w="3586" h="4706" extrusionOk="0">
                  <a:moveTo>
                    <a:pt x="2040" y="0"/>
                  </a:moveTo>
                  <a:lnTo>
                    <a:pt x="1" y="3888"/>
                  </a:lnTo>
                  <a:lnTo>
                    <a:pt x="1546" y="4705"/>
                  </a:lnTo>
                  <a:lnTo>
                    <a:pt x="3585" y="808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349900" y="1975225"/>
              <a:ext cx="98975" cy="114875"/>
            </a:xfrm>
            <a:custGeom>
              <a:avLst/>
              <a:gdLst/>
              <a:ahLst/>
              <a:cxnLst/>
              <a:rect l="l" t="t" r="r" b="b"/>
              <a:pathLst>
                <a:path w="3959" h="4595" extrusionOk="0">
                  <a:moveTo>
                    <a:pt x="2525" y="0"/>
                  </a:moveTo>
                  <a:lnTo>
                    <a:pt x="0" y="3595"/>
                  </a:lnTo>
                  <a:lnTo>
                    <a:pt x="1434" y="4595"/>
                  </a:lnTo>
                  <a:lnTo>
                    <a:pt x="3959" y="1000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216275" y="701425"/>
              <a:ext cx="98725" cy="115125"/>
            </a:xfrm>
            <a:custGeom>
              <a:avLst/>
              <a:gdLst/>
              <a:ahLst/>
              <a:cxnLst/>
              <a:rect l="l" t="t" r="r" b="b"/>
              <a:pathLst>
                <a:path w="3949" h="4605" extrusionOk="0">
                  <a:moveTo>
                    <a:pt x="2514" y="0"/>
                  </a:moveTo>
                  <a:lnTo>
                    <a:pt x="0" y="3605"/>
                  </a:lnTo>
                  <a:lnTo>
                    <a:pt x="1424" y="4604"/>
                  </a:lnTo>
                  <a:lnTo>
                    <a:pt x="3948" y="1000"/>
                  </a:lnTo>
                  <a:lnTo>
                    <a:pt x="2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642225" y="1746500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6" y="1"/>
                  </a:moveTo>
                  <a:lnTo>
                    <a:pt x="0" y="2283"/>
                  </a:lnTo>
                  <a:lnTo>
                    <a:pt x="909" y="3777"/>
                  </a:lnTo>
                  <a:lnTo>
                    <a:pt x="4655" y="148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189250" y="2557075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7" y="1"/>
                  </a:moveTo>
                  <a:lnTo>
                    <a:pt x="1" y="2283"/>
                  </a:lnTo>
                  <a:lnTo>
                    <a:pt x="909" y="3777"/>
                  </a:lnTo>
                  <a:lnTo>
                    <a:pt x="4656" y="1485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198600" y="1955525"/>
              <a:ext cx="116400" cy="94700"/>
            </a:xfrm>
            <a:custGeom>
              <a:avLst/>
              <a:gdLst/>
              <a:ahLst/>
              <a:cxnLst/>
              <a:rect l="l" t="t" r="r" b="b"/>
              <a:pathLst>
                <a:path w="4656" h="3788" extrusionOk="0">
                  <a:moveTo>
                    <a:pt x="3746" y="1"/>
                  </a:moveTo>
                  <a:lnTo>
                    <a:pt x="0" y="2293"/>
                  </a:lnTo>
                  <a:lnTo>
                    <a:pt x="909" y="3787"/>
                  </a:lnTo>
                  <a:lnTo>
                    <a:pt x="4655" y="149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600575" y="2251375"/>
              <a:ext cx="112850" cy="102025"/>
            </a:xfrm>
            <a:custGeom>
              <a:avLst/>
              <a:gdLst/>
              <a:ahLst/>
              <a:cxnLst/>
              <a:rect l="l" t="t" r="r" b="b"/>
              <a:pathLst>
                <a:path w="4514" h="4081" extrusionOk="0">
                  <a:moveTo>
                    <a:pt x="1081" y="1"/>
                  </a:moveTo>
                  <a:lnTo>
                    <a:pt x="0" y="1364"/>
                  </a:lnTo>
                  <a:lnTo>
                    <a:pt x="3423" y="4080"/>
                  </a:lnTo>
                  <a:lnTo>
                    <a:pt x="4514" y="2717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147700" y="1077050"/>
              <a:ext cx="111350" cy="105525"/>
            </a:xfrm>
            <a:custGeom>
              <a:avLst/>
              <a:gdLst/>
              <a:ahLst/>
              <a:cxnLst/>
              <a:rect l="l" t="t" r="r" b="b"/>
              <a:pathLst>
                <a:path w="4454" h="4221" extrusionOk="0">
                  <a:moveTo>
                    <a:pt x="1151" y="0"/>
                  </a:moveTo>
                  <a:lnTo>
                    <a:pt x="0" y="1313"/>
                  </a:lnTo>
                  <a:lnTo>
                    <a:pt x="3292" y="4221"/>
                  </a:lnTo>
                  <a:lnTo>
                    <a:pt x="4453" y="2908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413000" y="888725"/>
              <a:ext cx="104550" cy="111850"/>
            </a:xfrm>
            <a:custGeom>
              <a:avLst/>
              <a:gdLst/>
              <a:ahLst/>
              <a:cxnLst/>
              <a:rect l="l" t="t" r="r" b="b"/>
              <a:pathLst>
                <a:path w="4182" h="4474" extrusionOk="0">
                  <a:moveTo>
                    <a:pt x="2858" y="0"/>
                  </a:moveTo>
                  <a:lnTo>
                    <a:pt x="1" y="3343"/>
                  </a:lnTo>
                  <a:lnTo>
                    <a:pt x="1323" y="4474"/>
                  </a:lnTo>
                  <a:lnTo>
                    <a:pt x="4181" y="1141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256150" y="1355475"/>
              <a:ext cx="104525" cy="111850"/>
            </a:xfrm>
            <a:custGeom>
              <a:avLst/>
              <a:gdLst/>
              <a:ahLst/>
              <a:cxnLst/>
              <a:rect l="l" t="t" r="r" b="b"/>
              <a:pathLst>
                <a:path w="4181" h="4474" extrusionOk="0">
                  <a:moveTo>
                    <a:pt x="2858" y="1"/>
                  </a:moveTo>
                  <a:lnTo>
                    <a:pt x="0" y="3343"/>
                  </a:lnTo>
                  <a:lnTo>
                    <a:pt x="1323" y="4474"/>
                  </a:lnTo>
                  <a:lnTo>
                    <a:pt x="4181" y="1142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956350" y="800875"/>
              <a:ext cx="85850" cy="118175"/>
            </a:xfrm>
            <a:custGeom>
              <a:avLst/>
              <a:gdLst/>
              <a:ahLst/>
              <a:cxnLst/>
              <a:rect l="l" t="t" r="r" b="b"/>
              <a:pathLst>
                <a:path w="3434" h="4727" extrusionOk="0">
                  <a:moveTo>
                    <a:pt x="1586" y="0"/>
                  </a:moveTo>
                  <a:lnTo>
                    <a:pt x="0" y="738"/>
                  </a:lnTo>
                  <a:lnTo>
                    <a:pt x="1848" y="4726"/>
                  </a:lnTo>
                  <a:lnTo>
                    <a:pt x="3433" y="3989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5600" y="578725"/>
              <a:ext cx="89625" cy="117400"/>
            </a:xfrm>
            <a:custGeom>
              <a:avLst/>
              <a:gdLst/>
              <a:ahLst/>
              <a:cxnLst/>
              <a:rect l="l" t="t" r="r" b="b"/>
              <a:pathLst>
                <a:path w="3585" h="4696" extrusionOk="0">
                  <a:moveTo>
                    <a:pt x="2040" y="1"/>
                  </a:moveTo>
                  <a:lnTo>
                    <a:pt x="0" y="3888"/>
                  </a:lnTo>
                  <a:lnTo>
                    <a:pt x="1555" y="4696"/>
                  </a:lnTo>
                  <a:lnTo>
                    <a:pt x="3585" y="808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821700" y="1967900"/>
              <a:ext cx="111350" cy="105275"/>
            </a:xfrm>
            <a:custGeom>
              <a:avLst/>
              <a:gdLst/>
              <a:ahLst/>
              <a:cxnLst/>
              <a:rect l="l" t="t" r="r" b="b"/>
              <a:pathLst>
                <a:path w="4454" h="4211" extrusionOk="0">
                  <a:moveTo>
                    <a:pt x="1162" y="0"/>
                  </a:moveTo>
                  <a:lnTo>
                    <a:pt x="1" y="1313"/>
                  </a:lnTo>
                  <a:lnTo>
                    <a:pt x="3302" y="4211"/>
                  </a:lnTo>
                  <a:lnTo>
                    <a:pt x="4454" y="2898"/>
                  </a:lnTo>
                  <a:lnTo>
                    <a:pt x="1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79850" y="1400150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1" y="738"/>
                  </a:lnTo>
                  <a:lnTo>
                    <a:pt x="1849" y="4717"/>
                  </a:lnTo>
                  <a:lnTo>
                    <a:pt x="3434" y="39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139875" y="15019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3110" y="0"/>
                  </a:moveTo>
                  <a:lnTo>
                    <a:pt x="0" y="3110"/>
                  </a:lnTo>
                  <a:lnTo>
                    <a:pt x="1242" y="4342"/>
                  </a:lnTo>
                  <a:lnTo>
                    <a:pt x="4342" y="1232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887850" y="3061700"/>
              <a:ext cx="116900" cy="68200"/>
            </a:xfrm>
            <a:custGeom>
              <a:avLst/>
              <a:gdLst/>
              <a:ahLst/>
              <a:cxnLst/>
              <a:rect l="l" t="t" r="r" b="b"/>
              <a:pathLst>
                <a:path w="4676" h="2728" extrusionOk="0">
                  <a:moveTo>
                    <a:pt x="404" y="1"/>
                  </a:moveTo>
                  <a:lnTo>
                    <a:pt x="0" y="1697"/>
                  </a:lnTo>
                  <a:lnTo>
                    <a:pt x="4271" y="2727"/>
                  </a:lnTo>
                  <a:lnTo>
                    <a:pt x="4675" y="103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480650" y="2661100"/>
              <a:ext cx="113875" cy="101250"/>
            </a:xfrm>
            <a:custGeom>
              <a:avLst/>
              <a:gdLst/>
              <a:ahLst/>
              <a:cxnLst/>
              <a:rect l="l" t="t" r="r" b="b"/>
              <a:pathLst>
                <a:path w="4555" h="4050" extrusionOk="0">
                  <a:moveTo>
                    <a:pt x="1061" y="0"/>
                  </a:moveTo>
                  <a:lnTo>
                    <a:pt x="1" y="1394"/>
                  </a:lnTo>
                  <a:lnTo>
                    <a:pt x="3495" y="4049"/>
                  </a:lnTo>
                  <a:lnTo>
                    <a:pt x="4555" y="2666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774750" y="2652500"/>
              <a:ext cx="74000" cy="117675"/>
            </a:xfrm>
            <a:custGeom>
              <a:avLst/>
              <a:gdLst/>
              <a:ahLst/>
              <a:cxnLst/>
              <a:rect l="l" t="t" r="r" b="b"/>
              <a:pathLst>
                <a:path w="2960" h="4707" extrusionOk="0">
                  <a:moveTo>
                    <a:pt x="1293" y="1"/>
                  </a:moveTo>
                  <a:lnTo>
                    <a:pt x="0" y="4191"/>
                  </a:lnTo>
                  <a:lnTo>
                    <a:pt x="1667" y="4706"/>
                  </a:lnTo>
                  <a:lnTo>
                    <a:pt x="2959" y="516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358075" y="4848975"/>
              <a:ext cx="64125" cy="116150"/>
            </a:xfrm>
            <a:custGeom>
              <a:avLst/>
              <a:gdLst/>
              <a:ahLst/>
              <a:cxnLst/>
              <a:rect l="l" t="t" r="r" b="b"/>
              <a:pathLst>
                <a:path w="2565" h="4646" extrusionOk="0">
                  <a:moveTo>
                    <a:pt x="848" y="0"/>
                  </a:moveTo>
                  <a:lnTo>
                    <a:pt x="0" y="4312"/>
                  </a:lnTo>
                  <a:lnTo>
                    <a:pt x="1717" y="4645"/>
                  </a:lnTo>
                  <a:lnTo>
                    <a:pt x="2565" y="334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355200" y="39629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4" y="0"/>
                  </a:moveTo>
                  <a:lnTo>
                    <a:pt x="0" y="3605"/>
                  </a:lnTo>
                  <a:lnTo>
                    <a:pt x="1434" y="4605"/>
                  </a:lnTo>
                  <a:lnTo>
                    <a:pt x="3938" y="990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350650" y="4351675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68250" y="49340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433800" y="4340050"/>
              <a:ext cx="112850" cy="52550"/>
            </a:xfrm>
            <a:custGeom>
              <a:avLst/>
              <a:gdLst/>
              <a:ahLst/>
              <a:cxnLst/>
              <a:rect l="l" t="t" r="r" b="b"/>
              <a:pathLst>
                <a:path w="4514" h="2102" extrusionOk="0">
                  <a:moveTo>
                    <a:pt x="142" y="1"/>
                  </a:moveTo>
                  <a:lnTo>
                    <a:pt x="0" y="1748"/>
                  </a:lnTo>
                  <a:lnTo>
                    <a:pt x="4383" y="2101"/>
                  </a:lnTo>
                  <a:lnTo>
                    <a:pt x="4514" y="354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880875" y="4329700"/>
              <a:ext cx="99975" cy="114650"/>
            </a:xfrm>
            <a:custGeom>
              <a:avLst/>
              <a:gdLst/>
              <a:ahLst/>
              <a:cxnLst/>
              <a:rect l="l" t="t" r="r" b="b"/>
              <a:pathLst>
                <a:path w="3999" h="4586" extrusionOk="0">
                  <a:moveTo>
                    <a:pt x="2595" y="1"/>
                  </a:moveTo>
                  <a:lnTo>
                    <a:pt x="0" y="3555"/>
                  </a:lnTo>
                  <a:lnTo>
                    <a:pt x="1414" y="4585"/>
                  </a:lnTo>
                  <a:lnTo>
                    <a:pt x="3999" y="1031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652750" y="4274425"/>
              <a:ext cx="112875" cy="52525"/>
            </a:xfrm>
            <a:custGeom>
              <a:avLst/>
              <a:gdLst/>
              <a:ahLst/>
              <a:cxnLst/>
              <a:rect l="l" t="t" r="r" b="b"/>
              <a:pathLst>
                <a:path w="4515" h="2101" extrusionOk="0">
                  <a:moveTo>
                    <a:pt x="142" y="0"/>
                  </a:moveTo>
                  <a:lnTo>
                    <a:pt x="1" y="1747"/>
                  </a:lnTo>
                  <a:lnTo>
                    <a:pt x="4373" y="2101"/>
                  </a:lnTo>
                  <a:lnTo>
                    <a:pt x="4514" y="35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921100" y="4629100"/>
              <a:ext cx="113875" cy="101000"/>
            </a:xfrm>
            <a:custGeom>
              <a:avLst/>
              <a:gdLst/>
              <a:ahLst/>
              <a:cxnLst/>
              <a:rect l="l" t="t" r="r" b="b"/>
              <a:pathLst>
                <a:path w="4555" h="4040" extrusionOk="0">
                  <a:moveTo>
                    <a:pt x="3504" y="0"/>
                  </a:moveTo>
                  <a:lnTo>
                    <a:pt x="0" y="2646"/>
                  </a:lnTo>
                  <a:lnTo>
                    <a:pt x="1061" y="4039"/>
                  </a:lnTo>
                  <a:lnTo>
                    <a:pt x="4554" y="1394"/>
                  </a:lnTo>
                  <a:lnTo>
                    <a:pt x="35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623625" y="4190875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0"/>
                  </a:moveTo>
                  <a:lnTo>
                    <a:pt x="1" y="1535"/>
                  </a:lnTo>
                  <a:lnTo>
                    <a:pt x="3868" y="3615"/>
                  </a:lnTo>
                  <a:lnTo>
                    <a:pt x="4696" y="2080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002625" y="4391800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1"/>
                  </a:moveTo>
                  <a:lnTo>
                    <a:pt x="1" y="1536"/>
                  </a:lnTo>
                  <a:lnTo>
                    <a:pt x="3868" y="3616"/>
                  </a:lnTo>
                  <a:lnTo>
                    <a:pt x="4696" y="2081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594175" y="4763900"/>
              <a:ext cx="118175" cy="80800"/>
            </a:xfrm>
            <a:custGeom>
              <a:avLst/>
              <a:gdLst/>
              <a:ahLst/>
              <a:cxnLst/>
              <a:rect l="l" t="t" r="r" b="b"/>
              <a:pathLst>
                <a:path w="4727" h="3232" extrusionOk="0">
                  <a:moveTo>
                    <a:pt x="647" y="1"/>
                  </a:moveTo>
                  <a:lnTo>
                    <a:pt x="1" y="1626"/>
                  </a:lnTo>
                  <a:lnTo>
                    <a:pt x="4090" y="3232"/>
                  </a:lnTo>
                  <a:lnTo>
                    <a:pt x="4727" y="1606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416125" y="4546550"/>
              <a:ext cx="58850" cy="114875"/>
            </a:xfrm>
            <a:custGeom>
              <a:avLst/>
              <a:gdLst/>
              <a:ahLst/>
              <a:cxnLst/>
              <a:rect l="l" t="t" r="r" b="b"/>
              <a:pathLst>
                <a:path w="2354" h="4595" extrusionOk="0">
                  <a:moveTo>
                    <a:pt x="616" y="1"/>
                  </a:moveTo>
                  <a:lnTo>
                    <a:pt x="1" y="434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211150" y="4145675"/>
              <a:ext cx="102775" cy="113125"/>
            </a:xfrm>
            <a:custGeom>
              <a:avLst/>
              <a:gdLst/>
              <a:ahLst/>
              <a:cxnLst/>
              <a:rect l="l" t="t" r="r" b="b"/>
              <a:pathLst>
                <a:path w="4111" h="4525" extrusionOk="0">
                  <a:moveTo>
                    <a:pt x="1364" y="1"/>
                  </a:moveTo>
                  <a:lnTo>
                    <a:pt x="0" y="1091"/>
                  </a:lnTo>
                  <a:lnTo>
                    <a:pt x="2737" y="4524"/>
                  </a:lnTo>
                  <a:lnTo>
                    <a:pt x="4110" y="3434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687850" y="4469300"/>
              <a:ext cx="58825" cy="114900"/>
            </a:xfrm>
            <a:custGeom>
              <a:avLst/>
              <a:gdLst/>
              <a:ahLst/>
              <a:cxnLst/>
              <a:rect l="l" t="t" r="r" b="b"/>
              <a:pathLst>
                <a:path w="2353" h="4596" extrusionOk="0">
                  <a:moveTo>
                    <a:pt x="616" y="1"/>
                  </a:moveTo>
                  <a:lnTo>
                    <a:pt x="0" y="435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327675" y="3632725"/>
              <a:ext cx="64150" cy="116400"/>
            </a:xfrm>
            <a:custGeom>
              <a:avLst/>
              <a:gdLst/>
              <a:ahLst/>
              <a:cxnLst/>
              <a:rect l="l" t="t" r="r" b="b"/>
              <a:pathLst>
                <a:path w="2566" h="4656" extrusionOk="0">
                  <a:moveTo>
                    <a:pt x="849" y="1"/>
                  </a:moveTo>
                  <a:lnTo>
                    <a:pt x="1" y="4312"/>
                  </a:lnTo>
                  <a:lnTo>
                    <a:pt x="1717" y="4655"/>
                  </a:lnTo>
                  <a:lnTo>
                    <a:pt x="2565" y="344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478375" y="3420425"/>
              <a:ext cx="98225" cy="114875"/>
            </a:xfrm>
            <a:custGeom>
              <a:avLst/>
              <a:gdLst/>
              <a:ahLst/>
              <a:cxnLst/>
              <a:rect l="l" t="t" r="r" b="b"/>
              <a:pathLst>
                <a:path w="3929" h="4595" extrusionOk="0">
                  <a:moveTo>
                    <a:pt x="2505" y="0"/>
                  </a:moveTo>
                  <a:lnTo>
                    <a:pt x="1" y="3605"/>
                  </a:lnTo>
                  <a:lnTo>
                    <a:pt x="1425" y="4595"/>
                  </a:lnTo>
                  <a:lnTo>
                    <a:pt x="3929" y="990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371350" y="31124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93" y="1"/>
                  </a:moveTo>
                  <a:lnTo>
                    <a:pt x="1" y="213"/>
                  </a:lnTo>
                  <a:lnTo>
                    <a:pt x="91" y="1959"/>
                  </a:lnTo>
                  <a:lnTo>
                    <a:pt x="4474" y="173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7052925" y="3360350"/>
              <a:ext cx="63900" cy="116400"/>
            </a:xfrm>
            <a:custGeom>
              <a:avLst/>
              <a:gdLst/>
              <a:ahLst/>
              <a:cxnLst/>
              <a:rect l="l" t="t" r="r" b="b"/>
              <a:pathLst>
                <a:path w="2556" h="4656" extrusionOk="0">
                  <a:moveTo>
                    <a:pt x="849" y="0"/>
                  </a:moveTo>
                  <a:lnTo>
                    <a:pt x="1" y="4312"/>
                  </a:lnTo>
                  <a:lnTo>
                    <a:pt x="1718" y="4655"/>
                  </a:lnTo>
                  <a:lnTo>
                    <a:pt x="2556" y="344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772225" y="42499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97"/>
                  </a:lnTo>
                  <a:lnTo>
                    <a:pt x="4262" y="2798"/>
                  </a:lnTo>
                  <a:lnTo>
                    <a:pt x="4696" y="1102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910150" y="46268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87"/>
                  </a:lnTo>
                  <a:lnTo>
                    <a:pt x="4251" y="2798"/>
                  </a:lnTo>
                  <a:lnTo>
                    <a:pt x="4696" y="110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"/>
          <p:cNvSpPr txBox="1">
            <a:spLocks noGrp="1"/>
          </p:cNvSpPr>
          <p:nvPr>
            <p:ph type="ctrTitle"/>
          </p:nvPr>
        </p:nvSpPr>
        <p:spPr>
          <a:xfrm>
            <a:off x="1826100" y="859800"/>
            <a:ext cx="5491800" cy="2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"/>
          <p:cNvSpPr txBox="1">
            <a:spLocks noGrp="1"/>
          </p:cNvSpPr>
          <p:nvPr>
            <p:ph type="subTitle" idx="1"/>
          </p:nvPr>
        </p:nvSpPr>
        <p:spPr>
          <a:xfrm>
            <a:off x="2437350" y="2821275"/>
            <a:ext cx="4269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oogle Shape;750;p14"/>
          <p:cNvGrpSpPr/>
          <p:nvPr/>
        </p:nvGrpSpPr>
        <p:grpSpPr>
          <a:xfrm>
            <a:off x="-4633874" y="-1618965"/>
            <a:ext cx="18411747" cy="6095830"/>
            <a:chOff x="4168525" y="2655875"/>
            <a:chExt cx="3211650" cy="1063325"/>
          </a:xfrm>
        </p:grpSpPr>
        <p:sp>
          <p:nvSpPr>
            <p:cNvPr id="751" name="Google Shape;751;p14"/>
            <p:cNvSpPr/>
            <p:nvPr/>
          </p:nvSpPr>
          <p:spPr>
            <a:xfrm>
              <a:off x="4168525" y="2683475"/>
              <a:ext cx="3211650" cy="1035725"/>
            </a:xfrm>
            <a:custGeom>
              <a:avLst/>
              <a:gdLst/>
              <a:ahLst/>
              <a:cxnLst/>
              <a:rect l="l" t="t" r="r" b="b"/>
              <a:pathLst>
                <a:path w="128466" h="41429" extrusionOk="0">
                  <a:moveTo>
                    <a:pt x="64233" y="556"/>
                  </a:moveTo>
                  <a:cubicBezTo>
                    <a:pt x="81288" y="556"/>
                    <a:pt x="97321" y="2678"/>
                    <a:pt x="109373" y="6529"/>
                  </a:cubicBezTo>
                  <a:cubicBezTo>
                    <a:pt x="115218" y="8398"/>
                    <a:pt x="119799" y="10568"/>
                    <a:pt x="122996" y="12981"/>
                  </a:cubicBezTo>
                  <a:cubicBezTo>
                    <a:pt x="126255" y="15446"/>
                    <a:pt x="127910" y="18047"/>
                    <a:pt x="127910" y="20714"/>
                  </a:cubicBezTo>
                  <a:cubicBezTo>
                    <a:pt x="127910" y="23382"/>
                    <a:pt x="126255" y="25981"/>
                    <a:pt x="122996" y="28445"/>
                  </a:cubicBezTo>
                  <a:cubicBezTo>
                    <a:pt x="119799" y="30861"/>
                    <a:pt x="115218" y="33033"/>
                    <a:pt x="109373" y="34897"/>
                  </a:cubicBezTo>
                  <a:cubicBezTo>
                    <a:pt x="97321" y="38750"/>
                    <a:pt x="81286" y="40869"/>
                    <a:pt x="64233" y="40869"/>
                  </a:cubicBezTo>
                  <a:cubicBezTo>
                    <a:pt x="47179" y="40869"/>
                    <a:pt x="31149" y="38750"/>
                    <a:pt x="19095" y="34897"/>
                  </a:cubicBezTo>
                  <a:cubicBezTo>
                    <a:pt x="13252" y="33033"/>
                    <a:pt x="8669" y="30861"/>
                    <a:pt x="5472" y="28445"/>
                  </a:cubicBezTo>
                  <a:cubicBezTo>
                    <a:pt x="2211" y="25981"/>
                    <a:pt x="558" y="23382"/>
                    <a:pt x="558" y="20714"/>
                  </a:cubicBezTo>
                  <a:cubicBezTo>
                    <a:pt x="558" y="18047"/>
                    <a:pt x="2211" y="15446"/>
                    <a:pt x="5472" y="12981"/>
                  </a:cubicBezTo>
                  <a:cubicBezTo>
                    <a:pt x="8669" y="10568"/>
                    <a:pt x="13252" y="8398"/>
                    <a:pt x="19095" y="6529"/>
                  </a:cubicBezTo>
                  <a:cubicBezTo>
                    <a:pt x="31149" y="2678"/>
                    <a:pt x="47179" y="556"/>
                    <a:pt x="64233" y="556"/>
                  </a:cubicBezTo>
                  <a:close/>
                  <a:moveTo>
                    <a:pt x="64233" y="0"/>
                  </a:moveTo>
                  <a:cubicBezTo>
                    <a:pt x="55590" y="0"/>
                    <a:pt x="47199" y="543"/>
                    <a:pt x="39301" y="1608"/>
                  </a:cubicBezTo>
                  <a:cubicBezTo>
                    <a:pt x="31672" y="2640"/>
                    <a:pt x="24817" y="4118"/>
                    <a:pt x="18927" y="5999"/>
                  </a:cubicBezTo>
                  <a:cubicBezTo>
                    <a:pt x="6721" y="9899"/>
                    <a:pt x="0" y="15127"/>
                    <a:pt x="0" y="20714"/>
                  </a:cubicBezTo>
                  <a:cubicBezTo>
                    <a:pt x="0" y="26301"/>
                    <a:pt x="6721" y="31529"/>
                    <a:pt x="18927" y="35429"/>
                  </a:cubicBezTo>
                  <a:cubicBezTo>
                    <a:pt x="24817" y="37311"/>
                    <a:pt x="31672" y="38789"/>
                    <a:pt x="39301" y="39818"/>
                  </a:cubicBezTo>
                  <a:cubicBezTo>
                    <a:pt x="47199" y="40886"/>
                    <a:pt x="55590" y="41428"/>
                    <a:pt x="64233" y="41428"/>
                  </a:cubicBezTo>
                  <a:cubicBezTo>
                    <a:pt x="72880" y="41428"/>
                    <a:pt x="81267" y="40886"/>
                    <a:pt x="89165" y="39818"/>
                  </a:cubicBezTo>
                  <a:cubicBezTo>
                    <a:pt x="96798" y="38786"/>
                    <a:pt x="103651" y="37311"/>
                    <a:pt x="109541" y="35429"/>
                  </a:cubicBezTo>
                  <a:cubicBezTo>
                    <a:pt x="121747" y="31529"/>
                    <a:pt x="128466" y="26303"/>
                    <a:pt x="128466" y="20714"/>
                  </a:cubicBezTo>
                  <a:cubicBezTo>
                    <a:pt x="128466" y="15125"/>
                    <a:pt x="121747" y="9899"/>
                    <a:pt x="109541" y="5999"/>
                  </a:cubicBezTo>
                  <a:cubicBezTo>
                    <a:pt x="103653" y="4118"/>
                    <a:pt x="96798" y="2640"/>
                    <a:pt x="89165" y="1608"/>
                  </a:cubicBezTo>
                  <a:cubicBezTo>
                    <a:pt x="81267" y="543"/>
                    <a:pt x="72878" y="0"/>
                    <a:pt x="64233" y="0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4463250" y="2655875"/>
              <a:ext cx="2622300" cy="983275"/>
            </a:xfrm>
            <a:custGeom>
              <a:avLst/>
              <a:gdLst/>
              <a:ahLst/>
              <a:cxnLst/>
              <a:rect l="l" t="t" r="r" b="b"/>
              <a:pathLst>
                <a:path w="104892" h="39331" extrusionOk="0">
                  <a:moveTo>
                    <a:pt x="52444" y="372"/>
                  </a:moveTo>
                  <a:cubicBezTo>
                    <a:pt x="66381" y="372"/>
                    <a:pt x="79482" y="2392"/>
                    <a:pt x="89334" y="6066"/>
                  </a:cubicBezTo>
                  <a:cubicBezTo>
                    <a:pt x="94111" y="7847"/>
                    <a:pt x="97859" y="9918"/>
                    <a:pt x="100475" y="12221"/>
                  </a:cubicBezTo>
                  <a:cubicBezTo>
                    <a:pt x="103158" y="14587"/>
                    <a:pt x="104520" y="17094"/>
                    <a:pt x="104520" y="19668"/>
                  </a:cubicBezTo>
                  <a:cubicBezTo>
                    <a:pt x="104520" y="22241"/>
                    <a:pt x="103158" y="24744"/>
                    <a:pt x="100475" y="27111"/>
                  </a:cubicBezTo>
                  <a:cubicBezTo>
                    <a:pt x="97859" y="29413"/>
                    <a:pt x="94111" y="31484"/>
                    <a:pt x="89334" y="33268"/>
                  </a:cubicBezTo>
                  <a:cubicBezTo>
                    <a:pt x="79482" y="36939"/>
                    <a:pt x="66379" y="38959"/>
                    <a:pt x="52444" y="38959"/>
                  </a:cubicBezTo>
                  <a:cubicBezTo>
                    <a:pt x="38509" y="38959"/>
                    <a:pt x="25406" y="36939"/>
                    <a:pt x="15556" y="33268"/>
                  </a:cubicBezTo>
                  <a:cubicBezTo>
                    <a:pt x="10779" y="31484"/>
                    <a:pt x="7029" y="29413"/>
                    <a:pt x="4415" y="27111"/>
                  </a:cubicBezTo>
                  <a:cubicBezTo>
                    <a:pt x="1732" y="24744"/>
                    <a:pt x="372" y="22243"/>
                    <a:pt x="372" y="19668"/>
                  </a:cubicBezTo>
                  <a:cubicBezTo>
                    <a:pt x="372" y="17090"/>
                    <a:pt x="1732" y="14587"/>
                    <a:pt x="4415" y="12221"/>
                  </a:cubicBezTo>
                  <a:cubicBezTo>
                    <a:pt x="7029" y="9918"/>
                    <a:pt x="10779" y="7847"/>
                    <a:pt x="15556" y="6066"/>
                  </a:cubicBezTo>
                  <a:cubicBezTo>
                    <a:pt x="25406" y="2392"/>
                    <a:pt x="38509" y="372"/>
                    <a:pt x="52444" y="372"/>
                  </a:cubicBezTo>
                  <a:close/>
                  <a:moveTo>
                    <a:pt x="52444" y="0"/>
                  </a:moveTo>
                  <a:cubicBezTo>
                    <a:pt x="38464" y="0"/>
                    <a:pt x="25319" y="2031"/>
                    <a:pt x="15428" y="5717"/>
                  </a:cubicBezTo>
                  <a:cubicBezTo>
                    <a:pt x="10606" y="7516"/>
                    <a:pt x="6817" y="9611"/>
                    <a:pt x="4169" y="11943"/>
                  </a:cubicBezTo>
                  <a:cubicBezTo>
                    <a:pt x="1403" y="14384"/>
                    <a:pt x="0" y="16981"/>
                    <a:pt x="0" y="19668"/>
                  </a:cubicBezTo>
                  <a:cubicBezTo>
                    <a:pt x="0" y="22352"/>
                    <a:pt x="1403" y="24949"/>
                    <a:pt x="4169" y="27388"/>
                  </a:cubicBezTo>
                  <a:cubicBezTo>
                    <a:pt x="6817" y="29722"/>
                    <a:pt x="10606" y="31815"/>
                    <a:pt x="15428" y="33616"/>
                  </a:cubicBezTo>
                  <a:cubicBezTo>
                    <a:pt x="25319" y="37302"/>
                    <a:pt x="38464" y="39331"/>
                    <a:pt x="52444" y="39331"/>
                  </a:cubicBezTo>
                  <a:cubicBezTo>
                    <a:pt x="66424" y="39331"/>
                    <a:pt x="79573" y="37302"/>
                    <a:pt x="89464" y="33616"/>
                  </a:cubicBezTo>
                  <a:cubicBezTo>
                    <a:pt x="94284" y="31815"/>
                    <a:pt x="98071" y="29722"/>
                    <a:pt x="100721" y="27388"/>
                  </a:cubicBezTo>
                  <a:cubicBezTo>
                    <a:pt x="103487" y="24949"/>
                    <a:pt x="104892" y="22352"/>
                    <a:pt x="104892" y="19668"/>
                  </a:cubicBezTo>
                  <a:cubicBezTo>
                    <a:pt x="104892" y="16981"/>
                    <a:pt x="103487" y="14384"/>
                    <a:pt x="100721" y="11943"/>
                  </a:cubicBezTo>
                  <a:cubicBezTo>
                    <a:pt x="98071" y="9611"/>
                    <a:pt x="94284" y="7516"/>
                    <a:pt x="89464" y="5717"/>
                  </a:cubicBezTo>
                  <a:cubicBezTo>
                    <a:pt x="79573" y="2031"/>
                    <a:pt x="66424" y="0"/>
                    <a:pt x="52444" y="0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14"/>
          <p:cNvGrpSpPr/>
          <p:nvPr/>
        </p:nvGrpSpPr>
        <p:grpSpPr>
          <a:xfrm>
            <a:off x="-3463692" y="-6776445"/>
            <a:ext cx="16071384" cy="10624453"/>
            <a:chOff x="2512725" y="1224150"/>
            <a:chExt cx="1819450" cy="1202800"/>
          </a:xfrm>
        </p:grpSpPr>
        <p:sp>
          <p:nvSpPr>
            <p:cNvPr id="754" name="Google Shape;754;p14"/>
            <p:cNvSpPr/>
            <p:nvPr/>
          </p:nvSpPr>
          <p:spPr>
            <a:xfrm>
              <a:off x="2515025" y="1226550"/>
              <a:ext cx="1814800" cy="1198100"/>
            </a:xfrm>
            <a:custGeom>
              <a:avLst/>
              <a:gdLst/>
              <a:ahLst/>
              <a:cxnLst/>
              <a:rect l="l" t="t" r="r" b="b"/>
              <a:pathLst>
                <a:path w="72592" h="47924" extrusionOk="0">
                  <a:moveTo>
                    <a:pt x="36296" y="3828"/>
                  </a:moveTo>
                  <a:cubicBezTo>
                    <a:pt x="50806" y="3828"/>
                    <a:pt x="62571" y="12798"/>
                    <a:pt x="62571" y="23865"/>
                  </a:cubicBezTo>
                  <a:cubicBezTo>
                    <a:pt x="62571" y="34930"/>
                    <a:pt x="50808" y="43900"/>
                    <a:pt x="36296" y="43900"/>
                  </a:cubicBezTo>
                  <a:cubicBezTo>
                    <a:pt x="21786" y="43900"/>
                    <a:pt x="10025" y="34930"/>
                    <a:pt x="10025" y="23865"/>
                  </a:cubicBezTo>
                  <a:cubicBezTo>
                    <a:pt x="10025" y="12798"/>
                    <a:pt x="21786" y="3828"/>
                    <a:pt x="36296" y="3828"/>
                  </a:cubicBezTo>
                  <a:close/>
                  <a:moveTo>
                    <a:pt x="36296" y="1"/>
                  </a:moveTo>
                  <a:cubicBezTo>
                    <a:pt x="16251" y="1"/>
                    <a:pt x="0" y="10726"/>
                    <a:pt x="0" y="23961"/>
                  </a:cubicBezTo>
                  <a:cubicBezTo>
                    <a:pt x="0" y="37194"/>
                    <a:pt x="16251" y="47924"/>
                    <a:pt x="36296" y="47924"/>
                  </a:cubicBezTo>
                  <a:cubicBezTo>
                    <a:pt x="56342" y="47924"/>
                    <a:pt x="72592" y="37194"/>
                    <a:pt x="72592" y="23961"/>
                  </a:cubicBezTo>
                  <a:cubicBezTo>
                    <a:pt x="72592" y="10726"/>
                    <a:pt x="56342" y="1"/>
                    <a:pt x="36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544375" y="1251025"/>
              <a:ext cx="1756150" cy="1155250"/>
            </a:xfrm>
            <a:custGeom>
              <a:avLst/>
              <a:gdLst/>
              <a:ahLst/>
              <a:cxnLst/>
              <a:rect l="l" t="t" r="r" b="b"/>
              <a:pathLst>
                <a:path w="70246" h="46210" extrusionOk="0">
                  <a:moveTo>
                    <a:pt x="35122" y="188"/>
                  </a:moveTo>
                  <a:cubicBezTo>
                    <a:pt x="44464" y="188"/>
                    <a:pt x="53254" y="2586"/>
                    <a:pt x="59843" y="6913"/>
                  </a:cubicBezTo>
                  <a:cubicBezTo>
                    <a:pt x="66431" y="11240"/>
                    <a:pt x="70060" y="16994"/>
                    <a:pt x="70060" y="23106"/>
                  </a:cubicBezTo>
                  <a:cubicBezTo>
                    <a:pt x="70060" y="29221"/>
                    <a:pt x="66444" y="34965"/>
                    <a:pt x="59843" y="39301"/>
                  </a:cubicBezTo>
                  <a:cubicBezTo>
                    <a:pt x="53241" y="43636"/>
                    <a:pt x="44461" y="46024"/>
                    <a:pt x="35122" y="46024"/>
                  </a:cubicBezTo>
                  <a:cubicBezTo>
                    <a:pt x="25783" y="46024"/>
                    <a:pt x="16992" y="43630"/>
                    <a:pt x="10404" y="39301"/>
                  </a:cubicBezTo>
                  <a:cubicBezTo>
                    <a:pt x="3815" y="34970"/>
                    <a:pt x="189" y="29223"/>
                    <a:pt x="189" y="23106"/>
                  </a:cubicBezTo>
                  <a:cubicBezTo>
                    <a:pt x="189" y="16989"/>
                    <a:pt x="3802" y="11251"/>
                    <a:pt x="10404" y="6913"/>
                  </a:cubicBezTo>
                  <a:cubicBezTo>
                    <a:pt x="17007" y="2574"/>
                    <a:pt x="25783" y="188"/>
                    <a:pt x="35122" y="188"/>
                  </a:cubicBezTo>
                  <a:close/>
                  <a:moveTo>
                    <a:pt x="35122" y="0"/>
                  </a:moveTo>
                  <a:cubicBezTo>
                    <a:pt x="30387" y="0"/>
                    <a:pt x="25789" y="613"/>
                    <a:pt x="21464" y="1813"/>
                  </a:cubicBezTo>
                  <a:cubicBezTo>
                    <a:pt x="17285" y="2975"/>
                    <a:pt x="13530" y="4639"/>
                    <a:pt x="10303" y="6757"/>
                  </a:cubicBezTo>
                  <a:cubicBezTo>
                    <a:pt x="7076" y="8878"/>
                    <a:pt x="4539" y="11347"/>
                    <a:pt x="2769" y="14100"/>
                  </a:cubicBezTo>
                  <a:cubicBezTo>
                    <a:pt x="932" y="16951"/>
                    <a:pt x="1" y="19984"/>
                    <a:pt x="1" y="23106"/>
                  </a:cubicBezTo>
                  <a:cubicBezTo>
                    <a:pt x="1" y="26231"/>
                    <a:pt x="932" y="29259"/>
                    <a:pt x="2769" y="32114"/>
                  </a:cubicBezTo>
                  <a:cubicBezTo>
                    <a:pt x="4539" y="34863"/>
                    <a:pt x="7078" y="37338"/>
                    <a:pt x="10303" y="39455"/>
                  </a:cubicBezTo>
                  <a:cubicBezTo>
                    <a:pt x="13528" y="41573"/>
                    <a:pt x="17283" y="43235"/>
                    <a:pt x="21464" y="44397"/>
                  </a:cubicBezTo>
                  <a:cubicBezTo>
                    <a:pt x="25789" y="45601"/>
                    <a:pt x="30387" y="46210"/>
                    <a:pt x="35122" y="46210"/>
                  </a:cubicBezTo>
                  <a:cubicBezTo>
                    <a:pt x="39861" y="46210"/>
                    <a:pt x="44455" y="45601"/>
                    <a:pt x="48782" y="44397"/>
                  </a:cubicBezTo>
                  <a:cubicBezTo>
                    <a:pt x="52964" y="43235"/>
                    <a:pt x="56716" y="41578"/>
                    <a:pt x="59945" y="39455"/>
                  </a:cubicBezTo>
                  <a:cubicBezTo>
                    <a:pt x="63172" y="37334"/>
                    <a:pt x="65705" y="34863"/>
                    <a:pt x="67478" y="32114"/>
                  </a:cubicBezTo>
                  <a:cubicBezTo>
                    <a:pt x="69314" y="29259"/>
                    <a:pt x="70246" y="26233"/>
                    <a:pt x="70246" y="23106"/>
                  </a:cubicBezTo>
                  <a:cubicBezTo>
                    <a:pt x="70246" y="19979"/>
                    <a:pt x="69314" y="16951"/>
                    <a:pt x="67478" y="14100"/>
                  </a:cubicBezTo>
                  <a:cubicBezTo>
                    <a:pt x="65705" y="11347"/>
                    <a:pt x="63170" y="8878"/>
                    <a:pt x="59945" y="6757"/>
                  </a:cubicBezTo>
                  <a:cubicBezTo>
                    <a:pt x="56720" y="4639"/>
                    <a:pt x="52964" y="2975"/>
                    <a:pt x="48782" y="1813"/>
                  </a:cubicBezTo>
                  <a:cubicBezTo>
                    <a:pt x="44455" y="613"/>
                    <a:pt x="39859" y="0"/>
                    <a:pt x="35122" y="0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2591850" y="1276275"/>
              <a:ext cx="1661150" cy="1105025"/>
            </a:xfrm>
            <a:custGeom>
              <a:avLst/>
              <a:gdLst/>
              <a:ahLst/>
              <a:cxnLst/>
              <a:rect l="l" t="t" r="r" b="b"/>
              <a:pathLst>
                <a:path w="66446" h="44201" extrusionOk="0">
                  <a:moveTo>
                    <a:pt x="33223" y="188"/>
                  </a:moveTo>
                  <a:cubicBezTo>
                    <a:pt x="42056" y="188"/>
                    <a:pt x="50370" y="2476"/>
                    <a:pt x="56600" y="6617"/>
                  </a:cubicBezTo>
                  <a:cubicBezTo>
                    <a:pt x="62832" y="10756"/>
                    <a:pt x="66262" y="16253"/>
                    <a:pt x="66262" y="22100"/>
                  </a:cubicBezTo>
                  <a:cubicBezTo>
                    <a:pt x="66262" y="27946"/>
                    <a:pt x="62845" y="33441"/>
                    <a:pt x="56600" y="37586"/>
                  </a:cubicBezTo>
                  <a:cubicBezTo>
                    <a:pt x="50358" y="41732"/>
                    <a:pt x="42054" y="44015"/>
                    <a:pt x="33223" y="44015"/>
                  </a:cubicBezTo>
                  <a:cubicBezTo>
                    <a:pt x="24392" y="44015"/>
                    <a:pt x="16080" y="41727"/>
                    <a:pt x="9848" y="37586"/>
                  </a:cubicBezTo>
                  <a:cubicBezTo>
                    <a:pt x="3618" y="33445"/>
                    <a:pt x="186" y="27944"/>
                    <a:pt x="186" y="22100"/>
                  </a:cubicBezTo>
                  <a:cubicBezTo>
                    <a:pt x="186" y="16255"/>
                    <a:pt x="3603" y="10762"/>
                    <a:pt x="9848" y="6617"/>
                  </a:cubicBezTo>
                  <a:cubicBezTo>
                    <a:pt x="16093" y="2469"/>
                    <a:pt x="24392" y="188"/>
                    <a:pt x="33223" y="188"/>
                  </a:cubicBezTo>
                  <a:close/>
                  <a:moveTo>
                    <a:pt x="33223" y="0"/>
                  </a:moveTo>
                  <a:cubicBezTo>
                    <a:pt x="28742" y="0"/>
                    <a:pt x="24394" y="585"/>
                    <a:pt x="20302" y="1732"/>
                  </a:cubicBezTo>
                  <a:cubicBezTo>
                    <a:pt x="16349" y="2847"/>
                    <a:pt x="12802" y="4438"/>
                    <a:pt x="9748" y="6463"/>
                  </a:cubicBezTo>
                  <a:cubicBezTo>
                    <a:pt x="6692" y="8490"/>
                    <a:pt x="4295" y="10852"/>
                    <a:pt x="2619" y="13485"/>
                  </a:cubicBezTo>
                  <a:cubicBezTo>
                    <a:pt x="880" y="16212"/>
                    <a:pt x="0" y="19110"/>
                    <a:pt x="0" y="22100"/>
                  </a:cubicBezTo>
                  <a:cubicBezTo>
                    <a:pt x="0" y="25090"/>
                    <a:pt x="880" y="27988"/>
                    <a:pt x="2619" y="30718"/>
                  </a:cubicBezTo>
                  <a:cubicBezTo>
                    <a:pt x="4295" y="33349"/>
                    <a:pt x="6696" y="35711"/>
                    <a:pt x="9748" y="37738"/>
                  </a:cubicBezTo>
                  <a:cubicBezTo>
                    <a:pt x="12797" y="39765"/>
                    <a:pt x="16349" y="41356"/>
                    <a:pt x="20302" y="42466"/>
                  </a:cubicBezTo>
                  <a:cubicBezTo>
                    <a:pt x="24394" y="43617"/>
                    <a:pt x="28742" y="44200"/>
                    <a:pt x="33223" y="44200"/>
                  </a:cubicBezTo>
                  <a:cubicBezTo>
                    <a:pt x="37706" y="44200"/>
                    <a:pt x="42052" y="43617"/>
                    <a:pt x="46144" y="42466"/>
                  </a:cubicBezTo>
                  <a:cubicBezTo>
                    <a:pt x="50101" y="41356"/>
                    <a:pt x="53649" y="39765"/>
                    <a:pt x="56703" y="37738"/>
                  </a:cubicBezTo>
                  <a:cubicBezTo>
                    <a:pt x="59757" y="35711"/>
                    <a:pt x="62153" y="33349"/>
                    <a:pt x="63830" y="30718"/>
                  </a:cubicBezTo>
                  <a:cubicBezTo>
                    <a:pt x="65566" y="27988"/>
                    <a:pt x="66446" y="25086"/>
                    <a:pt x="66446" y="22100"/>
                  </a:cubicBezTo>
                  <a:cubicBezTo>
                    <a:pt x="66446" y="19113"/>
                    <a:pt x="65566" y="16212"/>
                    <a:pt x="63830" y="13485"/>
                  </a:cubicBezTo>
                  <a:cubicBezTo>
                    <a:pt x="62153" y="10852"/>
                    <a:pt x="59755" y="8490"/>
                    <a:pt x="56703" y="6463"/>
                  </a:cubicBezTo>
                  <a:cubicBezTo>
                    <a:pt x="53651" y="4438"/>
                    <a:pt x="50101" y="2847"/>
                    <a:pt x="46144" y="1732"/>
                  </a:cubicBezTo>
                  <a:cubicBezTo>
                    <a:pt x="42052" y="585"/>
                    <a:pt x="37704" y="0"/>
                    <a:pt x="33223" y="0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2661150" y="1294850"/>
              <a:ext cx="1522600" cy="1064775"/>
            </a:xfrm>
            <a:custGeom>
              <a:avLst/>
              <a:gdLst/>
              <a:ahLst/>
              <a:cxnLst/>
              <a:rect l="l" t="t" r="r" b="b"/>
              <a:pathLst>
                <a:path w="60904" h="42591" extrusionOk="0">
                  <a:moveTo>
                    <a:pt x="30451" y="186"/>
                  </a:moveTo>
                  <a:cubicBezTo>
                    <a:pt x="38543" y="186"/>
                    <a:pt x="46159" y="2395"/>
                    <a:pt x="51868" y="6380"/>
                  </a:cubicBezTo>
                  <a:cubicBezTo>
                    <a:pt x="57574" y="10365"/>
                    <a:pt x="60720" y="15661"/>
                    <a:pt x="60720" y="21295"/>
                  </a:cubicBezTo>
                  <a:cubicBezTo>
                    <a:pt x="60720" y="26927"/>
                    <a:pt x="57585" y="32219"/>
                    <a:pt x="51868" y="36213"/>
                  </a:cubicBezTo>
                  <a:cubicBezTo>
                    <a:pt x="46148" y="40207"/>
                    <a:pt x="38541" y="42407"/>
                    <a:pt x="30451" y="42407"/>
                  </a:cubicBezTo>
                  <a:cubicBezTo>
                    <a:pt x="22363" y="42407"/>
                    <a:pt x="14745" y="40198"/>
                    <a:pt x="9039" y="36213"/>
                  </a:cubicBezTo>
                  <a:cubicBezTo>
                    <a:pt x="3330" y="32228"/>
                    <a:pt x="186" y="26925"/>
                    <a:pt x="186" y="21295"/>
                  </a:cubicBezTo>
                  <a:cubicBezTo>
                    <a:pt x="186" y="15664"/>
                    <a:pt x="3319" y="10374"/>
                    <a:pt x="9039" y="6380"/>
                  </a:cubicBezTo>
                  <a:cubicBezTo>
                    <a:pt x="14756" y="2386"/>
                    <a:pt x="22363" y="186"/>
                    <a:pt x="30451" y="186"/>
                  </a:cubicBezTo>
                  <a:close/>
                  <a:moveTo>
                    <a:pt x="30451" y="1"/>
                  </a:moveTo>
                  <a:cubicBezTo>
                    <a:pt x="26344" y="1"/>
                    <a:pt x="22359" y="562"/>
                    <a:pt x="18609" y="1671"/>
                  </a:cubicBezTo>
                  <a:cubicBezTo>
                    <a:pt x="14982" y="2741"/>
                    <a:pt x="11730" y="4274"/>
                    <a:pt x="8932" y="6228"/>
                  </a:cubicBezTo>
                  <a:cubicBezTo>
                    <a:pt x="6134" y="8182"/>
                    <a:pt x="3937" y="10459"/>
                    <a:pt x="2399" y="12996"/>
                  </a:cubicBezTo>
                  <a:cubicBezTo>
                    <a:pt x="808" y="15623"/>
                    <a:pt x="1" y="18414"/>
                    <a:pt x="1" y="21295"/>
                  </a:cubicBezTo>
                  <a:cubicBezTo>
                    <a:pt x="1" y="24176"/>
                    <a:pt x="808" y="26968"/>
                    <a:pt x="2399" y="29597"/>
                  </a:cubicBezTo>
                  <a:cubicBezTo>
                    <a:pt x="3937" y="32134"/>
                    <a:pt x="6134" y="34413"/>
                    <a:pt x="8932" y="36365"/>
                  </a:cubicBezTo>
                  <a:cubicBezTo>
                    <a:pt x="11730" y="38317"/>
                    <a:pt x="14982" y="39852"/>
                    <a:pt x="18609" y="40922"/>
                  </a:cubicBezTo>
                  <a:cubicBezTo>
                    <a:pt x="22359" y="42031"/>
                    <a:pt x="26344" y="42590"/>
                    <a:pt x="30451" y="42590"/>
                  </a:cubicBezTo>
                  <a:cubicBezTo>
                    <a:pt x="34560" y="42590"/>
                    <a:pt x="38545" y="42031"/>
                    <a:pt x="42296" y="40922"/>
                  </a:cubicBezTo>
                  <a:cubicBezTo>
                    <a:pt x="45922" y="39852"/>
                    <a:pt x="49177" y="38319"/>
                    <a:pt x="51974" y="36365"/>
                  </a:cubicBezTo>
                  <a:cubicBezTo>
                    <a:pt x="54772" y="34411"/>
                    <a:pt x="56968" y="32134"/>
                    <a:pt x="58503" y="29597"/>
                  </a:cubicBezTo>
                  <a:cubicBezTo>
                    <a:pt x="60096" y="26968"/>
                    <a:pt x="60904" y="24172"/>
                    <a:pt x="60904" y="21295"/>
                  </a:cubicBezTo>
                  <a:cubicBezTo>
                    <a:pt x="60904" y="18416"/>
                    <a:pt x="60096" y="15623"/>
                    <a:pt x="58503" y="12996"/>
                  </a:cubicBezTo>
                  <a:cubicBezTo>
                    <a:pt x="56968" y="10459"/>
                    <a:pt x="54772" y="8182"/>
                    <a:pt x="51974" y="6228"/>
                  </a:cubicBezTo>
                  <a:cubicBezTo>
                    <a:pt x="49177" y="4274"/>
                    <a:pt x="45922" y="2741"/>
                    <a:pt x="42296" y="1671"/>
                  </a:cubicBezTo>
                  <a:cubicBezTo>
                    <a:pt x="38545" y="562"/>
                    <a:pt x="34558" y="1"/>
                    <a:pt x="30451" y="1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2720200" y="1310925"/>
              <a:ext cx="1404550" cy="1030975"/>
            </a:xfrm>
            <a:custGeom>
              <a:avLst/>
              <a:gdLst/>
              <a:ahLst/>
              <a:cxnLst/>
              <a:rect l="l" t="t" r="r" b="b"/>
              <a:pathLst>
                <a:path w="56182" h="41239" extrusionOk="0">
                  <a:moveTo>
                    <a:pt x="28089" y="184"/>
                  </a:moveTo>
                  <a:cubicBezTo>
                    <a:pt x="35549" y="184"/>
                    <a:pt x="42569" y="2318"/>
                    <a:pt x="47833" y="6177"/>
                  </a:cubicBezTo>
                  <a:cubicBezTo>
                    <a:pt x="53098" y="10038"/>
                    <a:pt x="55994" y="15164"/>
                    <a:pt x="55994" y="20618"/>
                  </a:cubicBezTo>
                  <a:cubicBezTo>
                    <a:pt x="55994" y="26071"/>
                    <a:pt x="53106" y="31192"/>
                    <a:pt x="47833" y="35058"/>
                  </a:cubicBezTo>
                  <a:cubicBezTo>
                    <a:pt x="42560" y="38923"/>
                    <a:pt x="35549" y="41050"/>
                    <a:pt x="28089" y="41050"/>
                  </a:cubicBezTo>
                  <a:cubicBezTo>
                    <a:pt x="20631" y="41050"/>
                    <a:pt x="13611" y="38915"/>
                    <a:pt x="8347" y="35058"/>
                  </a:cubicBezTo>
                  <a:cubicBezTo>
                    <a:pt x="3082" y="31198"/>
                    <a:pt x="184" y="26068"/>
                    <a:pt x="184" y="20618"/>
                  </a:cubicBezTo>
                  <a:cubicBezTo>
                    <a:pt x="184" y="15166"/>
                    <a:pt x="3076" y="10040"/>
                    <a:pt x="8347" y="6177"/>
                  </a:cubicBezTo>
                  <a:cubicBezTo>
                    <a:pt x="13620" y="2313"/>
                    <a:pt x="20631" y="184"/>
                    <a:pt x="28089" y="184"/>
                  </a:cubicBezTo>
                  <a:close/>
                  <a:moveTo>
                    <a:pt x="28089" y="0"/>
                  </a:moveTo>
                  <a:cubicBezTo>
                    <a:pt x="20593" y="0"/>
                    <a:pt x="13543" y="2140"/>
                    <a:pt x="8238" y="6029"/>
                  </a:cubicBezTo>
                  <a:cubicBezTo>
                    <a:pt x="5656" y="7919"/>
                    <a:pt x="3627" y="10126"/>
                    <a:pt x="2213" y="12582"/>
                  </a:cubicBezTo>
                  <a:cubicBezTo>
                    <a:pt x="744" y="15125"/>
                    <a:pt x="1" y="17829"/>
                    <a:pt x="1" y="20616"/>
                  </a:cubicBezTo>
                  <a:cubicBezTo>
                    <a:pt x="1" y="23403"/>
                    <a:pt x="744" y="26109"/>
                    <a:pt x="2213" y="28653"/>
                  </a:cubicBezTo>
                  <a:cubicBezTo>
                    <a:pt x="3627" y="31109"/>
                    <a:pt x="5656" y="33313"/>
                    <a:pt x="8238" y="35207"/>
                  </a:cubicBezTo>
                  <a:cubicBezTo>
                    <a:pt x="13543" y="39096"/>
                    <a:pt x="20593" y="41238"/>
                    <a:pt x="28089" y="41238"/>
                  </a:cubicBezTo>
                  <a:cubicBezTo>
                    <a:pt x="35587" y="41238"/>
                    <a:pt x="42639" y="39096"/>
                    <a:pt x="47942" y="35207"/>
                  </a:cubicBezTo>
                  <a:cubicBezTo>
                    <a:pt x="50524" y="33313"/>
                    <a:pt x="52551" y="31109"/>
                    <a:pt x="53969" y="28653"/>
                  </a:cubicBezTo>
                  <a:cubicBezTo>
                    <a:pt x="55437" y="26109"/>
                    <a:pt x="56182" y="23403"/>
                    <a:pt x="56182" y="20616"/>
                  </a:cubicBezTo>
                  <a:cubicBezTo>
                    <a:pt x="56182" y="17829"/>
                    <a:pt x="55437" y="15125"/>
                    <a:pt x="53969" y="12582"/>
                  </a:cubicBezTo>
                  <a:cubicBezTo>
                    <a:pt x="52551" y="10126"/>
                    <a:pt x="50524" y="7919"/>
                    <a:pt x="47942" y="6029"/>
                  </a:cubicBezTo>
                  <a:cubicBezTo>
                    <a:pt x="42639" y="2140"/>
                    <a:pt x="35585" y="0"/>
                    <a:pt x="28089" y="0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3139425" y="2295575"/>
              <a:ext cx="85400" cy="101850"/>
            </a:xfrm>
            <a:custGeom>
              <a:avLst/>
              <a:gdLst/>
              <a:ahLst/>
              <a:cxnLst/>
              <a:rect l="l" t="t" r="r" b="b"/>
              <a:pathLst>
                <a:path w="3416" h="4074" extrusionOk="0">
                  <a:moveTo>
                    <a:pt x="106" y="4073"/>
                  </a:moveTo>
                  <a:cubicBezTo>
                    <a:pt x="84" y="4073"/>
                    <a:pt x="63" y="4065"/>
                    <a:pt x="46" y="4052"/>
                  </a:cubicBezTo>
                  <a:cubicBezTo>
                    <a:pt x="7" y="4018"/>
                    <a:pt x="1" y="3960"/>
                    <a:pt x="33" y="3920"/>
                  </a:cubicBezTo>
                  <a:lnTo>
                    <a:pt x="3175" y="116"/>
                  </a:lnTo>
                  <a:cubicBezTo>
                    <a:pt x="3251" y="1"/>
                    <a:pt x="3416" y="135"/>
                    <a:pt x="3320" y="233"/>
                  </a:cubicBezTo>
                  <a:lnTo>
                    <a:pt x="178" y="4041"/>
                  </a:lnTo>
                  <a:cubicBezTo>
                    <a:pt x="159" y="4061"/>
                    <a:pt x="133" y="4073"/>
                    <a:pt x="106" y="40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3620600" y="2295900"/>
              <a:ext cx="84875" cy="101525"/>
            </a:xfrm>
            <a:custGeom>
              <a:avLst/>
              <a:gdLst/>
              <a:ahLst/>
              <a:cxnLst/>
              <a:rect l="l" t="t" r="r" b="b"/>
              <a:pathLst>
                <a:path w="3395" h="4061" extrusionOk="0">
                  <a:moveTo>
                    <a:pt x="3290" y="4060"/>
                  </a:moveTo>
                  <a:cubicBezTo>
                    <a:pt x="3264" y="4060"/>
                    <a:pt x="3236" y="4048"/>
                    <a:pt x="3219" y="4028"/>
                  </a:cubicBezTo>
                  <a:lnTo>
                    <a:pt x="31" y="165"/>
                  </a:lnTo>
                  <a:cubicBezTo>
                    <a:pt x="1" y="124"/>
                    <a:pt x="5" y="67"/>
                    <a:pt x="41" y="32"/>
                  </a:cubicBezTo>
                  <a:cubicBezTo>
                    <a:pt x="82" y="0"/>
                    <a:pt x="140" y="7"/>
                    <a:pt x="172" y="47"/>
                  </a:cubicBezTo>
                  <a:lnTo>
                    <a:pt x="3362" y="3907"/>
                  </a:lnTo>
                  <a:cubicBezTo>
                    <a:pt x="3394" y="3947"/>
                    <a:pt x="3390" y="4005"/>
                    <a:pt x="3349" y="4037"/>
                  </a:cubicBezTo>
                  <a:cubicBezTo>
                    <a:pt x="3332" y="4052"/>
                    <a:pt x="3313" y="4060"/>
                    <a:pt x="3290" y="40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3949025" y="2115850"/>
              <a:ext cx="210125" cy="64050"/>
            </a:xfrm>
            <a:custGeom>
              <a:avLst/>
              <a:gdLst/>
              <a:ahLst/>
              <a:cxnLst/>
              <a:rect l="l" t="t" r="r" b="b"/>
              <a:pathLst>
                <a:path w="8405" h="2562" extrusionOk="0">
                  <a:moveTo>
                    <a:pt x="8302" y="2562"/>
                  </a:moveTo>
                  <a:lnTo>
                    <a:pt x="8276" y="2555"/>
                  </a:lnTo>
                  <a:lnTo>
                    <a:pt x="118" y="212"/>
                  </a:lnTo>
                  <a:cubicBezTo>
                    <a:pt x="0" y="178"/>
                    <a:pt x="49" y="1"/>
                    <a:pt x="167" y="35"/>
                  </a:cubicBezTo>
                  <a:lnTo>
                    <a:pt x="8325" y="2380"/>
                  </a:lnTo>
                  <a:cubicBezTo>
                    <a:pt x="8376" y="2393"/>
                    <a:pt x="8404" y="2444"/>
                    <a:pt x="8389" y="2495"/>
                  </a:cubicBezTo>
                  <a:cubicBezTo>
                    <a:pt x="8379" y="2534"/>
                    <a:pt x="8342" y="2562"/>
                    <a:pt x="8302" y="25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4069575" y="1822475"/>
              <a:ext cx="262600" cy="5475"/>
            </a:xfrm>
            <a:custGeom>
              <a:avLst/>
              <a:gdLst/>
              <a:ahLst/>
              <a:cxnLst/>
              <a:rect l="l" t="t" r="r" b="b"/>
              <a:pathLst>
                <a:path w="10504" h="219" extrusionOk="0">
                  <a:moveTo>
                    <a:pt x="10410" y="216"/>
                  </a:moveTo>
                  <a:lnTo>
                    <a:pt x="10410" y="216"/>
                  </a:lnTo>
                  <a:lnTo>
                    <a:pt x="95" y="188"/>
                  </a:lnTo>
                  <a:cubicBezTo>
                    <a:pt x="43" y="186"/>
                    <a:pt x="3" y="146"/>
                    <a:pt x="1" y="94"/>
                  </a:cubicBezTo>
                  <a:cubicBezTo>
                    <a:pt x="1" y="43"/>
                    <a:pt x="43" y="0"/>
                    <a:pt x="95" y="0"/>
                  </a:cubicBezTo>
                  <a:lnTo>
                    <a:pt x="10412" y="32"/>
                  </a:lnTo>
                  <a:cubicBezTo>
                    <a:pt x="10463" y="32"/>
                    <a:pt x="10504" y="73"/>
                    <a:pt x="10504" y="124"/>
                  </a:cubicBezTo>
                  <a:cubicBezTo>
                    <a:pt x="10504" y="175"/>
                    <a:pt x="10461" y="218"/>
                    <a:pt x="10410" y="2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3945325" y="1471000"/>
              <a:ext cx="214350" cy="63400"/>
            </a:xfrm>
            <a:custGeom>
              <a:avLst/>
              <a:gdLst/>
              <a:ahLst/>
              <a:cxnLst/>
              <a:rect l="l" t="t" r="r" b="b"/>
              <a:pathLst>
                <a:path w="8574" h="2536" extrusionOk="0">
                  <a:moveTo>
                    <a:pt x="101" y="2535"/>
                  </a:moveTo>
                  <a:cubicBezTo>
                    <a:pt x="61" y="2535"/>
                    <a:pt x="24" y="2505"/>
                    <a:pt x="14" y="2465"/>
                  </a:cubicBezTo>
                  <a:cubicBezTo>
                    <a:pt x="1" y="2416"/>
                    <a:pt x="29" y="2364"/>
                    <a:pt x="78" y="2349"/>
                  </a:cubicBezTo>
                  <a:lnTo>
                    <a:pt x="8426" y="15"/>
                  </a:lnTo>
                  <a:cubicBezTo>
                    <a:pt x="8533" y="0"/>
                    <a:pt x="8574" y="152"/>
                    <a:pt x="8473" y="192"/>
                  </a:cubicBezTo>
                  <a:lnTo>
                    <a:pt x="129" y="25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3623975" y="1251650"/>
              <a:ext cx="83200" cy="97675"/>
            </a:xfrm>
            <a:custGeom>
              <a:avLst/>
              <a:gdLst/>
              <a:ahLst/>
              <a:cxnLst/>
              <a:rect l="l" t="t" r="r" b="b"/>
              <a:pathLst>
                <a:path w="3328" h="3907" extrusionOk="0">
                  <a:moveTo>
                    <a:pt x="105" y="3907"/>
                  </a:moveTo>
                  <a:cubicBezTo>
                    <a:pt x="84" y="3905"/>
                    <a:pt x="62" y="3896"/>
                    <a:pt x="45" y="3881"/>
                  </a:cubicBezTo>
                  <a:cubicBezTo>
                    <a:pt x="7" y="3849"/>
                    <a:pt x="0" y="3792"/>
                    <a:pt x="34" y="3753"/>
                  </a:cubicBezTo>
                  <a:lnTo>
                    <a:pt x="3084" y="118"/>
                  </a:lnTo>
                  <a:cubicBezTo>
                    <a:pt x="3161" y="1"/>
                    <a:pt x="3328" y="142"/>
                    <a:pt x="3225" y="238"/>
                  </a:cubicBezTo>
                  <a:lnTo>
                    <a:pt x="178" y="3871"/>
                  </a:lnTo>
                  <a:cubicBezTo>
                    <a:pt x="158" y="3892"/>
                    <a:pt x="133" y="3905"/>
                    <a:pt x="105" y="39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3139425" y="1253475"/>
              <a:ext cx="81450" cy="95850"/>
            </a:xfrm>
            <a:custGeom>
              <a:avLst/>
              <a:gdLst/>
              <a:ahLst/>
              <a:cxnLst/>
              <a:rect l="l" t="t" r="r" b="b"/>
              <a:pathLst>
                <a:path w="3258" h="3834" extrusionOk="0">
                  <a:moveTo>
                    <a:pt x="3153" y="3834"/>
                  </a:moveTo>
                  <a:cubicBezTo>
                    <a:pt x="3128" y="3832"/>
                    <a:pt x="3102" y="3819"/>
                    <a:pt x="3085" y="3798"/>
                  </a:cubicBezTo>
                  <a:lnTo>
                    <a:pt x="33" y="165"/>
                  </a:lnTo>
                  <a:cubicBezTo>
                    <a:pt x="1" y="124"/>
                    <a:pt x="7" y="67"/>
                    <a:pt x="46" y="35"/>
                  </a:cubicBezTo>
                  <a:cubicBezTo>
                    <a:pt x="84" y="0"/>
                    <a:pt x="144" y="5"/>
                    <a:pt x="176" y="45"/>
                  </a:cubicBezTo>
                  <a:lnTo>
                    <a:pt x="3226" y="3680"/>
                  </a:lnTo>
                  <a:cubicBezTo>
                    <a:pt x="3258" y="3719"/>
                    <a:pt x="3251" y="3776"/>
                    <a:pt x="3215" y="3808"/>
                  </a:cubicBezTo>
                  <a:cubicBezTo>
                    <a:pt x="3198" y="3823"/>
                    <a:pt x="3177" y="3832"/>
                    <a:pt x="3153" y="3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2685700" y="1471050"/>
              <a:ext cx="206675" cy="61250"/>
            </a:xfrm>
            <a:custGeom>
              <a:avLst/>
              <a:gdLst/>
              <a:ahLst/>
              <a:cxnLst/>
              <a:rect l="l" t="t" r="r" b="b"/>
              <a:pathLst>
                <a:path w="8267" h="2450" extrusionOk="0">
                  <a:moveTo>
                    <a:pt x="8166" y="2450"/>
                  </a:moveTo>
                  <a:lnTo>
                    <a:pt x="8140" y="2450"/>
                  </a:lnTo>
                  <a:lnTo>
                    <a:pt x="82" y="192"/>
                  </a:lnTo>
                  <a:cubicBezTo>
                    <a:pt x="31" y="178"/>
                    <a:pt x="1" y="126"/>
                    <a:pt x="16" y="77"/>
                  </a:cubicBezTo>
                  <a:cubicBezTo>
                    <a:pt x="31" y="28"/>
                    <a:pt x="80" y="0"/>
                    <a:pt x="131" y="13"/>
                  </a:cubicBezTo>
                  <a:lnTo>
                    <a:pt x="8189" y="2268"/>
                  </a:lnTo>
                  <a:cubicBezTo>
                    <a:pt x="8238" y="2283"/>
                    <a:pt x="8266" y="2335"/>
                    <a:pt x="8253" y="2384"/>
                  </a:cubicBezTo>
                  <a:cubicBezTo>
                    <a:pt x="8243" y="2422"/>
                    <a:pt x="8206" y="2450"/>
                    <a:pt x="8166" y="24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2512725" y="1822475"/>
              <a:ext cx="255225" cy="5425"/>
            </a:xfrm>
            <a:custGeom>
              <a:avLst/>
              <a:gdLst/>
              <a:ahLst/>
              <a:cxnLst/>
              <a:rect l="l" t="t" r="r" b="b"/>
              <a:pathLst>
                <a:path w="10209" h="217" extrusionOk="0">
                  <a:moveTo>
                    <a:pt x="92" y="216"/>
                  </a:moveTo>
                  <a:cubicBezTo>
                    <a:pt x="41" y="216"/>
                    <a:pt x="0" y="173"/>
                    <a:pt x="2" y="124"/>
                  </a:cubicBezTo>
                  <a:cubicBezTo>
                    <a:pt x="0" y="73"/>
                    <a:pt x="41" y="30"/>
                    <a:pt x="92" y="32"/>
                  </a:cubicBezTo>
                  <a:lnTo>
                    <a:pt x="10117" y="0"/>
                  </a:lnTo>
                  <a:lnTo>
                    <a:pt x="10117" y="0"/>
                  </a:lnTo>
                  <a:cubicBezTo>
                    <a:pt x="10166" y="2"/>
                    <a:pt x="10207" y="43"/>
                    <a:pt x="10207" y="94"/>
                  </a:cubicBezTo>
                  <a:cubicBezTo>
                    <a:pt x="10209" y="146"/>
                    <a:pt x="10168" y="188"/>
                    <a:pt x="10117" y="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2685775" y="2116400"/>
              <a:ext cx="209150" cy="63500"/>
            </a:xfrm>
            <a:custGeom>
              <a:avLst/>
              <a:gdLst/>
              <a:ahLst/>
              <a:cxnLst/>
              <a:rect l="l" t="t" r="r" b="b"/>
              <a:pathLst>
                <a:path w="8366" h="2540" extrusionOk="0">
                  <a:moveTo>
                    <a:pt x="103" y="2540"/>
                  </a:moveTo>
                  <a:cubicBezTo>
                    <a:pt x="62" y="2540"/>
                    <a:pt x="26" y="2512"/>
                    <a:pt x="15" y="2473"/>
                  </a:cubicBezTo>
                  <a:cubicBezTo>
                    <a:pt x="0" y="2424"/>
                    <a:pt x="28" y="2371"/>
                    <a:pt x="77" y="2358"/>
                  </a:cubicBezTo>
                  <a:lnTo>
                    <a:pt x="8237" y="13"/>
                  </a:lnTo>
                  <a:cubicBezTo>
                    <a:pt x="8287" y="0"/>
                    <a:pt x="8338" y="26"/>
                    <a:pt x="8353" y="75"/>
                  </a:cubicBezTo>
                  <a:cubicBezTo>
                    <a:pt x="8366" y="124"/>
                    <a:pt x="8338" y="175"/>
                    <a:pt x="8289" y="190"/>
                  </a:cubicBezTo>
                  <a:lnTo>
                    <a:pt x="128" y="25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3828150" y="2212825"/>
              <a:ext cx="141600" cy="95225"/>
            </a:xfrm>
            <a:custGeom>
              <a:avLst/>
              <a:gdLst/>
              <a:ahLst/>
              <a:cxnLst/>
              <a:rect l="l" t="t" r="r" b="b"/>
              <a:pathLst>
                <a:path w="5664" h="3809" extrusionOk="0">
                  <a:moveTo>
                    <a:pt x="5557" y="3808"/>
                  </a:moveTo>
                  <a:cubicBezTo>
                    <a:pt x="5540" y="3808"/>
                    <a:pt x="5523" y="3802"/>
                    <a:pt x="5508" y="3791"/>
                  </a:cubicBezTo>
                  <a:lnTo>
                    <a:pt x="56" y="186"/>
                  </a:lnTo>
                  <a:cubicBezTo>
                    <a:pt x="13" y="156"/>
                    <a:pt x="0" y="99"/>
                    <a:pt x="30" y="54"/>
                  </a:cubicBezTo>
                  <a:cubicBezTo>
                    <a:pt x="58" y="11"/>
                    <a:pt x="115" y="0"/>
                    <a:pt x="158" y="30"/>
                  </a:cubicBezTo>
                  <a:lnTo>
                    <a:pt x="5608" y="3637"/>
                  </a:lnTo>
                  <a:cubicBezTo>
                    <a:pt x="5651" y="3665"/>
                    <a:pt x="5664" y="3723"/>
                    <a:pt x="5636" y="3765"/>
                  </a:cubicBezTo>
                  <a:cubicBezTo>
                    <a:pt x="5617" y="3791"/>
                    <a:pt x="5589" y="3806"/>
                    <a:pt x="5557" y="38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4045125" y="1938875"/>
              <a:ext cx="247275" cy="66925"/>
            </a:xfrm>
            <a:custGeom>
              <a:avLst/>
              <a:gdLst/>
              <a:ahLst/>
              <a:cxnLst/>
              <a:rect l="l" t="t" r="r" b="b"/>
              <a:pathLst>
                <a:path w="9891" h="2677" extrusionOk="0">
                  <a:moveTo>
                    <a:pt x="9771" y="2672"/>
                  </a:moveTo>
                  <a:lnTo>
                    <a:pt x="9746" y="2672"/>
                  </a:lnTo>
                  <a:lnTo>
                    <a:pt x="80" y="192"/>
                  </a:lnTo>
                  <a:cubicBezTo>
                    <a:pt x="30" y="179"/>
                    <a:pt x="1" y="130"/>
                    <a:pt x="13" y="81"/>
                  </a:cubicBezTo>
                  <a:cubicBezTo>
                    <a:pt x="24" y="30"/>
                    <a:pt x="75" y="0"/>
                    <a:pt x="124" y="13"/>
                  </a:cubicBezTo>
                  <a:lnTo>
                    <a:pt x="9795" y="2495"/>
                  </a:lnTo>
                  <a:cubicBezTo>
                    <a:pt x="9891" y="2527"/>
                    <a:pt x="9872" y="2668"/>
                    <a:pt x="9771" y="26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4044925" y="1630800"/>
              <a:ext cx="237975" cy="9050"/>
            </a:xfrm>
            <a:custGeom>
              <a:avLst/>
              <a:gdLst/>
              <a:ahLst/>
              <a:cxnLst/>
              <a:rect l="l" t="t" r="r" b="b"/>
              <a:pathLst>
                <a:path w="9519" h="362" extrusionOk="0">
                  <a:moveTo>
                    <a:pt x="111" y="350"/>
                  </a:moveTo>
                  <a:cubicBezTo>
                    <a:pt x="56" y="361"/>
                    <a:pt x="2" y="316"/>
                    <a:pt x="2" y="259"/>
                  </a:cubicBezTo>
                  <a:cubicBezTo>
                    <a:pt x="0" y="201"/>
                    <a:pt x="51" y="156"/>
                    <a:pt x="109" y="167"/>
                  </a:cubicBezTo>
                  <a:lnTo>
                    <a:pt x="9423" y="0"/>
                  </a:lnTo>
                  <a:cubicBezTo>
                    <a:pt x="9474" y="2"/>
                    <a:pt x="9514" y="41"/>
                    <a:pt x="9517" y="90"/>
                  </a:cubicBezTo>
                  <a:cubicBezTo>
                    <a:pt x="9519" y="143"/>
                    <a:pt x="9478" y="186"/>
                    <a:pt x="9427" y="1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3806250" y="1333450"/>
              <a:ext cx="140925" cy="73650"/>
            </a:xfrm>
            <a:custGeom>
              <a:avLst/>
              <a:gdLst/>
              <a:ahLst/>
              <a:cxnLst/>
              <a:rect l="l" t="t" r="r" b="b"/>
              <a:pathLst>
                <a:path w="5637" h="2946" extrusionOk="0">
                  <a:moveTo>
                    <a:pt x="105" y="2946"/>
                  </a:moveTo>
                  <a:cubicBezTo>
                    <a:pt x="69" y="2944"/>
                    <a:pt x="39" y="2924"/>
                    <a:pt x="22" y="2894"/>
                  </a:cubicBezTo>
                  <a:cubicBezTo>
                    <a:pt x="1" y="2847"/>
                    <a:pt x="18" y="2794"/>
                    <a:pt x="65" y="2771"/>
                  </a:cubicBezTo>
                  <a:lnTo>
                    <a:pt x="5466" y="37"/>
                  </a:lnTo>
                  <a:cubicBezTo>
                    <a:pt x="5568" y="1"/>
                    <a:pt x="5637" y="139"/>
                    <a:pt x="5547" y="201"/>
                  </a:cubicBezTo>
                  <a:lnTo>
                    <a:pt x="148" y="2935"/>
                  </a:lnTo>
                  <a:cubicBezTo>
                    <a:pt x="133" y="2944"/>
                    <a:pt x="120" y="2946"/>
                    <a:pt x="105" y="29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3405700" y="1224150"/>
              <a:ext cx="7175" cy="99675"/>
            </a:xfrm>
            <a:custGeom>
              <a:avLst/>
              <a:gdLst/>
              <a:ahLst/>
              <a:cxnLst/>
              <a:rect l="l" t="t" r="r" b="b"/>
              <a:pathLst>
                <a:path w="287" h="3987" extrusionOk="0">
                  <a:moveTo>
                    <a:pt x="193" y="3984"/>
                  </a:moveTo>
                  <a:cubicBezTo>
                    <a:pt x="144" y="3984"/>
                    <a:pt x="101" y="3943"/>
                    <a:pt x="101" y="3892"/>
                  </a:cubicBezTo>
                  <a:lnTo>
                    <a:pt x="5" y="99"/>
                  </a:lnTo>
                  <a:cubicBezTo>
                    <a:pt x="1" y="48"/>
                    <a:pt x="43" y="3"/>
                    <a:pt x="95" y="3"/>
                  </a:cubicBezTo>
                  <a:cubicBezTo>
                    <a:pt x="148" y="1"/>
                    <a:pt x="191" y="41"/>
                    <a:pt x="189" y="95"/>
                  </a:cubicBezTo>
                  <a:lnTo>
                    <a:pt x="285" y="3890"/>
                  </a:lnTo>
                  <a:cubicBezTo>
                    <a:pt x="287" y="3941"/>
                    <a:pt x="246" y="3986"/>
                    <a:pt x="193" y="39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2875150" y="1342800"/>
              <a:ext cx="138850" cy="92075"/>
            </a:xfrm>
            <a:custGeom>
              <a:avLst/>
              <a:gdLst/>
              <a:ahLst/>
              <a:cxnLst/>
              <a:rect l="l" t="t" r="r" b="b"/>
              <a:pathLst>
                <a:path w="5554" h="3683" extrusionOk="0">
                  <a:moveTo>
                    <a:pt x="5446" y="3682"/>
                  </a:moveTo>
                  <a:cubicBezTo>
                    <a:pt x="5427" y="3682"/>
                    <a:pt x="5410" y="3676"/>
                    <a:pt x="5395" y="3667"/>
                  </a:cubicBezTo>
                  <a:lnTo>
                    <a:pt x="56" y="186"/>
                  </a:lnTo>
                  <a:cubicBezTo>
                    <a:pt x="13" y="158"/>
                    <a:pt x="0" y="99"/>
                    <a:pt x="30" y="58"/>
                  </a:cubicBezTo>
                  <a:cubicBezTo>
                    <a:pt x="58" y="13"/>
                    <a:pt x="116" y="0"/>
                    <a:pt x="158" y="30"/>
                  </a:cubicBezTo>
                  <a:lnTo>
                    <a:pt x="5498" y="3511"/>
                  </a:lnTo>
                  <a:cubicBezTo>
                    <a:pt x="5540" y="3539"/>
                    <a:pt x="5553" y="3597"/>
                    <a:pt x="5523" y="3640"/>
                  </a:cubicBezTo>
                  <a:cubicBezTo>
                    <a:pt x="5506" y="3665"/>
                    <a:pt x="5478" y="3682"/>
                    <a:pt x="5446" y="36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2552500" y="1645000"/>
              <a:ext cx="234100" cy="62275"/>
            </a:xfrm>
            <a:custGeom>
              <a:avLst/>
              <a:gdLst/>
              <a:ahLst/>
              <a:cxnLst/>
              <a:rect l="l" t="t" r="r" b="b"/>
              <a:pathLst>
                <a:path w="9364" h="2491" extrusionOk="0">
                  <a:moveTo>
                    <a:pt x="9261" y="2488"/>
                  </a:moveTo>
                  <a:lnTo>
                    <a:pt x="9239" y="2488"/>
                  </a:lnTo>
                  <a:lnTo>
                    <a:pt x="99" y="201"/>
                  </a:lnTo>
                  <a:cubicBezTo>
                    <a:pt x="41" y="197"/>
                    <a:pt x="0" y="141"/>
                    <a:pt x="15" y="86"/>
                  </a:cubicBezTo>
                  <a:cubicBezTo>
                    <a:pt x="30" y="30"/>
                    <a:pt x="90" y="0"/>
                    <a:pt x="144" y="22"/>
                  </a:cubicBezTo>
                  <a:lnTo>
                    <a:pt x="9284" y="2307"/>
                  </a:lnTo>
                  <a:cubicBezTo>
                    <a:pt x="9333" y="2320"/>
                    <a:pt x="9363" y="2371"/>
                    <a:pt x="9350" y="2420"/>
                  </a:cubicBezTo>
                  <a:cubicBezTo>
                    <a:pt x="9340" y="2461"/>
                    <a:pt x="9303" y="2491"/>
                    <a:pt x="9261" y="24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2562050" y="2009550"/>
              <a:ext cx="254175" cy="10775"/>
            </a:xfrm>
            <a:custGeom>
              <a:avLst/>
              <a:gdLst/>
              <a:ahLst/>
              <a:cxnLst/>
              <a:rect l="l" t="t" r="r" b="b"/>
              <a:pathLst>
                <a:path w="10167" h="431" extrusionOk="0">
                  <a:moveTo>
                    <a:pt x="95" y="430"/>
                  </a:moveTo>
                  <a:cubicBezTo>
                    <a:pt x="43" y="430"/>
                    <a:pt x="3" y="389"/>
                    <a:pt x="1" y="338"/>
                  </a:cubicBezTo>
                  <a:cubicBezTo>
                    <a:pt x="1" y="289"/>
                    <a:pt x="41" y="246"/>
                    <a:pt x="93" y="246"/>
                  </a:cubicBezTo>
                  <a:lnTo>
                    <a:pt x="10070" y="3"/>
                  </a:lnTo>
                  <a:cubicBezTo>
                    <a:pt x="10122" y="1"/>
                    <a:pt x="10167" y="41"/>
                    <a:pt x="10167" y="95"/>
                  </a:cubicBezTo>
                  <a:cubicBezTo>
                    <a:pt x="10167" y="144"/>
                    <a:pt x="10128" y="187"/>
                    <a:pt x="10077" y="1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2898375" y="2216775"/>
              <a:ext cx="127250" cy="100300"/>
            </a:xfrm>
            <a:custGeom>
              <a:avLst/>
              <a:gdLst/>
              <a:ahLst/>
              <a:cxnLst/>
              <a:rect l="l" t="t" r="r" b="b"/>
              <a:pathLst>
                <a:path w="5090" h="4012" extrusionOk="0">
                  <a:moveTo>
                    <a:pt x="105" y="4011"/>
                  </a:moveTo>
                  <a:cubicBezTo>
                    <a:pt x="77" y="4011"/>
                    <a:pt x="49" y="3998"/>
                    <a:pt x="32" y="3975"/>
                  </a:cubicBezTo>
                  <a:cubicBezTo>
                    <a:pt x="0" y="3934"/>
                    <a:pt x="9" y="3877"/>
                    <a:pt x="49" y="3845"/>
                  </a:cubicBezTo>
                  <a:lnTo>
                    <a:pt x="4889" y="64"/>
                  </a:lnTo>
                  <a:cubicBezTo>
                    <a:pt x="4985" y="0"/>
                    <a:pt x="5090" y="133"/>
                    <a:pt x="5004" y="212"/>
                  </a:cubicBezTo>
                  <a:lnTo>
                    <a:pt x="163" y="3992"/>
                  </a:lnTo>
                  <a:cubicBezTo>
                    <a:pt x="146" y="4005"/>
                    <a:pt x="126" y="4011"/>
                    <a:pt x="105" y="40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3419900" y="2321300"/>
              <a:ext cx="5100" cy="105650"/>
            </a:xfrm>
            <a:custGeom>
              <a:avLst/>
              <a:gdLst/>
              <a:ahLst/>
              <a:cxnLst/>
              <a:rect l="l" t="t" r="r" b="b"/>
              <a:pathLst>
                <a:path w="204" h="4226" extrusionOk="0">
                  <a:moveTo>
                    <a:pt x="101" y="4225"/>
                  </a:moveTo>
                  <a:cubicBezTo>
                    <a:pt x="50" y="4225"/>
                    <a:pt x="9" y="4183"/>
                    <a:pt x="11" y="4134"/>
                  </a:cubicBezTo>
                  <a:lnTo>
                    <a:pt x="11" y="110"/>
                  </a:lnTo>
                  <a:cubicBezTo>
                    <a:pt x="1" y="52"/>
                    <a:pt x="46" y="1"/>
                    <a:pt x="103" y="1"/>
                  </a:cubicBezTo>
                  <a:cubicBezTo>
                    <a:pt x="161" y="1"/>
                    <a:pt x="204" y="52"/>
                    <a:pt x="195" y="110"/>
                  </a:cubicBezTo>
                  <a:lnTo>
                    <a:pt x="195" y="4134"/>
                  </a:lnTo>
                  <a:cubicBezTo>
                    <a:pt x="195" y="4185"/>
                    <a:pt x="152" y="4225"/>
                    <a:pt x="101" y="42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14"/>
          <p:cNvSpPr/>
          <p:nvPr/>
        </p:nvSpPr>
        <p:spPr>
          <a:xfrm>
            <a:off x="-1513950" y="4705812"/>
            <a:ext cx="12171900" cy="2117696"/>
          </a:xfrm>
          <a:custGeom>
            <a:avLst/>
            <a:gdLst/>
            <a:ahLst/>
            <a:cxnLst/>
            <a:rect l="l" t="t" r="r" b="b"/>
            <a:pathLst>
              <a:path w="38533" h="13609" extrusionOk="0">
                <a:moveTo>
                  <a:pt x="1" y="0"/>
                </a:moveTo>
                <a:lnTo>
                  <a:pt x="1" y="13609"/>
                </a:lnTo>
                <a:lnTo>
                  <a:pt x="38533" y="13609"/>
                </a:lnTo>
                <a:lnTo>
                  <a:pt x="385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0" name="Google Shape;780;p14"/>
          <p:cNvGrpSpPr/>
          <p:nvPr/>
        </p:nvGrpSpPr>
        <p:grpSpPr>
          <a:xfrm>
            <a:off x="-1513656" y="4700020"/>
            <a:ext cx="12171546" cy="2123753"/>
            <a:chOff x="-6134075" y="3104468"/>
            <a:chExt cx="18783249" cy="3277397"/>
          </a:xfrm>
        </p:grpSpPr>
        <p:sp>
          <p:nvSpPr>
            <p:cNvPr id="781" name="Google Shape;781;p14"/>
            <p:cNvSpPr/>
            <p:nvPr/>
          </p:nvSpPr>
          <p:spPr>
            <a:xfrm>
              <a:off x="-6134075" y="3104468"/>
              <a:ext cx="7262883" cy="3277397"/>
            </a:xfrm>
            <a:custGeom>
              <a:avLst/>
              <a:gdLst/>
              <a:ahLst/>
              <a:cxnLst/>
              <a:rect l="l" t="t" r="r" b="b"/>
              <a:pathLst>
                <a:path w="30245" h="13648" extrusionOk="0">
                  <a:moveTo>
                    <a:pt x="25428" y="1"/>
                  </a:moveTo>
                  <a:lnTo>
                    <a:pt x="1" y="13648"/>
                  </a:lnTo>
                  <a:lnTo>
                    <a:pt x="11173" y="13648"/>
                  </a:lnTo>
                  <a:lnTo>
                    <a:pt x="30244" y="37"/>
                  </a:lnTo>
                  <a:lnTo>
                    <a:pt x="25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-767484" y="3113354"/>
              <a:ext cx="4209807" cy="3268512"/>
            </a:xfrm>
            <a:custGeom>
              <a:avLst/>
              <a:gdLst/>
              <a:ahLst/>
              <a:cxnLst/>
              <a:rect l="l" t="t" r="r" b="b"/>
              <a:pathLst>
                <a:path w="17531" h="13611" extrusionOk="0">
                  <a:moveTo>
                    <a:pt x="12712" y="0"/>
                  </a:moveTo>
                  <a:lnTo>
                    <a:pt x="1" y="13611"/>
                  </a:lnTo>
                  <a:lnTo>
                    <a:pt x="11172" y="13611"/>
                  </a:lnTo>
                  <a:lnTo>
                    <a:pt x="175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4598626" y="3113354"/>
              <a:ext cx="2683989" cy="3268512"/>
            </a:xfrm>
            <a:custGeom>
              <a:avLst/>
              <a:gdLst/>
              <a:ahLst/>
              <a:cxnLst/>
              <a:rect l="l" t="t" r="r" b="b"/>
              <a:pathLst>
                <a:path w="11177" h="13611" extrusionOk="0">
                  <a:moveTo>
                    <a:pt x="0" y="0"/>
                  </a:moveTo>
                  <a:lnTo>
                    <a:pt x="0" y="13611"/>
                  </a:lnTo>
                  <a:lnTo>
                    <a:pt x="11176" y="13611"/>
                  </a:lnTo>
                  <a:lnTo>
                    <a:pt x="4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6912590" y="3113354"/>
              <a:ext cx="5736585" cy="3268512"/>
            </a:xfrm>
            <a:custGeom>
              <a:avLst/>
              <a:gdLst/>
              <a:ahLst/>
              <a:cxnLst/>
              <a:rect l="l" t="t" r="r" b="b"/>
              <a:pathLst>
                <a:path w="23889" h="13611" extrusionOk="0">
                  <a:moveTo>
                    <a:pt x="1" y="0"/>
                  </a:moveTo>
                  <a:lnTo>
                    <a:pt x="12712" y="13611"/>
                  </a:lnTo>
                  <a:lnTo>
                    <a:pt x="23888" y="13611"/>
                  </a:lnTo>
                  <a:lnTo>
                    <a:pt x="4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4"/>
          <p:cNvGrpSpPr/>
          <p:nvPr/>
        </p:nvGrpSpPr>
        <p:grpSpPr>
          <a:xfrm>
            <a:off x="-1513928" y="4497191"/>
            <a:ext cx="12171686" cy="208608"/>
            <a:chOff x="26" y="3997406"/>
            <a:chExt cx="13412326" cy="229871"/>
          </a:xfrm>
        </p:grpSpPr>
        <p:grpSp>
          <p:nvGrpSpPr>
            <p:cNvPr id="786" name="Google Shape;786;p14"/>
            <p:cNvGrpSpPr/>
            <p:nvPr/>
          </p:nvGrpSpPr>
          <p:grpSpPr>
            <a:xfrm>
              <a:off x="26" y="3997406"/>
              <a:ext cx="7221926" cy="229871"/>
              <a:chOff x="0" y="3997325"/>
              <a:chExt cx="9143993" cy="291050"/>
            </a:xfrm>
          </p:grpSpPr>
          <p:sp>
            <p:nvSpPr>
              <p:cNvPr id="787" name="Google Shape;787;p14"/>
              <p:cNvSpPr/>
              <p:nvPr/>
            </p:nvSpPr>
            <p:spPr>
              <a:xfrm>
                <a:off x="0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4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4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4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4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4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4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4" name="Google Shape;794;p14"/>
            <p:cNvGrpSpPr/>
            <p:nvPr/>
          </p:nvGrpSpPr>
          <p:grpSpPr>
            <a:xfrm>
              <a:off x="7221944" y="3997406"/>
              <a:ext cx="6190407" cy="229871"/>
              <a:chOff x="1306050" y="3997325"/>
              <a:chExt cx="7837943" cy="291050"/>
            </a:xfrm>
          </p:grpSpPr>
          <p:sp>
            <p:nvSpPr>
              <p:cNvPr id="795" name="Google Shape;795;p14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4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4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4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4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4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1" name="Google Shape;801;p14"/>
          <p:cNvGrpSpPr/>
          <p:nvPr/>
        </p:nvGrpSpPr>
        <p:grpSpPr>
          <a:xfrm>
            <a:off x="-932577" y="958761"/>
            <a:ext cx="11009154" cy="7604431"/>
            <a:chOff x="-800075" y="137211"/>
            <a:chExt cx="11009154" cy="7604431"/>
          </a:xfrm>
        </p:grpSpPr>
        <p:sp>
          <p:nvSpPr>
            <p:cNvPr id="802" name="Google Shape;802;p14"/>
            <p:cNvSpPr/>
            <p:nvPr/>
          </p:nvSpPr>
          <p:spPr>
            <a:xfrm>
              <a:off x="-800075" y="137211"/>
              <a:ext cx="5445653" cy="7604431"/>
            </a:xfrm>
            <a:custGeom>
              <a:avLst/>
              <a:gdLst/>
              <a:ahLst/>
              <a:cxnLst/>
              <a:rect l="l" t="t" r="r" b="b"/>
              <a:pathLst>
                <a:path w="23702" h="33098" extrusionOk="0">
                  <a:moveTo>
                    <a:pt x="1354" y="1"/>
                  </a:moveTo>
                  <a:cubicBezTo>
                    <a:pt x="1185" y="1"/>
                    <a:pt x="1019" y="32"/>
                    <a:pt x="865" y="99"/>
                  </a:cubicBezTo>
                  <a:cubicBezTo>
                    <a:pt x="201" y="383"/>
                    <a:pt x="0" y="1209"/>
                    <a:pt x="421" y="1942"/>
                  </a:cubicBezTo>
                  <a:lnTo>
                    <a:pt x="440" y="1974"/>
                  </a:lnTo>
                  <a:cubicBezTo>
                    <a:pt x="476" y="2194"/>
                    <a:pt x="553" y="2405"/>
                    <a:pt x="664" y="2598"/>
                  </a:cubicBezTo>
                  <a:cubicBezTo>
                    <a:pt x="664" y="2600"/>
                    <a:pt x="667" y="2604"/>
                    <a:pt x="671" y="2608"/>
                  </a:cubicBezTo>
                  <a:cubicBezTo>
                    <a:pt x="711" y="2830"/>
                    <a:pt x="788" y="3046"/>
                    <a:pt x="899" y="3243"/>
                  </a:cubicBezTo>
                  <a:cubicBezTo>
                    <a:pt x="942" y="3463"/>
                    <a:pt x="1019" y="3676"/>
                    <a:pt x="1130" y="3873"/>
                  </a:cubicBezTo>
                  <a:cubicBezTo>
                    <a:pt x="1175" y="4093"/>
                    <a:pt x="1252" y="4306"/>
                    <a:pt x="1358" y="4503"/>
                  </a:cubicBezTo>
                  <a:cubicBezTo>
                    <a:pt x="1408" y="4723"/>
                    <a:pt x="1484" y="4936"/>
                    <a:pt x="1589" y="5135"/>
                  </a:cubicBezTo>
                  <a:cubicBezTo>
                    <a:pt x="1638" y="5355"/>
                    <a:pt x="1715" y="5566"/>
                    <a:pt x="1818" y="5765"/>
                  </a:cubicBezTo>
                  <a:cubicBezTo>
                    <a:pt x="1869" y="5983"/>
                    <a:pt x="1946" y="6194"/>
                    <a:pt x="2048" y="6395"/>
                  </a:cubicBezTo>
                  <a:cubicBezTo>
                    <a:pt x="2100" y="6613"/>
                    <a:pt x="2176" y="6824"/>
                    <a:pt x="2277" y="7025"/>
                  </a:cubicBezTo>
                  <a:cubicBezTo>
                    <a:pt x="2330" y="7243"/>
                    <a:pt x="2407" y="7452"/>
                    <a:pt x="2507" y="7653"/>
                  </a:cubicBezTo>
                  <a:cubicBezTo>
                    <a:pt x="2561" y="7873"/>
                    <a:pt x="2638" y="8086"/>
                    <a:pt x="2736" y="8291"/>
                  </a:cubicBezTo>
                  <a:cubicBezTo>
                    <a:pt x="2794" y="8507"/>
                    <a:pt x="2871" y="8718"/>
                    <a:pt x="2967" y="8921"/>
                  </a:cubicBezTo>
                  <a:cubicBezTo>
                    <a:pt x="3123" y="9340"/>
                    <a:pt x="3276" y="9763"/>
                    <a:pt x="3428" y="10183"/>
                  </a:cubicBezTo>
                  <a:cubicBezTo>
                    <a:pt x="3582" y="10606"/>
                    <a:pt x="3738" y="11029"/>
                    <a:pt x="3894" y="11452"/>
                  </a:cubicBezTo>
                  <a:cubicBezTo>
                    <a:pt x="3951" y="11668"/>
                    <a:pt x="4028" y="11879"/>
                    <a:pt x="4122" y="12084"/>
                  </a:cubicBezTo>
                  <a:cubicBezTo>
                    <a:pt x="4274" y="12505"/>
                    <a:pt x="4427" y="12926"/>
                    <a:pt x="4583" y="13344"/>
                  </a:cubicBezTo>
                  <a:cubicBezTo>
                    <a:pt x="4645" y="13560"/>
                    <a:pt x="4722" y="13769"/>
                    <a:pt x="4814" y="13974"/>
                  </a:cubicBezTo>
                  <a:cubicBezTo>
                    <a:pt x="4874" y="14190"/>
                    <a:pt x="4951" y="14399"/>
                    <a:pt x="5043" y="14604"/>
                  </a:cubicBezTo>
                  <a:cubicBezTo>
                    <a:pt x="5107" y="14820"/>
                    <a:pt x="5183" y="15029"/>
                    <a:pt x="5275" y="15234"/>
                  </a:cubicBezTo>
                  <a:cubicBezTo>
                    <a:pt x="5335" y="15450"/>
                    <a:pt x="5412" y="15659"/>
                    <a:pt x="5506" y="15864"/>
                  </a:cubicBezTo>
                  <a:cubicBezTo>
                    <a:pt x="5568" y="16080"/>
                    <a:pt x="5645" y="16289"/>
                    <a:pt x="5734" y="16494"/>
                  </a:cubicBezTo>
                  <a:cubicBezTo>
                    <a:pt x="5796" y="16710"/>
                    <a:pt x="5875" y="16919"/>
                    <a:pt x="5967" y="17124"/>
                  </a:cubicBezTo>
                  <a:cubicBezTo>
                    <a:pt x="6029" y="17340"/>
                    <a:pt x="6106" y="17549"/>
                    <a:pt x="6196" y="17754"/>
                  </a:cubicBezTo>
                  <a:cubicBezTo>
                    <a:pt x="6260" y="17970"/>
                    <a:pt x="6337" y="18179"/>
                    <a:pt x="6426" y="18385"/>
                  </a:cubicBezTo>
                  <a:cubicBezTo>
                    <a:pt x="6491" y="18600"/>
                    <a:pt x="6570" y="18812"/>
                    <a:pt x="6659" y="19017"/>
                  </a:cubicBezTo>
                  <a:cubicBezTo>
                    <a:pt x="6721" y="19232"/>
                    <a:pt x="6798" y="19442"/>
                    <a:pt x="6888" y="19647"/>
                  </a:cubicBezTo>
                  <a:cubicBezTo>
                    <a:pt x="6952" y="19856"/>
                    <a:pt x="7029" y="20067"/>
                    <a:pt x="7118" y="20277"/>
                  </a:cubicBezTo>
                  <a:cubicBezTo>
                    <a:pt x="7206" y="20488"/>
                    <a:pt x="7259" y="20697"/>
                    <a:pt x="7347" y="20907"/>
                  </a:cubicBezTo>
                  <a:cubicBezTo>
                    <a:pt x="7413" y="21122"/>
                    <a:pt x="7490" y="21332"/>
                    <a:pt x="7580" y="21537"/>
                  </a:cubicBezTo>
                  <a:cubicBezTo>
                    <a:pt x="7646" y="21750"/>
                    <a:pt x="7721" y="21962"/>
                    <a:pt x="7808" y="22167"/>
                  </a:cubicBezTo>
                  <a:cubicBezTo>
                    <a:pt x="7874" y="22380"/>
                    <a:pt x="7951" y="22592"/>
                    <a:pt x="8039" y="22797"/>
                  </a:cubicBezTo>
                  <a:cubicBezTo>
                    <a:pt x="8105" y="23008"/>
                    <a:pt x="8182" y="23220"/>
                    <a:pt x="8270" y="23427"/>
                  </a:cubicBezTo>
                  <a:cubicBezTo>
                    <a:pt x="8336" y="23643"/>
                    <a:pt x="8415" y="23854"/>
                    <a:pt x="8502" y="24061"/>
                  </a:cubicBezTo>
                  <a:cubicBezTo>
                    <a:pt x="8569" y="24275"/>
                    <a:pt x="8645" y="24488"/>
                    <a:pt x="8733" y="24695"/>
                  </a:cubicBezTo>
                  <a:cubicBezTo>
                    <a:pt x="8799" y="24907"/>
                    <a:pt x="8878" y="25118"/>
                    <a:pt x="8964" y="25328"/>
                  </a:cubicBezTo>
                  <a:cubicBezTo>
                    <a:pt x="9051" y="25539"/>
                    <a:pt x="9130" y="25748"/>
                    <a:pt x="9196" y="25962"/>
                  </a:cubicBezTo>
                  <a:cubicBezTo>
                    <a:pt x="9265" y="26171"/>
                    <a:pt x="9342" y="26383"/>
                    <a:pt x="9429" y="26594"/>
                  </a:cubicBezTo>
                  <a:cubicBezTo>
                    <a:pt x="9495" y="26808"/>
                    <a:pt x="9574" y="27019"/>
                    <a:pt x="9662" y="27228"/>
                  </a:cubicBezTo>
                  <a:cubicBezTo>
                    <a:pt x="9837" y="27779"/>
                    <a:pt x="10072" y="28311"/>
                    <a:pt x="10360" y="28813"/>
                  </a:cubicBezTo>
                  <a:cubicBezTo>
                    <a:pt x="11886" y="31470"/>
                    <a:pt x="14693" y="33098"/>
                    <a:pt x="17335" y="33098"/>
                  </a:cubicBezTo>
                  <a:cubicBezTo>
                    <a:pt x="18129" y="33098"/>
                    <a:pt x="18908" y="32951"/>
                    <a:pt x="19634" y="32640"/>
                  </a:cubicBezTo>
                  <a:cubicBezTo>
                    <a:pt x="22769" y="31297"/>
                    <a:pt x="23702" y="27406"/>
                    <a:pt x="21718" y="23948"/>
                  </a:cubicBezTo>
                  <a:cubicBezTo>
                    <a:pt x="21415" y="23420"/>
                    <a:pt x="21056" y="22925"/>
                    <a:pt x="20650" y="22472"/>
                  </a:cubicBezTo>
                  <a:cubicBezTo>
                    <a:pt x="20509" y="22284"/>
                    <a:pt x="20358" y="22103"/>
                    <a:pt x="20204" y="21932"/>
                  </a:cubicBezTo>
                  <a:cubicBezTo>
                    <a:pt x="20050" y="21761"/>
                    <a:pt x="19913" y="21565"/>
                    <a:pt x="19757" y="21394"/>
                  </a:cubicBezTo>
                  <a:cubicBezTo>
                    <a:pt x="19604" y="21223"/>
                    <a:pt x="19469" y="21028"/>
                    <a:pt x="19315" y="20853"/>
                  </a:cubicBezTo>
                  <a:cubicBezTo>
                    <a:pt x="19159" y="20680"/>
                    <a:pt x="19023" y="20488"/>
                    <a:pt x="18869" y="20315"/>
                  </a:cubicBezTo>
                  <a:cubicBezTo>
                    <a:pt x="18715" y="20142"/>
                    <a:pt x="18581" y="19950"/>
                    <a:pt x="18427" y="19779"/>
                  </a:cubicBezTo>
                  <a:cubicBezTo>
                    <a:pt x="18271" y="19606"/>
                    <a:pt x="18134" y="19410"/>
                    <a:pt x="17980" y="19239"/>
                  </a:cubicBezTo>
                  <a:cubicBezTo>
                    <a:pt x="17825" y="19068"/>
                    <a:pt x="17692" y="18874"/>
                    <a:pt x="17536" y="18701"/>
                  </a:cubicBezTo>
                  <a:cubicBezTo>
                    <a:pt x="17383" y="18525"/>
                    <a:pt x="17246" y="18333"/>
                    <a:pt x="17092" y="18162"/>
                  </a:cubicBezTo>
                  <a:cubicBezTo>
                    <a:pt x="16951" y="17977"/>
                    <a:pt x="16804" y="17795"/>
                    <a:pt x="16646" y="17624"/>
                  </a:cubicBezTo>
                  <a:cubicBezTo>
                    <a:pt x="16507" y="17436"/>
                    <a:pt x="16360" y="17257"/>
                    <a:pt x="16201" y="17084"/>
                  </a:cubicBezTo>
                  <a:cubicBezTo>
                    <a:pt x="16061" y="16898"/>
                    <a:pt x="15913" y="16717"/>
                    <a:pt x="15757" y="16546"/>
                  </a:cubicBezTo>
                  <a:cubicBezTo>
                    <a:pt x="15599" y="16375"/>
                    <a:pt x="15469" y="16180"/>
                    <a:pt x="15313" y="16010"/>
                  </a:cubicBezTo>
                  <a:cubicBezTo>
                    <a:pt x="15174" y="15822"/>
                    <a:pt x="15025" y="15640"/>
                    <a:pt x="14867" y="15469"/>
                  </a:cubicBezTo>
                  <a:cubicBezTo>
                    <a:pt x="14730" y="15281"/>
                    <a:pt x="14580" y="15102"/>
                    <a:pt x="14425" y="14931"/>
                  </a:cubicBezTo>
                  <a:cubicBezTo>
                    <a:pt x="14286" y="14743"/>
                    <a:pt x="14136" y="14564"/>
                    <a:pt x="13978" y="14393"/>
                  </a:cubicBezTo>
                  <a:cubicBezTo>
                    <a:pt x="13842" y="14205"/>
                    <a:pt x="13692" y="14026"/>
                    <a:pt x="13532" y="13855"/>
                  </a:cubicBezTo>
                  <a:cubicBezTo>
                    <a:pt x="13395" y="13667"/>
                    <a:pt x="13248" y="13485"/>
                    <a:pt x="13090" y="13314"/>
                  </a:cubicBezTo>
                  <a:cubicBezTo>
                    <a:pt x="12951" y="13126"/>
                    <a:pt x="12801" y="12947"/>
                    <a:pt x="12643" y="12776"/>
                  </a:cubicBezTo>
                  <a:cubicBezTo>
                    <a:pt x="12507" y="12588"/>
                    <a:pt x="12359" y="12409"/>
                    <a:pt x="12201" y="12240"/>
                  </a:cubicBezTo>
                  <a:cubicBezTo>
                    <a:pt x="12063" y="12050"/>
                    <a:pt x="11915" y="11871"/>
                    <a:pt x="11755" y="11700"/>
                  </a:cubicBezTo>
                  <a:cubicBezTo>
                    <a:pt x="11618" y="11510"/>
                    <a:pt x="11471" y="11330"/>
                    <a:pt x="11311" y="11162"/>
                  </a:cubicBezTo>
                  <a:cubicBezTo>
                    <a:pt x="11174" y="10972"/>
                    <a:pt x="11025" y="10792"/>
                    <a:pt x="10867" y="10623"/>
                  </a:cubicBezTo>
                  <a:cubicBezTo>
                    <a:pt x="10730" y="10433"/>
                    <a:pt x="10582" y="10252"/>
                    <a:pt x="10420" y="10085"/>
                  </a:cubicBezTo>
                  <a:cubicBezTo>
                    <a:pt x="10286" y="9895"/>
                    <a:pt x="10136" y="9714"/>
                    <a:pt x="9976" y="9545"/>
                  </a:cubicBezTo>
                  <a:cubicBezTo>
                    <a:pt x="9841" y="9355"/>
                    <a:pt x="9692" y="9175"/>
                    <a:pt x="9532" y="9007"/>
                  </a:cubicBezTo>
                  <a:cubicBezTo>
                    <a:pt x="9397" y="8817"/>
                    <a:pt x="9250" y="8637"/>
                    <a:pt x="9088" y="8471"/>
                  </a:cubicBezTo>
                  <a:cubicBezTo>
                    <a:pt x="8953" y="8278"/>
                    <a:pt x="8803" y="8097"/>
                    <a:pt x="8641" y="7930"/>
                  </a:cubicBezTo>
                  <a:cubicBezTo>
                    <a:pt x="8509" y="7738"/>
                    <a:pt x="8359" y="7557"/>
                    <a:pt x="8197" y="7392"/>
                  </a:cubicBezTo>
                  <a:cubicBezTo>
                    <a:pt x="8065" y="7198"/>
                    <a:pt x="7915" y="7018"/>
                    <a:pt x="7751" y="6854"/>
                  </a:cubicBezTo>
                  <a:cubicBezTo>
                    <a:pt x="7620" y="6660"/>
                    <a:pt x="7471" y="6480"/>
                    <a:pt x="7304" y="6316"/>
                  </a:cubicBezTo>
                  <a:cubicBezTo>
                    <a:pt x="7174" y="6121"/>
                    <a:pt x="7027" y="5942"/>
                    <a:pt x="6862" y="5775"/>
                  </a:cubicBezTo>
                  <a:cubicBezTo>
                    <a:pt x="6730" y="5581"/>
                    <a:pt x="6578" y="5400"/>
                    <a:pt x="6409" y="5235"/>
                  </a:cubicBezTo>
                  <a:cubicBezTo>
                    <a:pt x="6283" y="5041"/>
                    <a:pt x="6136" y="4864"/>
                    <a:pt x="5969" y="4703"/>
                  </a:cubicBezTo>
                  <a:cubicBezTo>
                    <a:pt x="5841" y="4507"/>
                    <a:pt x="5692" y="4325"/>
                    <a:pt x="5523" y="4163"/>
                  </a:cubicBezTo>
                  <a:cubicBezTo>
                    <a:pt x="5397" y="3967"/>
                    <a:pt x="5248" y="3787"/>
                    <a:pt x="5079" y="3625"/>
                  </a:cubicBezTo>
                  <a:cubicBezTo>
                    <a:pt x="4953" y="3428"/>
                    <a:pt x="4803" y="3247"/>
                    <a:pt x="4632" y="3089"/>
                  </a:cubicBezTo>
                  <a:cubicBezTo>
                    <a:pt x="4509" y="2888"/>
                    <a:pt x="4359" y="2706"/>
                    <a:pt x="4186" y="2548"/>
                  </a:cubicBezTo>
                  <a:cubicBezTo>
                    <a:pt x="4064" y="2348"/>
                    <a:pt x="3915" y="2168"/>
                    <a:pt x="3740" y="2012"/>
                  </a:cubicBezTo>
                  <a:cubicBezTo>
                    <a:pt x="3622" y="1809"/>
                    <a:pt x="3471" y="1628"/>
                    <a:pt x="3293" y="1472"/>
                  </a:cubicBezTo>
                  <a:cubicBezTo>
                    <a:pt x="3178" y="1269"/>
                    <a:pt x="3026" y="1088"/>
                    <a:pt x="2845" y="936"/>
                  </a:cubicBezTo>
                  <a:cubicBezTo>
                    <a:pt x="2843" y="927"/>
                    <a:pt x="2839" y="917"/>
                    <a:pt x="2832" y="910"/>
                  </a:cubicBezTo>
                  <a:cubicBezTo>
                    <a:pt x="2511" y="346"/>
                    <a:pt x="1914" y="1"/>
                    <a:pt x="1354" y="1"/>
                  </a:cubicBezTo>
                  <a:close/>
                </a:path>
              </a:pathLst>
            </a:custGeom>
            <a:solidFill>
              <a:srgbClr val="FFFFFF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4350097" y="137671"/>
              <a:ext cx="5858982" cy="7582834"/>
            </a:xfrm>
            <a:custGeom>
              <a:avLst/>
              <a:gdLst/>
              <a:ahLst/>
              <a:cxnLst/>
              <a:rect l="l" t="t" r="r" b="b"/>
              <a:pathLst>
                <a:path w="25501" h="33004" extrusionOk="0">
                  <a:moveTo>
                    <a:pt x="24144" y="0"/>
                  </a:moveTo>
                  <a:cubicBezTo>
                    <a:pt x="23598" y="0"/>
                    <a:pt x="22999" y="298"/>
                    <a:pt x="22630" y="814"/>
                  </a:cubicBezTo>
                  <a:cubicBezTo>
                    <a:pt x="22604" y="855"/>
                    <a:pt x="22577" y="891"/>
                    <a:pt x="22553" y="932"/>
                  </a:cubicBezTo>
                  <a:cubicBezTo>
                    <a:pt x="22395" y="1058"/>
                    <a:pt x="22254" y="1205"/>
                    <a:pt x="22135" y="1370"/>
                  </a:cubicBezTo>
                  <a:lnTo>
                    <a:pt x="22070" y="1468"/>
                  </a:lnTo>
                  <a:cubicBezTo>
                    <a:pt x="21908" y="1600"/>
                    <a:pt x="21763" y="1752"/>
                    <a:pt x="21641" y="1923"/>
                  </a:cubicBezTo>
                  <a:cubicBezTo>
                    <a:pt x="21622" y="1948"/>
                    <a:pt x="21605" y="1976"/>
                    <a:pt x="21590" y="2002"/>
                  </a:cubicBezTo>
                  <a:cubicBezTo>
                    <a:pt x="21421" y="2141"/>
                    <a:pt x="21272" y="2299"/>
                    <a:pt x="21146" y="2478"/>
                  </a:cubicBezTo>
                  <a:cubicBezTo>
                    <a:pt x="21133" y="2497"/>
                    <a:pt x="21118" y="2517"/>
                    <a:pt x="21107" y="2538"/>
                  </a:cubicBezTo>
                  <a:cubicBezTo>
                    <a:pt x="20934" y="2683"/>
                    <a:pt x="20783" y="2848"/>
                    <a:pt x="20652" y="3029"/>
                  </a:cubicBezTo>
                  <a:cubicBezTo>
                    <a:pt x="20642" y="3044"/>
                    <a:pt x="20631" y="3061"/>
                    <a:pt x="20620" y="3078"/>
                  </a:cubicBezTo>
                  <a:cubicBezTo>
                    <a:pt x="20447" y="3228"/>
                    <a:pt x="20291" y="3399"/>
                    <a:pt x="20157" y="3584"/>
                  </a:cubicBezTo>
                  <a:lnTo>
                    <a:pt x="20136" y="3621"/>
                  </a:lnTo>
                  <a:cubicBezTo>
                    <a:pt x="19958" y="3774"/>
                    <a:pt x="19800" y="3947"/>
                    <a:pt x="19661" y="4138"/>
                  </a:cubicBezTo>
                  <a:lnTo>
                    <a:pt x="19646" y="4161"/>
                  </a:lnTo>
                  <a:cubicBezTo>
                    <a:pt x="19467" y="4319"/>
                    <a:pt x="19307" y="4498"/>
                    <a:pt x="19168" y="4693"/>
                  </a:cubicBezTo>
                  <a:lnTo>
                    <a:pt x="19160" y="4703"/>
                  </a:lnTo>
                  <a:cubicBezTo>
                    <a:pt x="18982" y="4862"/>
                    <a:pt x="18822" y="5041"/>
                    <a:pt x="18683" y="5235"/>
                  </a:cubicBezTo>
                  <a:cubicBezTo>
                    <a:pt x="18504" y="5398"/>
                    <a:pt x="18342" y="5577"/>
                    <a:pt x="18198" y="5771"/>
                  </a:cubicBezTo>
                  <a:cubicBezTo>
                    <a:pt x="18021" y="5934"/>
                    <a:pt x="17861" y="6115"/>
                    <a:pt x="17716" y="6307"/>
                  </a:cubicBezTo>
                  <a:cubicBezTo>
                    <a:pt x="17395" y="6670"/>
                    <a:pt x="17073" y="7031"/>
                    <a:pt x="16746" y="7390"/>
                  </a:cubicBezTo>
                  <a:cubicBezTo>
                    <a:pt x="16571" y="7555"/>
                    <a:pt x="16409" y="7736"/>
                    <a:pt x="16264" y="7928"/>
                  </a:cubicBezTo>
                  <a:cubicBezTo>
                    <a:pt x="16088" y="8095"/>
                    <a:pt x="15926" y="8274"/>
                    <a:pt x="15781" y="8469"/>
                  </a:cubicBezTo>
                  <a:cubicBezTo>
                    <a:pt x="15606" y="8635"/>
                    <a:pt x="15443" y="8815"/>
                    <a:pt x="15294" y="9007"/>
                  </a:cubicBezTo>
                  <a:cubicBezTo>
                    <a:pt x="15121" y="9176"/>
                    <a:pt x="14961" y="9355"/>
                    <a:pt x="14811" y="9547"/>
                  </a:cubicBezTo>
                  <a:cubicBezTo>
                    <a:pt x="14638" y="9716"/>
                    <a:pt x="14478" y="9895"/>
                    <a:pt x="14329" y="10085"/>
                  </a:cubicBezTo>
                  <a:lnTo>
                    <a:pt x="13359" y="11166"/>
                  </a:lnTo>
                  <a:cubicBezTo>
                    <a:pt x="13186" y="11335"/>
                    <a:pt x="13026" y="11514"/>
                    <a:pt x="12876" y="11704"/>
                  </a:cubicBezTo>
                  <a:cubicBezTo>
                    <a:pt x="12705" y="11873"/>
                    <a:pt x="12545" y="12052"/>
                    <a:pt x="12396" y="12240"/>
                  </a:cubicBezTo>
                  <a:cubicBezTo>
                    <a:pt x="12225" y="12409"/>
                    <a:pt x="12063" y="12588"/>
                    <a:pt x="11915" y="12778"/>
                  </a:cubicBezTo>
                  <a:cubicBezTo>
                    <a:pt x="11742" y="12947"/>
                    <a:pt x="11582" y="13127"/>
                    <a:pt x="11433" y="13317"/>
                  </a:cubicBezTo>
                  <a:cubicBezTo>
                    <a:pt x="11262" y="13485"/>
                    <a:pt x="11102" y="13665"/>
                    <a:pt x="10952" y="13853"/>
                  </a:cubicBezTo>
                  <a:cubicBezTo>
                    <a:pt x="10781" y="14021"/>
                    <a:pt x="10621" y="14201"/>
                    <a:pt x="10472" y="14389"/>
                  </a:cubicBezTo>
                  <a:cubicBezTo>
                    <a:pt x="10301" y="14560"/>
                    <a:pt x="10138" y="14737"/>
                    <a:pt x="9987" y="14925"/>
                  </a:cubicBezTo>
                  <a:cubicBezTo>
                    <a:pt x="9669" y="15286"/>
                    <a:pt x="9348" y="15645"/>
                    <a:pt x="9024" y="16001"/>
                  </a:cubicBezTo>
                  <a:cubicBezTo>
                    <a:pt x="8855" y="16174"/>
                    <a:pt x="8693" y="16354"/>
                    <a:pt x="8541" y="16544"/>
                  </a:cubicBezTo>
                  <a:cubicBezTo>
                    <a:pt x="8370" y="16715"/>
                    <a:pt x="8210" y="16894"/>
                    <a:pt x="8058" y="17082"/>
                  </a:cubicBezTo>
                  <a:cubicBezTo>
                    <a:pt x="7887" y="17253"/>
                    <a:pt x="7725" y="17434"/>
                    <a:pt x="7573" y="17622"/>
                  </a:cubicBezTo>
                  <a:cubicBezTo>
                    <a:pt x="7403" y="17793"/>
                    <a:pt x="7242" y="17975"/>
                    <a:pt x="7089" y="18160"/>
                  </a:cubicBezTo>
                  <a:cubicBezTo>
                    <a:pt x="6933" y="18348"/>
                    <a:pt x="6760" y="18513"/>
                    <a:pt x="6606" y="18701"/>
                  </a:cubicBezTo>
                  <a:cubicBezTo>
                    <a:pt x="6450" y="18887"/>
                    <a:pt x="6277" y="19053"/>
                    <a:pt x="6121" y="19243"/>
                  </a:cubicBezTo>
                  <a:cubicBezTo>
                    <a:pt x="5967" y="19431"/>
                    <a:pt x="5794" y="19591"/>
                    <a:pt x="5639" y="19781"/>
                  </a:cubicBezTo>
                  <a:cubicBezTo>
                    <a:pt x="5485" y="19971"/>
                    <a:pt x="5307" y="20134"/>
                    <a:pt x="5156" y="20320"/>
                  </a:cubicBezTo>
                  <a:cubicBezTo>
                    <a:pt x="5004" y="20508"/>
                    <a:pt x="4825" y="20672"/>
                    <a:pt x="4673" y="20860"/>
                  </a:cubicBezTo>
                  <a:cubicBezTo>
                    <a:pt x="4519" y="21046"/>
                    <a:pt x="4342" y="21212"/>
                    <a:pt x="4186" y="21398"/>
                  </a:cubicBezTo>
                  <a:cubicBezTo>
                    <a:pt x="4032" y="21586"/>
                    <a:pt x="3857" y="21750"/>
                    <a:pt x="3704" y="21941"/>
                  </a:cubicBezTo>
                  <a:cubicBezTo>
                    <a:pt x="3548" y="22131"/>
                    <a:pt x="3375" y="22293"/>
                    <a:pt x="3221" y="22481"/>
                  </a:cubicBezTo>
                  <a:cubicBezTo>
                    <a:pt x="2905" y="22806"/>
                    <a:pt x="2612" y="23156"/>
                    <a:pt x="2347" y="23523"/>
                  </a:cubicBezTo>
                  <a:cubicBezTo>
                    <a:pt x="0" y="26808"/>
                    <a:pt x="515" y="30757"/>
                    <a:pt x="3492" y="32343"/>
                  </a:cubicBezTo>
                  <a:cubicBezTo>
                    <a:pt x="4332" y="32792"/>
                    <a:pt x="5278" y="33004"/>
                    <a:pt x="6257" y="33004"/>
                  </a:cubicBezTo>
                  <a:cubicBezTo>
                    <a:pt x="8748" y="33004"/>
                    <a:pt x="11450" y="31629"/>
                    <a:pt x="13135" y="29272"/>
                  </a:cubicBezTo>
                  <a:cubicBezTo>
                    <a:pt x="13551" y="28689"/>
                    <a:pt x="13893" y="28057"/>
                    <a:pt x="14149" y="27389"/>
                  </a:cubicBezTo>
                  <a:cubicBezTo>
                    <a:pt x="14252" y="27179"/>
                    <a:pt x="14341" y="26966"/>
                    <a:pt x="14423" y="26754"/>
                  </a:cubicBezTo>
                  <a:cubicBezTo>
                    <a:pt x="14523" y="26543"/>
                    <a:pt x="14615" y="26329"/>
                    <a:pt x="14694" y="26120"/>
                  </a:cubicBezTo>
                  <a:cubicBezTo>
                    <a:pt x="14796" y="25913"/>
                    <a:pt x="14886" y="25699"/>
                    <a:pt x="14967" y="25484"/>
                  </a:cubicBezTo>
                  <a:cubicBezTo>
                    <a:pt x="15068" y="25276"/>
                    <a:pt x="15159" y="25063"/>
                    <a:pt x="15238" y="24851"/>
                  </a:cubicBezTo>
                  <a:cubicBezTo>
                    <a:pt x="15320" y="24640"/>
                    <a:pt x="15431" y="24429"/>
                    <a:pt x="15512" y="24219"/>
                  </a:cubicBezTo>
                  <a:cubicBezTo>
                    <a:pt x="15591" y="24008"/>
                    <a:pt x="15704" y="23796"/>
                    <a:pt x="15783" y="23585"/>
                  </a:cubicBezTo>
                  <a:cubicBezTo>
                    <a:pt x="15864" y="23376"/>
                    <a:pt x="15975" y="23164"/>
                    <a:pt x="16056" y="22951"/>
                  </a:cubicBezTo>
                  <a:cubicBezTo>
                    <a:pt x="16135" y="22737"/>
                    <a:pt x="16249" y="22528"/>
                    <a:pt x="16328" y="22319"/>
                  </a:cubicBezTo>
                  <a:cubicBezTo>
                    <a:pt x="16409" y="22107"/>
                    <a:pt x="16520" y="21896"/>
                    <a:pt x="16601" y="21684"/>
                  </a:cubicBezTo>
                  <a:cubicBezTo>
                    <a:pt x="16701" y="21477"/>
                    <a:pt x="16791" y="21266"/>
                    <a:pt x="16870" y="21050"/>
                  </a:cubicBezTo>
                  <a:cubicBezTo>
                    <a:pt x="16973" y="20845"/>
                    <a:pt x="17064" y="20634"/>
                    <a:pt x="17141" y="20418"/>
                  </a:cubicBezTo>
                  <a:cubicBezTo>
                    <a:pt x="17244" y="20211"/>
                    <a:pt x="17336" y="19999"/>
                    <a:pt x="17415" y="19784"/>
                  </a:cubicBezTo>
                  <a:cubicBezTo>
                    <a:pt x="17517" y="19578"/>
                    <a:pt x="17607" y="19367"/>
                    <a:pt x="17686" y="19151"/>
                  </a:cubicBezTo>
                  <a:cubicBezTo>
                    <a:pt x="17867" y="18728"/>
                    <a:pt x="18049" y="18306"/>
                    <a:pt x="18230" y="17883"/>
                  </a:cubicBezTo>
                  <a:cubicBezTo>
                    <a:pt x="18335" y="17678"/>
                    <a:pt x="18425" y="17466"/>
                    <a:pt x="18504" y="17251"/>
                  </a:cubicBezTo>
                  <a:cubicBezTo>
                    <a:pt x="18609" y="17046"/>
                    <a:pt x="18700" y="16832"/>
                    <a:pt x="18775" y="16616"/>
                  </a:cubicBezTo>
                  <a:cubicBezTo>
                    <a:pt x="18882" y="16411"/>
                    <a:pt x="18972" y="16200"/>
                    <a:pt x="19046" y="15982"/>
                  </a:cubicBezTo>
                  <a:cubicBezTo>
                    <a:pt x="19153" y="15779"/>
                    <a:pt x="19243" y="15568"/>
                    <a:pt x="19318" y="15350"/>
                  </a:cubicBezTo>
                  <a:cubicBezTo>
                    <a:pt x="19424" y="15147"/>
                    <a:pt x="19516" y="14936"/>
                    <a:pt x="19591" y="14718"/>
                  </a:cubicBezTo>
                  <a:cubicBezTo>
                    <a:pt x="19770" y="14295"/>
                    <a:pt x="19952" y="13872"/>
                    <a:pt x="20136" y="13449"/>
                  </a:cubicBezTo>
                  <a:cubicBezTo>
                    <a:pt x="20317" y="13026"/>
                    <a:pt x="20499" y="12603"/>
                    <a:pt x="20680" y="12180"/>
                  </a:cubicBezTo>
                  <a:cubicBezTo>
                    <a:pt x="20787" y="11978"/>
                    <a:pt x="20879" y="11766"/>
                    <a:pt x="20951" y="11548"/>
                  </a:cubicBezTo>
                  <a:cubicBezTo>
                    <a:pt x="21060" y="11345"/>
                    <a:pt x="21152" y="11132"/>
                    <a:pt x="21225" y="10914"/>
                  </a:cubicBezTo>
                  <a:cubicBezTo>
                    <a:pt x="21404" y="10489"/>
                    <a:pt x="21586" y="10068"/>
                    <a:pt x="21769" y="9645"/>
                  </a:cubicBezTo>
                  <a:cubicBezTo>
                    <a:pt x="21878" y="9443"/>
                    <a:pt x="21968" y="9229"/>
                    <a:pt x="22038" y="9009"/>
                  </a:cubicBezTo>
                  <a:cubicBezTo>
                    <a:pt x="22149" y="8808"/>
                    <a:pt x="22241" y="8597"/>
                    <a:pt x="22310" y="8377"/>
                  </a:cubicBezTo>
                  <a:cubicBezTo>
                    <a:pt x="22425" y="8174"/>
                    <a:pt x="22515" y="7958"/>
                    <a:pt x="22583" y="7736"/>
                  </a:cubicBezTo>
                  <a:cubicBezTo>
                    <a:pt x="22696" y="7538"/>
                    <a:pt x="22786" y="7328"/>
                    <a:pt x="22852" y="7113"/>
                  </a:cubicBezTo>
                  <a:cubicBezTo>
                    <a:pt x="22967" y="6912"/>
                    <a:pt x="23057" y="6698"/>
                    <a:pt x="23121" y="6476"/>
                  </a:cubicBezTo>
                  <a:cubicBezTo>
                    <a:pt x="23241" y="6277"/>
                    <a:pt x="23333" y="6066"/>
                    <a:pt x="23395" y="5844"/>
                  </a:cubicBezTo>
                  <a:cubicBezTo>
                    <a:pt x="23574" y="5419"/>
                    <a:pt x="23755" y="4996"/>
                    <a:pt x="23939" y="4573"/>
                  </a:cubicBezTo>
                  <a:cubicBezTo>
                    <a:pt x="24061" y="4375"/>
                    <a:pt x="24151" y="4161"/>
                    <a:pt x="24208" y="3937"/>
                  </a:cubicBezTo>
                  <a:cubicBezTo>
                    <a:pt x="24332" y="3740"/>
                    <a:pt x="24424" y="3527"/>
                    <a:pt x="24477" y="3302"/>
                  </a:cubicBezTo>
                  <a:cubicBezTo>
                    <a:pt x="24606" y="3108"/>
                    <a:pt x="24697" y="2895"/>
                    <a:pt x="24749" y="2670"/>
                  </a:cubicBezTo>
                  <a:cubicBezTo>
                    <a:pt x="24879" y="2476"/>
                    <a:pt x="24971" y="2260"/>
                    <a:pt x="25018" y="2034"/>
                  </a:cubicBezTo>
                  <a:cubicBezTo>
                    <a:pt x="25500" y="1325"/>
                    <a:pt x="25383" y="483"/>
                    <a:pt x="24742" y="142"/>
                  </a:cubicBezTo>
                  <a:cubicBezTo>
                    <a:pt x="24562" y="46"/>
                    <a:pt x="24357" y="0"/>
                    <a:pt x="24144" y="0"/>
                  </a:cubicBezTo>
                  <a:close/>
                </a:path>
              </a:pathLst>
            </a:custGeom>
            <a:solidFill>
              <a:srgbClr val="FFFFFF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14"/>
          <p:cNvGrpSpPr/>
          <p:nvPr/>
        </p:nvGrpSpPr>
        <p:grpSpPr>
          <a:xfrm>
            <a:off x="-758173" y="-443900"/>
            <a:ext cx="3672473" cy="6031299"/>
            <a:chOff x="237850" y="660025"/>
            <a:chExt cx="2725600" cy="4476250"/>
          </a:xfrm>
        </p:grpSpPr>
        <p:sp>
          <p:nvSpPr>
            <p:cNvPr id="805" name="Google Shape;805;p14"/>
            <p:cNvSpPr/>
            <p:nvPr/>
          </p:nvSpPr>
          <p:spPr>
            <a:xfrm>
              <a:off x="582175" y="3663275"/>
              <a:ext cx="109600" cy="43700"/>
            </a:xfrm>
            <a:custGeom>
              <a:avLst/>
              <a:gdLst/>
              <a:ahLst/>
              <a:cxnLst/>
              <a:rect l="l" t="t" r="r" b="b"/>
              <a:pathLst>
                <a:path w="4384" h="1748" extrusionOk="0">
                  <a:moveTo>
                    <a:pt x="1" y="0"/>
                  </a:moveTo>
                  <a:lnTo>
                    <a:pt x="1" y="1747"/>
                  </a:lnTo>
                  <a:lnTo>
                    <a:pt x="4383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1258975" y="4396100"/>
              <a:ext cx="117900" cy="84350"/>
            </a:xfrm>
            <a:custGeom>
              <a:avLst/>
              <a:gdLst/>
              <a:ahLst/>
              <a:cxnLst/>
              <a:rect l="l" t="t" r="r" b="b"/>
              <a:pathLst>
                <a:path w="4716" h="3374" extrusionOk="0">
                  <a:moveTo>
                    <a:pt x="697" y="0"/>
                  </a:moveTo>
                  <a:lnTo>
                    <a:pt x="0" y="1606"/>
                  </a:lnTo>
                  <a:lnTo>
                    <a:pt x="4019" y="3373"/>
                  </a:lnTo>
                  <a:lnTo>
                    <a:pt x="471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1939550" y="4427400"/>
              <a:ext cx="114375" cy="100250"/>
            </a:xfrm>
            <a:custGeom>
              <a:avLst/>
              <a:gdLst/>
              <a:ahLst/>
              <a:cxnLst/>
              <a:rect l="l" t="t" r="r" b="b"/>
              <a:pathLst>
                <a:path w="4575" h="4010" extrusionOk="0">
                  <a:moveTo>
                    <a:pt x="3534" y="1"/>
                  </a:moveTo>
                  <a:lnTo>
                    <a:pt x="0" y="2606"/>
                  </a:lnTo>
                  <a:lnTo>
                    <a:pt x="1040" y="4009"/>
                  </a:lnTo>
                  <a:lnTo>
                    <a:pt x="4575" y="1404"/>
                  </a:lnTo>
                  <a:lnTo>
                    <a:pt x="3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2849075" y="4371875"/>
              <a:ext cx="114375" cy="100225"/>
            </a:xfrm>
            <a:custGeom>
              <a:avLst/>
              <a:gdLst/>
              <a:ahLst/>
              <a:cxnLst/>
              <a:rect l="l" t="t" r="r" b="b"/>
              <a:pathLst>
                <a:path w="4575" h="4009" extrusionOk="0">
                  <a:moveTo>
                    <a:pt x="3535" y="0"/>
                  </a:moveTo>
                  <a:lnTo>
                    <a:pt x="1" y="2605"/>
                  </a:lnTo>
                  <a:lnTo>
                    <a:pt x="1041" y="4009"/>
                  </a:lnTo>
                  <a:lnTo>
                    <a:pt x="4575" y="1404"/>
                  </a:lnTo>
                  <a:lnTo>
                    <a:pt x="3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2286400" y="4685900"/>
              <a:ext cx="43700" cy="109825"/>
            </a:xfrm>
            <a:custGeom>
              <a:avLst/>
              <a:gdLst/>
              <a:ahLst/>
              <a:cxnLst/>
              <a:rect l="l" t="t" r="r" b="b"/>
              <a:pathLst>
                <a:path w="1748" h="4393" extrusionOk="0">
                  <a:moveTo>
                    <a:pt x="0" y="0"/>
                  </a:moveTo>
                  <a:lnTo>
                    <a:pt x="0" y="4393"/>
                  </a:lnTo>
                  <a:lnTo>
                    <a:pt x="1747" y="4393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2641575" y="4923950"/>
              <a:ext cx="118175" cy="82325"/>
            </a:xfrm>
            <a:custGeom>
              <a:avLst/>
              <a:gdLst/>
              <a:ahLst/>
              <a:cxnLst/>
              <a:rect l="l" t="t" r="r" b="b"/>
              <a:pathLst>
                <a:path w="4727" h="3293" extrusionOk="0">
                  <a:moveTo>
                    <a:pt x="657" y="0"/>
                  </a:moveTo>
                  <a:lnTo>
                    <a:pt x="1" y="1626"/>
                  </a:lnTo>
                  <a:lnTo>
                    <a:pt x="4060" y="3292"/>
                  </a:lnTo>
                  <a:lnTo>
                    <a:pt x="4726" y="167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539025" y="2920600"/>
              <a:ext cx="118150" cy="84075"/>
            </a:xfrm>
            <a:custGeom>
              <a:avLst/>
              <a:gdLst/>
              <a:ahLst/>
              <a:cxnLst/>
              <a:rect l="l" t="t" r="r" b="b"/>
              <a:pathLst>
                <a:path w="4726" h="3363" extrusionOk="0">
                  <a:moveTo>
                    <a:pt x="707" y="0"/>
                  </a:moveTo>
                  <a:lnTo>
                    <a:pt x="0" y="1596"/>
                  </a:lnTo>
                  <a:lnTo>
                    <a:pt x="4029" y="3363"/>
                  </a:lnTo>
                  <a:lnTo>
                    <a:pt x="4726" y="1767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1965550" y="1064925"/>
              <a:ext cx="118175" cy="84075"/>
            </a:xfrm>
            <a:custGeom>
              <a:avLst/>
              <a:gdLst/>
              <a:ahLst/>
              <a:cxnLst/>
              <a:rect l="l" t="t" r="r" b="b"/>
              <a:pathLst>
                <a:path w="4727" h="3363" extrusionOk="0">
                  <a:moveTo>
                    <a:pt x="697" y="0"/>
                  </a:moveTo>
                  <a:lnTo>
                    <a:pt x="0" y="1596"/>
                  </a:lnTo>
                  <a:lnTo>
                    <a:pt x="4019" y="3363"/>
                  </a:lnTo>
                  <a:lnTo>
                    <a:pt x="472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1190825" y="3453500"/>
              <a:ext cx="50500" cy="112350"/>
            </a:xfrm>
            <a:custGeom>
              <a:avLst/>
              <a:gdLst/>
              <a:ahLst/>
              <a:cxnLst/>
              <a:rect l="l" t="t" r="r" b="b"/>
              <a:pathLst>
                <a:path w="2020" h="4494" extrusionOk="0">
                  <a:moveTo>
                    <a:pt x="273" y="0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2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2095800" y="4191375"/>
              <a:ext cx="50275" cy="112100"/>
            </a:xfrm>
            <a:custGeom>
              <a:avLst/>
              <a:gdLst/>
              <a:ahLst/>
              <a:cxnLst/>
              <a:rect l="l" t="t" r="r" b="b"/>
              <a:pathLst>
                <a:path w="2011" h="448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84"/>
                  </a:lnTo>
                  <a:lnTo>
                    <a:pt x="201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2644100" y="4122200"/>
              <a:ext cx="118175" cy="86625"/>
            </a:xfrm>
            <a:custGeom>
              <a:avLst/>
              <a:gdLst/>
              <a:ahLst/>
              <a:cxnLst/>
              <a:rect l="l" t="t" r="r" b="b"/>
              <a:pathLst>
                <a:path w="4727" h="3465" extrusionOk="0">
                  <a:moveTo>
                    <a:pt x="758" y="1"/>
                  </a:moveTo>
                  <a:lnTo>
                    <a:pt x="1" y="1576"/>
                  </a:lnTo>
                  <a:lnTo>
                    <a:pt x="3969" y="3464"/>
                  </a:lnTo>
                  <a:lnTo>
                    <a:pt x="4726" y="1889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2400250" y="4371100"/>
              <a:ext cx="92675" cy="116900"/>
            </a:xfrm>
            <a:custGeom>
              <a:avLst/>
              <a:gdLst/>
              <a:ahLst/>
              <a:cxnLst/>
              <a:rect l="l" t="t" r="r" b="b"/>
              <a:pathLst>
                <a:path w="3707" h="4676" extrusionOk="0">
                  <a:moveTo>
                    <a:pt x="1515" y="1"/>
                  </a:moveTo>
                  <a:lnTo>
                    <a:pt x="0" y="869"/>
                  </a:lnTo>
                  <a:lnTo>
                    <a:pt x="2202" y="4676"/>
                  </a:lnTo>
                  <a:lnTo>
                    <a:pt x="3706" y="3797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2651175" y="4658375"/>
              <a:ext cx="117400" cy="69700"/>
            </a:xfrm>
            <a:custGeom>
              <a:avLst/>
              <a:gdLst/>
              <a:ahLst/>
              <a:cxnLst/>
              <a:rect l="l" t="t" r="r" b="b"/>
              <a:pathLst>
                <a:path w="4696" h="2788" extrusionOk="0">
                  <a:moveTo>
                    <a:pt x="4261" y="1"/>
                  </a:moveTo>
                  <a:lnTo>
                    <a:pt x="0" y="1091"/>
                  </a:lnTo>
                  <a:lnTo>
                    <a:pt x="434" y="2788"/>
                  </a:lnTo>
                  <a:lnTo>
                    <a:pt x="4696" y="1697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303750" y="2062050"/>
              <a:ext cx="50250" cy="112375"/>
            </a:xfrm>
            <a:custGeom>
              <a:avLst/>
              <a:gdLst/>
              <a:ahLst/>
              <a:cxnLst/>
              <a:rect l="l" t="t" r="r" b="b"/>
              <a:pathLst>
                <a:path w="2010" h="4495" extrusionOk="0">
                  <a:moveTo>
                    <a:pt x="263" y="1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10" y="102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2237925" y="786475"/>
              <a:ext cx="114125" cy="56575"/>
            </a:xfrm>
            <a:custGeom>
              <a:avLst/>
              <a:gdLst/>
              <a:ahLst/>
              <a:cxnLst/>
              <a:rect l="l" t="t" r="r" b="b"/>
              <a:pathLst>
                <a:path w="4565" h="2263" extrusionOk="0">
                  <a:moveTo>
                    <a:pt x="203" y="1"/>
                  </a:moveTo>
                  <a:lnTo>
                    <a:pt x="1" y="1738"/>
                  </a:lnTo>
                  <a:lnTo>
                    <a:pt x="4353" y="2263"/>
                  </a:lnTo>
                  <a:lnTo>
                    <a:pt x="4565" y="52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1555325" y="1172975"/>
              <a:ext cx="96225" cy="115875"/>
            </a:xfrm>
            <a:custGeom>
              <a:avLst/>
              <a:gdLst/>
              <a:ahLst/>
              <a:cxnLst/>
              <a:rect l="l" t="t" r="r" b="b"/>
              <a:pathLst>
                <a:path w="3849" h="4635" extrusionOk="0">
                  <a:moveTo>
                    <a:pt x="2374" y="0"/>
                  </a:moveTo>
                  <a:lnTo>
                    <a:pt x="1" y="3696"/>
                  </a:lnTo>
                  <a:lnTo>
                    <a:pt x="1475" y="4635"/>
                  </a:lnTo>
                  <a:lnTo>
                    <a:pt x="3848" y="939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1216300" y="1115675"/>
              <a:ext cx="61875" cy="115625"/>
            </a:xfrm>
            <a:custGeom>
              <a:avLst/>
              <a:gdLst/>
              <a:ahLst/>
              <a:cxnLst/>
              <a:rect l="l" t="t" r="r" b="b"/>
              <a:pathLst>
                <a:path w="2475" h="4625" extrusionOk="0">
                  <a:moveTo>
                    <a:pt x="1728" y="0"/>
                  </a:moveTo>
                  <a:lnTo>
                    <a:pt x="1" y="303"/>
                  </a:lnTo>
                  <a:lnTo>
                    <a:pt x="758" y="4625"/>
                  </a:lnTo>
                  <a:lnTo>
                    <a:pt x="2475" y="4322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2473700" y="1004850"/>
              <a:ext cx="115650" cy="96950"/>
            </a:xfrm>
            <a:custGeom>
              <a:avLst/>
              <a:gdLst/>
              <a:ahLst/>
              <a:cxnLst/>
              <a:rect l="l" t="t" r="r" b="b"/>
              <a:pathLst>
                <a:path w="4626" h="3878" extrusionOk="0">
                  <a:moveTo>
                    <a:pt x="3656" y="0"/>
                  </a:moveTo>
                  <a:lnTo>
                    <a:pt x="1" y="2424"/>
                  </a:lnTo>
                  <a:lnTo>
                    <a:pt x="970" y="387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1419525" y="725650"/>
              <a:ext cx="66675" cy="116900"/>
            </a:xfrm>
            <a:custGeom>
              <a:avLst/>
              <a:gdLst/>
              <a:ahLst/>
              <a:cxnLst/>
              <a:rect l="l" t="t" r="r" b="b"/>
              <a:pathLst>
                <a:path w="2667" h="4676" extrusionOk="0">
                  <a:moveTo>
                    <a:pt x="1697" y="0"/>
                  </a:moveTo>
                  <a:lnTo>
                    <a:pt x="0" y="394"/>
                  </a:lnTo>
                  <a:lnTo>
                    <a:pt x="960" y="4676"/>
                  </a:lnTo>
                  <a:lnTo>
                    <a:pt x="2666" y="4292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1847900" y="676675"/>
              <a:ext cx="103025" cy="112875"/>
            </a:xfrm>
            <a:custGeom>
              <a:avLst/>
              <a:gdLst/>
              <a:ahLst/>
              <a:cxnLst/>
              <a:rect l="l" t="t" r="r" b="b"/>
              <a:pathLst>
                <a:path w="4121" h="4515" extrusionOk="0">
                  <a:moveTo>
                    <a:pt x="2768" y="0"/>
                  </a:moveTo>
                  <a:lnTo>
                    <a:pt x="1" y="3413"/>
                  </a:lnTo>
                  <a:lnTo>
                    <a:pt x="1354" y="4514"/>
                  </a:lnTo>
                  <a:lnTo>
                    <a:pt x="4121" y="1101"/>
                  </a:lnTo>
                  <a:lnTo>
                    <a:pt x="2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1265525" y="1646025"/>
              <a:ext cx="117925" cy="77025"/>
            </a:xfrm>
            <a:custGeom>
              <a:avLst/>
              <a:gdLst/>
              <a:ahLst/>
              <a:cxnLst/>
              <a:rect l="l" t="t" r="r" b="b"/>
              <a:pathLst>
                <a:path w="4717" h="3081" extrusionOk="0">
                  <a:moveTo>
                    <a:pt x="566" y="1"/>
                  </a:moveTo>
                  <a:lnTo>
                    <a:pt x="1" y="1657"/>
                  </a:lnTo>
                  <a:lnTo>
                    <a:pt x="4151" y="3081"/>
                  </a:lnTo>
                  <a:lnTo>
                    <a:pt x="4716" y="142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1746925" y="1455950"/>
              <a:ext cx="104300" cy="112100"/>
            </a:xfrm>
            <a:custGeom>
              <a:avLst/>
              <a:gdLst/>
              <a:ahLst/>
              <a:cxnLst/>
              <a:rect l="l" t="t" r="r" b="b"/>
              <a:pathLst>
                <a:path w="4172" h="4484" extrusionOk="0">
                  <a:moveTo>
                    <a:pt x="1344" y="1"/>
                  </a:moveTo>
                  <a:lnTo>
                    <a:pt x="1" y="1131"/>
                  </a:lnTo>
                  <a:lnTo>
                    <a:pt x="2838" y="4484"/>
                  </a:lnTo>
                  <a:lnTo>
                    <a:pt x="4171" y="3363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73B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2237675" y="1276725"/>
              <a:ext cx="92425" cy="117150"/>
            </a:xfrm>
            <a:custGeom>
              <a:avLst/>
              <a:gdLst/>
              <a:ahLst/>
              <a:cxnLst/>
              <a:rect l="l" t="t" r="r" b="b"/>
              <a:pathLst>
                <a:path w="3697" h="4686" extrusionOk="0">
                  <a:moveTo>
                    <a:pt x="2182" y="0"/>
                  </a:moveTo>
                  <a:lnTo>
                    <a:pt x="1" y="3817"/>
                  </a:lnTo>
                  <a:lnTo>
                    <a:pt x="1515" y="4686"/>
                  </a:lnTo>
                  <a:lnTo>
                    <a:pt x="3696" y="869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1152700" y="2567950"/>
              <a:ext cx="48225" cy="111600"/>
            </a:xfrm>
            <a:custGeom>
              <a:avLst/>
              <a:gdLst/>
              <a:ahLst/>
              <a:cxnLst/>
              <a:rect l="l" t="t" r="r" b="b"/>
              <a:pathLst>
                <a:path w="1929" h="4464" extrusionOk="0">
                  <a:moveTo>
                    <a:pt x="1737" y="0"/>
                  </a:moveTo>
                  <a:lnTo>
                    <a:pt x="0" y="81"/>
                  </a:lnTo>
                  <a:lnTo>
                    <a:pt x="192" y="4463"/>
                  </a:lnTo>
                  <a:lnTo>
                    <a:pt x="1929" y="4393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1018150" y="282517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0" y="4100"/>
                  </a:lnTo>
                  <a:lnTo>
                    <a:pt x="1626" y="4726"/>
                  </a:lnTo>
                  <a:lnTo>
                    <a:pt x="3211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482725" y="4260550"/>
              <a:ext cx="80300" cy="118150"/>
            </a:xfrm>
            <a:custGeom>
              <a:avLst/>
              <a:gdLst/>
              <a:ahLst/>
              <a:cxnLst/>
              <a:rect l="l" t="t" r="r" b="b"/>
              <a:pathLst>
                <a:path w="3212" h="4726" extrusionOk="0">
                  <a:moveTo>
                    <a:pt x="1586" y="0"/>
                  </a:moveTo>
                  <a:lnTo>
                    <a:pt x="1" y="4100"/>
                  </a:lnTo>
                  <a:lnTo>
                    <a:pt x="1626" y="4726"/>
                  </a:lnTo>
                  <a:lnTo>
                    <a:pt x="3212" y="626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1177175" y="3139450"/>
              <a:ext cx="117675" cy="73000"/>
            </a:xfrm>
            <a:custGeom>
              <a:avLst/>
              <a:gdLst/>
              <a:ahLst/>
              <a:cxnLst/>
              <a:rect l="l" t="t" r="r" b="b"/>
              <a:pathLst>
                <a:path w="4707" h="2920" extrusionOk="0">
                  <a:moveTo>
                    <a:pt x="4211" y="1"/>
                  </a:moveTo>
                  <a:lnTo>
                    <a:pt x="1" y="1243"/>
                  </a:lnTo>
                  <a:lnTo>
                    <a:pt x="496" y="2919"/>
                  </a:lnTo>
                  <a:lnTo>
                    <a:pt x="4706" y="1677"/>
                  </a:lnTo>
                  <a:lnTo>
                    <a:pt x="4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844475" y="2103950"/>
              <a:ext cx="96200" cy="116150"/>
            </a:xfrm>
            <a:custGeom>
              <a:avLst/>
              <a:gdLst/>
              <a:ahLst/>
              <a:cxnLst/>
              <a:rect l="l" t="t" r="r" b="b"/>
              <a:pathLst>
                <a:path w="3848" h="4646" extrusionOk="0">
                  <a:moveTo>
                    <a:pt x="2373" y="1"/>
                  </a:moveTo>
                  <a:lnTo>
                    <a:pt x="0" y="3697"/>
                  </a:lnTo>
                  <a:lnTo>
                    <a:pt x="1475" y="4646"/>
                  </a:lnTo>
                  <a:lnTo>
                    <a:pt x="3847" y="950"/>
                  </a:lnTo>
                  <a:lnTo>
                    <a:pt x="2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781100" y="2506100"/>
              <a:ext cx="115650" cy="97200"/>
            </a:xfrm>
            <a:custGeom>
              <a:avLst/>
              <a:gdLst/>
              <a:ahLst/>
              <a:cxnLst/>
              <a:rect l="l" t="t" r="r" b="b"/>
              <a:pathLst>
                <a:path w="4626" h="3888" extrusionOk="0">
                  <a:moveTo>
                    <a:pt x="3656" y="0"/>
                  </a:moveTo>
                  <a:lnTo>
                    <a:pt x="1" y="2424"/>
                  </a:lnTo>
                  <a:lnTo>
                    <a:pt x="960" y="388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1211775" y="2019900"/>
              <a:ext cx="114625" cy="100250"/>
            </a:xfrm>
            <a:custGeom>
              <a:avLst/>
              <a:gdLst/>
              <a:ahLst/>
              <a:cxnLst/>
              <a:rect l="l" t="t" r="r" b="b"/>
              <a:pathLst>
                <a:path w="4585" h="4010" extrusionOk="0">
                  <a:moveTo>
                    <a:pt x="1040" y="0"/>
                  </a:moveTo>
                  <a:lnTo>
                    <a:pt x="0" y="1414"/>
                  </a:lnTo>
                  <a:lnTo>
                    <a:pt x="3544" y="4009"/>
                  </a:lnTo>
                  <a:lnTo>
                    <a:pt x="4584" y="25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1462175" y="4818175"/>
              <a:ext cx="109850" cy="43700"/>
            </a:xfrm>
            <a:custGeom>
              <a:avLst/>
              <a:gdLst/>
              <a:ahLst/>
              <a:cxnLst/>
              <a:rect l="l" t="t" r="r" b="b"/>
              <a:pathLst>
                <a:path w="4394" h="1748" extrusionOk="0">
                  <a:moveTo>
                    <a:pt x="1" y="1"/>
                  </a:moveTo>
                  <a:lnTo>
                    <a:pt x="1" y="1747"/>
                  </a:lnTo>
                  <a:lnTo>
                    <a:pt x="4393" y="174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1106250" y="5031225"/>
              <a:ext cx="111600" cy="105050"/>
            </a:xfrm>
            <a:custGeom>
              <a:avLst/>
              <a:gdLst/>
              <a:ahLst/>
              <a:cxnLst/>
              <a:rect l="l" t="t" r="r" b="b"/>
              <a:pathLst>
                <a:path w="4464" h="4202" extrusionOk="0">
                  <a:moveTo>
                    <a:pt x="3312" y="1"/>
                  </a:moveTo>
                  <a:lnTo>
                    <a:pt x="0" y="2879"/>
                  </a:lnTo>
                  <a:lnTo>
                    <a:pt x="1141" y="4201"/>
                  </a:lnTo>
                  <a:lnTo>
                    <a:pt x="4464" y="1324"/>
                  </a:lnTo>
                  <a:lnTo>
                    <a:pt x="3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396150" y="3257100"/>
              <a:ext cx="96200" cy="115900"/>
            </a:xfrm>
            <a:custGeom>
              <a:avLst/>
              <a:gdLst/>
              <a:ahLst/>
              <a:cxnLst/>
              <a:rect l="l" t="t" r="r" b="b"/>
              <a:pathLst>
                <a:path w="3848" h="4636" extrusionOk="0">
                  <a:moveTo>
                    <a:pt x="2373" y="0"/>
                  </a:moveTo>
                  <a:lnTo>
                    <a:pt x="0" y="3696"/>
                  </a:lnTo>
                  <a:lnTo>
                    <a:pt x="1474" y="4635"/>
                  </a:lnTo>
                  <a:lnTo>
                    <a:pt x="3847" y="950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>
              <a:off x="623850" y="950825"/>
              <a:ext cx="86350" cy="117900"/>
            </a:xfrm>
            <a:custGeom>
              <a:avLst/>
              <a:gdLst/>
              <a:ahLst/>
              <a:cxnLst/>
              <a:rect l="l" t="t" r="r" b="b"/>
              <a:pathLst>
                <a:path w="3454" h="4716" extrusionOk="0">
                  <a:moveTo>
                    <a:pt x="1868" y="0"/>
                  </a:moveTo>
                  <a:lnTo>
                    <a:pt x="0" y="3969"/>
                  </a:lnTo>
                  <a:lnTo>
                    <a:pt x="1585" y="4716"/>
                  </a:lnTo>
                  <a:lnTo>
                    <a:pt x="3453" y="737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>
              <a:off x="1012100" y="768825"/>
              <a:ext cx="117150" cy="91150"/>
            </a:xfrm>
            <a:custGeom>
              <a:avLst/>
              <a:gdLst/>
              <a:ahLst/>
              <a:cxnLst/>
              <a:rect l="l" t="t" r="r" b="b"/>
              <a:pathLst>
                <a:path w="4686" h="3646" extrusionOk="0">
                  <a:moveTo>
                    <a:pt x="838" y="0"/>
                  </a:moveTo>
                  <a:lnTo>
                    <a:pt x="0" y="1535"/>
                  </a:lnTo>
                  <a:lnTo>
                    <a:pt x="3847" y="3645"/>
                  </a:lnTo>
                  <a:lnTo>
                    <a:pt x="4685" y="2110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>
              <a:off x="360050" y="660025"/>
              <a:ext cx="116900" cy="92900"/>
            </a:xfrm>
            <a:custGeom>
              <a:avLst/>
              <a:gdLst/>
              <a:ahLst/>
              <a:cxnLst/>
              <a:rect l="l" t="t" r="r" b="b"/>
              <a:pathLst>
                <a:path w="4676" h="3716" extrusionOk="0">
                  <a:moveTo>
                    <a:pt x="3807" y="0"/>
                  </a:moveTo>
                  <a:lnTo>
                    <a:pt x="0" y="2201"/>
                  </a:lnTo>
                  <a:lnTo>
                    <a:pt x="868" y="3716"/>
                  </a:lnTo>
                  <a:lnTo>
                    <a:pt x="4675" y="1515"/>
                  </a:lnTo>
                  <a:lnTo>
                    <a:pt x="3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>
              <a:off x="237850" y="1312825"/>
              <a:ext cx="118175" cy="82825"/>
            </a:xfrm>
            <a:custGeom>
              <a:avLst/>
              <a:gdLst/>
              <a:ahLst/>
              <a:cxnLst/>
              <a:rect l="l" t="t" r="r" b="b"/>
              <a:pathLst>
                <a:path w="4727" h="3313" extrusionOk="0">
                  <a:moveTo>
                    <a:pt x="677" y="0"/>
                  </a:moveTo>
                  <a:lnTo>
                    <a:pt x="1" y="1616"/>
                  </a:lnTo>
                  <a:lnTo>
                    <a:pt x="4050" y="3312"/>
                  </a:lnTo>
                  <a:lnTo>
                    <a:pt x="4727" y="1697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415575" y="1670275"/>
              <a:ext cx="107325" cy="109825"/>
            </a:xfrm>
            <a:custGeom>
              <a:avLst/>
              <a:gdLst/>
              <a:ahLst/>
              <a:cxnLst/>
              <a:rect l="l" t="t" r="r" b="b"/>
              <a:pathLst>
                <a:path w="4293" h="4393" extrusionOk="0">
                  <a:moveTo>
                    <a:pt x="1263" y="0"/>
                  </a:moveTo>
                  <a:lnTo>
                    <a:pt x="1" y="1212"/>
                  </a:lnTo>
                  <a:lnTo>
                    <a:pt x="3030" y="4393"/>
                  </a:lnTo>
                  <a:lnTo>
                    <a:pt x="4292" y="3181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790200" y="1477650"/>
              <a:ext cx="60100" cy="115150"/>
            </a:xfrm>
            <a:custGeom>
              <a:avLst/>
              <a:gdLst/>
              <a:ahLst/>
              <a:cxnLst/>
              <a:rect l="l" t="t" r="r" b="b"/>
              <a:pathLst>
                <a:path w="2404" h="4606" extrusionOk="0">
                  <a:moveTo>
                    <a:pt x="677" y="1"/>
                  </a:moveTo>
                  <a:lnTo>
                    <a:pt x="0" y="4343"/>
                  </a:lnTo>
                  <a:lnTo>
                    <a:pt x="1727" y="4605"/>
                  </a:lnTo>
                  <a:lnTo>
                    <a:pt x="2404" y="263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837650" y="1232300"/>
              <a:ext cx="95450" cy="116400"/>
            </a:xfrm>
            <a:custGeom>
              <a:avLst/>
              <a:gdLst/>
              <a:ahLst/>
              <a:cxnLst/>
              <a:rect l="l" t="t" r="r" b="b"/>
              <a:pathLst>
                <a:path w="3818" h="4656" extrusionOk="0">
                  <a:moveTo>
                    <a:pt x="1475" y="0"/>
                  </a:moveTo>
                  <a:lnTo>
                    <a:pt x="1" y="929"/>
                  </a:lnTo>
                  <a:lnTo>
                    <a:pt x="2333" y="4655"/>
                  </a:lnTo>
                  <a:lnTo>
                    <a:pt x="3818" y="3726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1244575" y="3745050"/>
              <a:ext cx="115650" cy="97225"/>
            </a:xfrm>
            <a:custGeom>
              <a:avLst/>
              <a:gdLst/>
              <a:ahLst/>
              <a:cxnLst/>
              <a:rect l="l" t="t" r="r" b="b"/>
              <a:pathLst>
                <a:path w="4626" h="3889" extrusionOk="0">
                  <a:moveTo>
                    <a:pt x="3656" y="1"/>
                  </a:moveTo>
                  <a:lnTo>
                    <a:pt x="1" y="2434"/>
                  </a:lnTo>
                  <a:lnTo>
                    <a:pt x="970" y="3888"/>
                  </a:lnTo>
                  <a:lnTo>
                    <a:pt x="4626" y="145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688450" y="3413850"/>
              <a:ext cx="118175" cy="76775"/>
            </a:xfrm>
            <a:custGeom>
              <a:avLst/>
              <a:gdLst/>
              <a:ahLst/>
              <a:cxnLst/>
              <a:rect l="l" t="t" r="r" b="b"/>
              <a:pathLst>
                <a:path w="4727" h="3071" extrusionOk="0">
                  <a:moveTo>
                    <a:pt x="566" y="1"/>
                  </a:moveTo>
                  <a:lnTo>
                    <a:pt x="1" y="1647"/>
                  </a:lnTo>
                  <a:lnTo>
                    <a:pt x="4161" y="3071"/>
                  </a:lnTo>
                  <a:lnTo>
                    <a:pt x="4727" y="141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1934000" y="4710375"/>
              <a:ext cx="48475" cy="111600"/>
            </a:xfrm>
            <a:custGeom>
              <a:avLst/>
              <a:gdLst/>
              <a:ahLst/>
              <a:cxnLst/>
              <a:rect l="l" t="t" r="r" b="b"/>
              <a:pathLst>
                <a:path w="1939" h="4464" extrusionOk="0">
                  <a:moveTo>
                    <a:pt x="1747" y="1"/>
                  </a:moveTo>
                  <a:lnTo>
                    <a:pt x="0" y="72"/>
                  </a:lnTo>
                  <a:lnTo>
                    <a:pt x="192" y="4464"/>
                  </a:lnTo>
                  <a:lnTo>
                    <a:pt x="1939" y="4383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>
              <a:off x="899500" y="472502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1" y="4090"/>
                  </a:lnTo>
                  <a:lnTo>
                    <a:pt x="1626" y="4726"/>
                  </a:lnTo>
                  <a:lnTo>
                    <a:pt x="3212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>
              <a:off x="393100" y="4769950"/>
              <a:ext cx="111875" cy="49250"/>
            </a:xfrm>
            <a:custGeom>
              <a:avLst/>
              <a:gdLst/>
              <a:ahLst/>
              <a:cxnLst/>
              <a:rect l="l" t="t" r="r" b="b"/>
              <a:pathLst>
                <a:path w="4475" h="1970" extrusionOk="0">
                  <a:moveTo>
                    <a:pt x="82" y="1"/>
                  </a:moveTo>
                  <a:lnTo>
                    <a:pt x="1" y="1748"/>
                  </a:lnTo>
                  <a:lnTo>
                    <a:pt x="4383" y="1970"/>
                  </a:lnTo>
                  <a:lnTo>
                    <a:pt x="4474" y="22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427450" y="3929350"/>
              <a:ext cx="104275" cy="112100"/>
            </a:xfrm>
            <a:custGeom>
              <a:avLst/>
              <a:gdLst/>
              <a:ahLst/>
              <a:cxnLst/>
              <a:rect l="l" t="t" r="r" b="b"/>
              <a:pathLst>
                <a:path w="4171" h="4484" extrusionOk="0">
                  <a:moveTo>
                    <a:pt x="1343" y="0"/>
                  </a:moveTo>
                  <a:lnTo>
                    <a:pt x="0" y="1131"/>
                  </a:lnTo>
                  <a:lnTo>
                    <a:pt x="2827" y="4483"/>
                  </a:lnTo>
                  <a:lnTo>
                    <a:pt x="4170" y="3363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1647475" y="4277450"/>
              <a:ext cx="116650" cy="98975"/>
            </a:xfrm>
            <a:custGeom>
              <a:avLst/>
              <a:gdLst/>
              <a:ahLst/>
              <a:cxnLst/>
              <a:rect l="l" t="t" r="r" b="b"/>
              <a:pathLst>
                <a:path w="4666" h="3959" extrusionOk="0">
                  <a:moveTo>
                    <a:pt x="3656" y="1"/>
                  </a:moveTo>
                  <a:lnTo>
                    <a:pt x="1" y="2434"/>
                  </a:lnTo>
                  <a:lnTo>
                    <a:pt x="1010" y="3959"/>
                  </a:lnTo>
                  <a:lnTo>
                    <a:pt x="4666" y="152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859625" y="4332725"/>
              <a:ext cx="116900" cy="99000"/>
            </a:xfrm>
            <a:custGeom>
              <a:avLst/>
              <a:gdLst/>
              <a:ahLst/>
              <a:cxnLst/>
              <a:rect l="l" t="t" r="r" b="b"/>
              <a:pathLst>
                <a:path w="4676" h="3960" extrusionOk="0">
                  <a:moveTo>
                    <a:pt x="3666" y="1"/>
                  </a:moveTo>
                  <a:lnTo>
                    <a:pt x="0" y="2434"/>
                  </a:lnTo>
                  <a:lnTo>
                    <a:pt x="1020" y="3959"/>
                  </a:lnTo>
                  <a:lnTo>
                    <a:pt x="4675" y="1526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1565175" y="3851325"/>
              <a:ext cx="114625" cy="100000"/>
            </a:xfrm>
            <a:custGeom>
              <a:avLst/>
              <a:gdLst/>
              <a:ahLst/>
              <a:cxnLst/>
              <a:rect l="l" t="t" r="r" b="b"/>
              <a:pathLst>
                <a:path w="4585" h="4000" extrusionOk="0">
                  <a:moveTo>
                    <a:pt x="1041" y="1"/>
                  </a:moveTo>
                  <a:lnTo>
                    <a:pt x="1" y="1405"/>
                  </a:lnTo>
                  <a:lnTo>
                    <a:pt x="3545" y="4000"/>
                  </a:lnTo>
                  <a:lnTo>
                    <a:pt x="4585" y="259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817975" y="4009100"/>
              <a:ext cx="108550" cy="108575"/>
            </a:xfrm>
            <a:custGeom>
              <a:avLst/>
              <a:gdLst/>
              <a:ahLst/>
              <a:cxnLst/>
              <a:rect l="l" t="t" r="r" b="b"/>
              <a:pathLst>
                <a:path w="4342" h="4343" extrusionOk="0">
                  <a:moveTo>
                    <a:pt x="3100" y="1"/>
                  </a:moveTo>
                  <a:lnTo>
                    <a:pt x="0" y="3101"/>
                  </a:lnTo>
                  <a:lnTo>
                    <a:pt x="1232" y="4343"/>
                  </a:lnTo>
                  <a:lnTo>
                    <a:pt x="4342" y="1233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14"/>
          <p:cNvGrpSpPr/>
          <p:nvPr/>
        </p:nvGrpSpPr>
        <p:grpSpPr>
          <a:xfrm>
            <a:off x="6160311" y="-436253"/>
            <a:ext cx="3741865" cy="6016006"/>
            <a:chOff x="4594175" y="578725"/>
            <a:chExt cx="2777100" cy="4464900"/>
          </a:xfrm>
        </p:grpSpPr>
        <p:sp>
          <p:nvSpPr>
            <p:cNvPr id="856" name="Google Shape;856;p14"/>
            <p:cNvSpPr/>
            <p:nvPr/>
          </p:nvSpPr>
          <p:spPr>
            <a:xfrm>
              <a:off x="7272800" y="35807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5" y="0"/>
                  </a:moveTo>
                  <a:lnTo>
                    <a:pt x="1" y="3615"/>
                  </a:lnTo>
                  <a:lnTo>
                    <a:pt x="1435" y="4605"/>
                  </a:lnTo>
                  <a:lnTo>
                    <a:pt x="3939" y="1000"/>
                  </a:lnTo>
                  <a:lnTo>
                    <a:pt x="2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7040050" y="4734375"/>
              <a:ext cx="117925" cy="84075"/>
            </a:xfrm>
            <a:custGeom>
              <a:avLst/>
              <a:gdLst/>
              <a:ahLst/>
              <a:cxnLst/>
              <a:rect l="l" t="t" r="r" b="b"/>
              <a:pathLst>
                <a:path w="4717" h="3363" extrusionOk="0">
                  <a:moveTo>
                    <a:pt x="698" y="0"/>
                  </a:moveTo>
                  <a:lnTo>
                    <a:pt x="1" y="1606"/>
                  </a:lnTo>
                  <a:lnTo>
                    <a:pt x="4020" y="3363"/>
                  </a:lnTo>
                  <a:lnTo>
                    <a:pt x="4717" y="1767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>
              <a:off x="6712150" y="4509200"/>
              <a:ext cx="50250" cy="112350"/>
            </a:xfrm>
            <a:custGeom>
              <a:avLst/>
              <a:gdLst/>
              <a:ahLst/>
              <a:cxnLst/>
              <a:rect l="l" t="t" r="r" b="b"/>
              <a:pathLst>
                <a:path w="2010" h="4494" extrusionOk="0">
                  <a:moveTo>
                    <a:pt x="273" y="0"/>
                  </a:moveTo>
                  <a:lnTo>
                    <a:pt x="0" y="4393"/>
                  </a:lnTo>
                  <a:lnTo>
                    <a:pt x="1747" y="4494"/>
                  </a:lnTo>
                  <a:lnTo>
                    <a:pt x="201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4"/>
            <p:cNvSpPr/>
            <p:nvPr/>
          </p:nvSpPr>
          <p:spPr>
            <a:xfrm>
              <a:off x="5988400" y="4931275"/>
              <a:ext cx="50525" cy="112350"/>
            </a:xfrm>
            <a:custGeom>
              <a:avLst/>
              <a:gdLst/>
              <a:ahLst/>
              <a:cxnLst/>
              <a:rect l="l" t="t" r="r" b="b"/>
              <a:pathLst>
                <a:path w="2021" h="449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94"/>
                  </a:lnTo>
                  <a:lnTo>
                    <a:pt x="202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6647775" y="3763500"/>
              <a:ext cx="118425" cy="82825"/>
            </a:xfrm>
            <a:custGeom>
              <a:avLst/>
              <a:gdLst/>
              <a:ahLst/>
              <a:cxnLst/>
              <a:rect l="l" t="t" r="r" b="b"/>
              <a:pathLst>
                <a:path w="4737" h="3313" extrusionOk="0">
                  <a:moveTo>
                    <a:pt x="677" y="0"/>
                  </a:moveTo>
                  <a:lnTo>
                    <a:pt x="0" y="1616"/>
                  </a:lnTo>
                  <a:lnTo>
                    <a:pt x="4060" y="3312"/>
                  </a:lnTo>
                  <a:lnTo>
                    <a:pt x="4736" y="1696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>
              <a:off x="6832300" y="3966950"/>
              <a:ext cx="107325" cy="109575"/>
            </a:xfrm>
            <a:custGeom>
              <a:avLst/>
              <a:gdLst/>
              <a:ahLst/>
              <a:cxnLst/>
              <a:rect l="l" t="t" r="r" b="b"/>
              <a:pathLst>
                <a:path w="4293" h="4383" extrusionOk="0">
                  <a:moveTo>
                    <a:pt x="1263" y="1"/>
                  </a:moveTo>
                  <a:lnTo>
                    <a:pt x="1" y="1202"/>
                  </a:lnTo>
                  <a:lnTo>
                    <a:pt x="3030" y="4383"/>
                  </a:lnTo>
                  <a:lnTo>
                    <a:pt x="4292" y="3181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>
              <a:off x="5728900" y="1099750"/>
              <a:ext cx="107825" cy="109350"/>
            </a:xfrm>
            <a:custGeom>
              <a:avLst/>
              <a:gdLst/>
              <a:ahLst/>
              <a:cxnLst/>
              <a:rect l="l" t="t" r="r" b="b"/>
              <a:pathLst>
                <a:path w="4313" h="4374" extrusionOk="0">
                  <a:moveTo>
                    <a:pt x="3060" y="1"/>
                  </a:moveTo>
                  <a:lnTo>
                    <a:pt x="0" y="3161"/>
                  </a:lnTo>
                  <a:lnTo>
                    <a:pt x="1263" y="4373"/>
                  </a:lnTo>
                  <a:lnTo>
                    <a:pt x="4312" y="1213"/>
                  </a:lnTo>
                  <a:lnTo>
                    <a:pt x="30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>
              <a:off x="5288400" y="1057100"/>
              <a:ext cx="118150" cy="82075"/>
            </a:xfrm>
            <a:custGeom>
              <a:avLst/>
              <a:gdLst/>
              <a:ahLst/>
              <a:cxnLst/>
              <a:rect l="l" t="t" r="r" b="b"/>
              <a:pathLst>
                <a:path w="4726" h="3283" extrusionOk="0">
                  <a:moveTo>
                    <a:pt x="4069" y="0"/>
                  </a:moveTo>
                  <a:lnTo>
                    <a:pt x="0" y="1667"/>
                  </a:lnTo>
                  <a:lnTo>
                    <a:pt x="667" y="3282"/>
                  </a:lnTo>
                  <a:lnTo>
                    <a:pt x="4726" y="1616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5408550" y="779175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83" y="0"/>
                  </a:moveTo>
                  <a:lnTo>
                    <a:pt x="1" y="1171"/>
                  </a:lnTo>
                  <a:lnTo>
                    <a:pt x="2959" y="4413"/>
                  </a:lnTo>
                  <a:lnTo>
                    <a:pt x="4252" y="3231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6154000" y="626950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93" y="0"/>
                  </a:moveTo>
                  <a:lnTo>
                    <a:pt x="1" y="1172"/>
                  </a:lnTo>
                  <a:lnTo>
                    <a:pt x="2969" y="4413"/>
                  </a:lnTo>
                  <a:lnTo>
                    <a:pt x="4252" y="3231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>
              <a:off x="6918900" y="1493300"/>
              <a:ext cx="111350" cy="105550"/>
            </a:xfrm>
            <a:custGeom>
              <a:avLst/>
              <a:gdLst/>
              <a:ahLst/>
              <a:cxnLst/>
              <a:rect l="l" t="t" r="r" b="b"/>
              <a:pathLst>
                <a:path w="4454" h="4222" extrusionOk="0">
                  <a:moveTo>
                    <a:pt x="1151" y="1"/>
                  </a:moveTo>
                  <a:lnTo>
                    <a:pt x="0" y="1314"/>
                  </a:lnTo>
                  <a:lnTo>
                    <a:pt x="3292" y="4222"/>
                  </a:lnTo>
                  <a:lnTo>
                    <a:pt x="4453" y="2909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>
              <a:off x="7187750" y="3961900"/>
              <a:ext cx="111325" cy="105300"/>
            </a:xfrm>
            <a:custGeom>
              <a:avLst/>
              <a:gdLst/>
              <a:ahLst/>
              <a:cxnLst/>
              <a:rect l="l" t="t" r="r" b="b"/>
              <a:pathLst>
                <a:path w="4453" h="4212" extrusionOk="0">
                  <a:moveTo>
                    <a:pt x="1161" y="1"/>
                  </a:moveTo>
                  <a:lnTo>
                    <a:pt x="0" y="1313"/>
                  </a:lnTo>
                  <a:lnTo>
                    <a:pt x="3302" y="4211"/>
                  </a:lnTo>
                  <a:lnTo>
                    <a:pt x="4453" y="2909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6430175" y="1376175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0" y="738"/>
                  </a:lnTo>
                  <a:lnTo>
                    <a:pt x="1848" y="4716"/>
                  </a:lnTo>
                  <a:lnTo>
                    <a:pt x="3433" y="397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7004975" y="9536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1232" y="0"/>
                  </a:moveTo>
                  <a:lnTo>
                    <a:pt x="0" y="1232"/>
                  </a:lnTo>
                  <a:lnTo>
                    <a:pt x="3100" y="4342"/>
                  </a:lnTo>
                  <a:lnTo>
                    <a:pt x="4342" y="3100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>
              <a:off x="6735875" y="1146450"/>
              <a:ext cx="89375" cy="117675"/>
            </a:xfrm>
            <a:custGeom>
              <a:avLst/>
              <a:gdLst/>
              <a:ahLst/>
              <a:cxnLst/>
              <a:rect l="l" t="t" r="r" b="b"/>
              <a:pathLst>
                <a:path w="3575" h="4707" extrusionOk="0">
                  <a:moveTo>
                    <a:pt x="2030" y="1"/>
                  </a:moveTo>
                  <a:lnTo>
                    <a:pt x="0" y="3899"/>
                  </a:lnTo>
                  <a:lnTo>
                    <a:pt x="1545" y="4706"/>
                  </a:lnTo>
                  <a:lnTo>
                    <a:pt x="3575" y="819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6728800" y="616100"/>
              <a:ext cx="89650" cy="117650"/>
            </a:xfrm>
            <a:custGeom>
              <a:avLst/>
              <a:gdLst/>
              <a:ahLst/>
              <a:cxnLst/>
              <a:rect l="l" t="t" r="r" b="b"/>
              <a:pathLst>
                <a:path w="3586" h="4706" extrusionOk="0">
                  <a:moveTo>
                    <a:pt x="2040" y="0"/>
                  </a:moveTo>
                  <a:lnTo>
                    <a:pt x="1" y="3888"/>
                  </a:lnTo>
                  <a:lnTo>
                    <a:pt x="1546" y="4705"/>
                  </a:lnTo>
                  <a:lnTo>
                    <a:pt x="3585" y="808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6349900" y="1975225"/>
              <a:ext cx="98975" cy="114875"/>
            </a:xfrm>
            <a:custGeom>
              <a:avLst/>
              <a:gdLst/>
              <a:ahLst/>
              <a:cxnLst/>
              <a:rect l="l" t="t" r="r" b="b"/>
              <a:pathLst>
                <a:path w="3959" h="4595" extrusionOk="0">
                  <a:moveTo>
                    <a:pt x="2525" y="0"/>
                  </a:moveTo>
                  <a:lnTo>
                    <a:pt x="0" y="3595"/>
                  </a:lnTo>
                  <a:lnTo>
                    <a:pt x="1434" y="4595"/>
                  </a:lnTo>
                  <a:lnTo>
                    <a:pt x="3959" y="1000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7216275" y="701425"/>
              <a:ext cx="98725" cy="115125"/>
            </a:xfrm>
            <a:custGeom>
              <a:avLst/>
              <a:gdLst/>
              <a:ahLst/>
              <a:cxnLst/>
              <a:rect l="l" t="t" r="r" b="b"/>
              <a:pathLst>
                <a:path w="3949" h="4605" extrusionOk="0">
                  <a:moveTo>
                    <a:pt x="2514" y="0"/>
                  </a:moveTo>
                  <a:lnTo>
                    <a:pt x="0" y="3605"/>
                  </a:lnTo>
                  <a:lnTo>
                    <a:pt x="1424" y="4604"/>
                  </a:lnTo>
                  <a:lnTo>
                    <a:pt x="3948" y="1000"/>
                  </a:lnTo>
                  <a:lnTo>
                    <a:pt x="2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>
              <a:off x="6642225" y="1746500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6" y="1"/>
                  </a:moveTo>
                  <a:lnTo>
                    <a:pt x="0" y="2283"/>
                  </a:lnTo>
                  <a:lnTo>
                    <a:pt x="909" y="3777"/>
                  </a:lnTo>
                  <a:lnTo>
                    <a:pt x="4655" y="148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>
              <a:off x="7189250" y="2557075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7" y="1"/>
                  </a:moveTo>
                  <a:lnTo>
                    <a:pt x="1" y="2283"/>
                  </a:lnTo>
                  <a:lnTo>
                    <a:pt x="909" y="3777"/>
                  </a:lnTo>
                  <a:lnTo>
                    <a:pt x="4656" y="1485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7198600" y="1955525"/>
              <a:ext cx="116400" cy="94700"/>
            </a:xfrm>
            <a:custGeom>
              <a:avLst/>
              <a:gdLst/>
              <a:ahLst/>
              <a:cxnLst/>
              <a:rect l="l" t="t" r="r" b="b"/>
              <a:pathLst>
                <a:path w="4656" h="3788" extrusionOk="0">
                  <a:moveTo>
                    <a:pt x="3746" y="1"/>
                  </a:moveTo>
                  <a:lnTo>
                    <a:pt x="0" y="2293"/>
                  </a:lnTo>
                  <a:lnTo>
                    <a:pt x="909" y="3787"/>
                  </a:lnTo>
                  <a:lnTo>
                    <a:pt x="4655" y="149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6600575" y="2251375"/>
              <a:ext cx="112850" cy="102025"/>
            </a:xfrm>
            <a:custGeom>
              <a:avLst/>
              <a:gdLst/>
              <a:ahLst/>
              <a:cxnLst/>
              <a:rect l="l" t="t" r="r" b="b"/>
              <a:pathLst>
                <a:path w="4514" h="4081" extrusionOk="0">
                  <a:moveTo>
                    <a:pt x="1081" y="1"/>
                  </a:moveTo>
                  <a:lnTo>
                    <a:pt x="0" y="1364"/>
                  </a:lnTo>
                  <a:lnTo>
                    <a:pt x="3423" y="4080"/>
                  </a:lnTo>
                  <a:lnTo>
                    <a:pt x="4514" y="2717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6147700" y="1077050"/>
              <a:ext cx="111350" cy="105525"/>
            </a:xfrm>
            <a:custGeom>
              <a:avLst/>
              <a:gdLst/>
              <a:ahLst/>
              <a:cxnLst/>
              <a:rect l="l" t="t" r="r" b="b"/>
              <a:pathLst>
                <a:path w="4454" h="4221" extrusionOk="0">
                  <a:moveTo>
                    <a:pt x="1151" y="0"/>
                  </a:moveTo>
                  <a:lnTo>
                    <a:pt x="0" y="1313"/>
                  </a:lnTo>
                  <a:lnTo>
                    <a:pt x="3292" y="4221"/>
                  </a:lnTo>
                  <a:lnTo>
                    <a:pt x="4453" y="2908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6413000" y="888725"/>
              <a:ext cx="104550" cy="111850"/>
            </a:xfrm>
            <a:custGeom>
              <a:avLst/>
              <a:gdLst/>
              <a:ahLst/>
              <a:cxnLst/>
              <a:rect l="l" t="t" r="r" b="b"/>
              <a:pathLst>
                <a:path w="4182" h="4474" extrusionOk="0">
                  <a:moveTo>
                    <a:pt x="2858" y="0"/>
                  </a:moveTo>
                  <a:lnTo>
                    <a:pt x="1" y="3343"/>
                  </a:lnTo>
                  <a:lnTo>
                    <a:pt x="1323" y="4474"/>
                  </a:lnTo>
                  <a:lnTo>
                    <a:pt x="4181" y="1141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7256150" y="1355475"/>
              <a:ext cx="104525" cy="111850"/>
            </a:xfrm>
            <a:custGeom>
              <a:avLst/>
              <a:gdLst/>
              <a:ahLst/>
              <a:cxnLst/>
              <a:rect l="l" t="t" r="r" b="b"/>
              <a:pathLst>
                <a:path w="4181" h="4474" extrusionOk="0">
                  <a:moveTo>
                    <a:pt x="2858" y="1"/>
                  </a:moveTo>
                  <a:lnTo>
                    <a:pt x="0" y="3343"/>
                  </a:lnTo>
                  <a:lnTo>
                    <a:pt x="1323" y="4474"/>
                  </a:lnTo>
                  <a:lnTo>
                    <a:pt x="4181" y="1142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5956350" y="800875"/>
              <a:ext cx="85850" cy="118175"/>
            </a:xfrm>
            <a:custGeom>
              <a:avLst/>
              <a:gdLst/>
              <a:ahLst/>
              <a:cxnLst/>
              <a:rect l="l" t="t" r="r" b="b"/>
              <a:pathLst>
                <a:path w="3434" h="4727" extrusionOk="0">
                  <a:moveTo>
                    <a:pt x="1586" y="0"/>
                  </a:moveTo>
                  <a:lnTo>
                    <a:pt x="0" y="738"/>
                  </a:lnTo>
                  <a:lnTo>
                    <a:pt x="1848" y="4726"/>
                  </a:lnTo>
                  <a:lnTo>
                    <a:pt x="3433" y="3989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5645600" y="578725"/>
              <a:ext cx="89625" cy="117400"/>
            </a:xfrm>
            <a:custGeom>
              <a:avLst/>
              <a:gdLst/>
              <a:ahLst/>
              <a:cxnLst/>
              <a:rect l="l" t="t" r="r" b="b"/>
              <a:pathLst>
                <a:path w="3585" h="4696" extrusionOk="0">
                  <a:moveTo>
                    <a:pt x="2040" y="1"/>
                  </a:moveTo>
                  <a:lnTo>
                    <a:pt x="0" y="3888"/>
                  </a:lnTo>
                  <a:lnTo>
                    <a:pt x="1555" y="4696"/>
                  </a:lnTo>
                  <a:lnTo>
                    <a:pt x="3585" y="808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6821700" y="1967900"/>
              <a:ext cx="111350" cy="105275"/>
            </a:xfrm>
            <a:custGeom>
              <a:avLst/>
              <a:gdLst/>
              <a:ahLst/>
              <a:cxnLst/>
              <a:rect l="l" t="t" r="r" b="b"/>
              <a:pathLst>
                <a:path w="4454" h="4211" extrusionOk="0">
                  <a:moveTo>
                    <a:pt x="1162" y="0"/>
                  </a:moveTo>
                  <a:lnTo>
                    <a:pt x="1" y="1313"/>
                  </a:lnTo>
                  <a:lnTo>
                    <a:pt x="3302" y="4211"/>
                  </a:lnTo>
                  <a:lnTo>
                    <a:pt x="4454" y="2898"/>
                  </a:lnTo>
                  <a:lnTo>
                    <a:pt x="1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5879850" y="1400150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1" y="738"/>
                  </a:lnTo>
                  <a:lnTo>
                    <a:pt x="1849" y="4717"/>
                  </a:lnTo>
                  <a:lnTo>
                    <a:pt x="3434" y="39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>
              <a:off x="6139875" y="15019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3110" y="0"/>
                  </a:moveTo>
                  <a:lnTo>
                    <a:pt x="0" y="3110"/>
                  </a:lnTo>
                  <a:lnTo>
                    <a:pt x="1242" y="4342"/>
                  </a:lnTo>
                  <a:lnTo>
                    <a:pt x="4342" y="1232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>
              <a:off x="6887850" y="3061700"/>
              <a:ext cx="116900" cy="68200"/>
            </a:xfrm>
            <a:custGeom>
              <a:avLst/>
              <a:gdLst/>
              <a:ahLst/>
              <a:cxnLst/>
              <a:rect l="l" t="t" r="r" b="b"/>
              <a:pathLst>
                <a:path w="4676" h="2728" extrusionOk="0">
                  <a:moveTo>
                    <a:pt x="404" y="1"/>
                  </a:moveTo>
                  <a:lnTo>
                    <a:pt x="0" y="1697"/>
                  </a:lnTo>
                  <a:lnTo>
                    <a:pt x="4271" y="2727"/>
                  </a:lnTo>
                  <a:lnTo>
                    <a:pt x="4675" y="103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6480650" y="2661100"/>
              <a:ext cx="113875" cy="101250"/>
            </a:xfrm>
            <a:custGeom>
              <a:avLst/>
              <a:gdLst/>
              <a:ahLst/>
              <a:cxnLst/>
              <a:rect l="l" t="t" r="r" b="b"/>
              <a:pathLst>
                <a:path w="4555" h="4050" extrusionOk="0">
                  <a:moveTo>
                    <a:pt x="1061" y="0"/>
                  </a:moveTo>
                  <a:lnTo>
                    <a:pt x="1" y="1394"/>
                  </a:lnTo>
                  <a:lnTo>
                    <a:pt x="3495" y="4049"/>
                  </a:lnTo>
                  <a:lnTo>
                    <a:pt x="4555" y="2666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>
              <a:off x="6774750" y="2652500"/>
              <a:ext cx="74000" cy="117675"/>
            </a:xfrm>
            <a:custGeom>
              <a:avLst/>
              <a:gdLst/>
              <a:ahLst/>
              <a:cxnLst/>
              <a:rect l="l" t="t" r="r" b="b"/>
              <a:pathLst>
                <a:path w="2960" h="4707" extrusionOk="0">
                  <a:moveTo>
                    <a:pt x="1293" y="1"/>
                  </a:moveTo>
                  <a:lnTo>
                    <a:pt x="0" y="4191"/>
                  </a:lnTo>
                  <a:lnTo>
                    <a:pt x="1667" y="4706"/>
                  </a:lnTo>
                  <a:lnTo>
                    <a:pt x="2959" y="516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>
              <a:off x="5358075" y="4848975"/>
              <a:ext cx="64125" cy="116150"/>
            </a:xfrm>
            <a:custGeom>
              <a:avLst/>
              <a:gdLst/>
              <a:ahLst/>
              <a:cxnLst/>
              <a:rect l="l" t="t" r="r" b="b"/>
              <a:pathLst>
                <a:path w="2565" h="4646" extrusionOk="0">
                  <a:moveTo>
                    <a:pt x="848" y="0"/>
                  </a:moveTo>
                  <a:lnTo>
                    <a:pt x="0" y="4312"/>
                  </a:lnTo>
                  <a:lnTo>
                    <a:pt x="1717" y="4645"/>
                  </a:lnTo>
                  <a:lnTo>
                    <a:pt x="2565" y="334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6355200" y="39629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4" y="0"/>
                  </a:moveTo>
                  <a:lnTo>
                    <a:pt x="0" y="3605"/>
                  </a:lnTo>
                  <a:lnTo>
                    <a:pt x="1434" y="4605"/>
                  </a:lnTo>
                  <a:lnTo>
                    <a:pt x="3938" y="990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>
              <a:off x="6350650" y="4351675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>
              <a:off x="6568250" y="49340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>
              <a:off x="5433800" y="4340050"/>
              <a:ext cx="112850" cy="52550"/>
            </a:xfrm>
            <a:custGeom>
              <a:avLst/>
              <a:gdLst/>
              <a:ahLst/>
              <a:cxnLst/>
              <a:rect l="l" t="t" r="r" b="b"/>
              <a:pathLst>
                <a:path w="4514" h="2102" extrusionOk="0">
                  <a:moveTo>
                    <a:pt x="142" y="1"/>
                  </a:moveTo>
                  <a:lnTo>
                    <a:pt x="0" y="1748"/>
                  </a:lnTo>
                  <a:lnTo>
                    <a:pt x="4383" y="2101"/>
                  </a:lnTo>
                  <a:lnTo>
                    <a:pt x="4514" y="354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>
              <a:off x="5880875" y="4329700"/>
              <a:ext cx="99975" cy="114650"/>
            </a:xfrm>
            <a:custGeom>
              <a:avLst/>
              <a:gdLst/>
              <a:ahLst/>
              <a:cxnLst/>
              <a:rect l="l" t="t" r="r" b="b"/>
              <a:pathLst>
                <a:path w="3999" h="4586" extrusionOk="0">
                  <a:moveTo>
                    <a:pt x="2595" y="1"/>
                  </a:moveTo>
                  <a:lnTo>
                    <a:pt x="0" y="3555"/>
                  </a:lnTo>
                  <a:lnTo>
                    <a:pt x="1414" y="4585"/>
                  </a:lnTo>
                  <a:lnTo>
                    <a:pt x="3999" y="1031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>
              <a:off x="4652750" y="4274425"/>
              <a:ext cx="112875" cy="52525"/>
            </a:xfrm>
            <a:custGeom>
              <a:avLst/>
              <a:gdLst/>
              <a:ahLst/>
              <a:cxnLst/>
              <a:rect l="l" t="t" r="r" b="b"/>
              <a:pathLst>
                <a:path w="4515" h="2101" extrusionOk="0">
                  <a:moveTo>
                    <a:pt x="142" y="0"/>
                  </a:moveTo>
                  <a:lnTo>
                    <a:pt x="1" y="1747"/>
                  </a:lnTo>
                  <a:lnTo>
                    <a:pt x="4373" y="2101"/>
                  </a:lnTo>
                  <a:lnTo>
                    <a:pt x="4514" y="35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4921100" y="4629100"/>
              <a:ext cx="113875" cy="101000"/>
            </a:xfrm>
            <a:custGeom>
              <a:avLst/>
              <a:gdLst/>
              <a:ahLst/>
              <a:cxnLst/>
              <a:rect l="l" t="t" r="r" b="b"/>
              <a:pathLst>
                <a:path w="4555" h="4040" extrusionOk="0">
                  <a:moveTo>
                    <a:pt x="3504" y="0"/>
                  </a:moveTo>
                  <a:lnTo>
                    <a:pt x="0" y="2646"/>
                  </a:lnTo>
                  <a:lnTo>
                    <a:pt x="1061" y="4039"/>
                  </a:lnTo>
                  <a:lnTo>
                    <a:pt x="4554" y="1394"/>
                  </a:lnTo>
                  <a:lnTo>
                    <a:pt x="35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>
              <a:off x="5623625" y="4190875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0"/>
                  </a:moveTo>
                  <a:lnTo>
                    <a:pt x="1" y="1535"/>
                  </a:lnTo>
                  <a:lnTo>
                    <a:pt x="3868" y="3615"/>
                  </a:lnTo>
                  <a:lnTo>
                    <a:pt x="4696" y="2080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>
              <a:off x="5002625" y="4391800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1"/>
                  </a:moveTo>
                  <a:lnTo>
                    <a:pt x="1" y="1536"/>
                  </a:lnTo>
                  <a:lnTo>
                    <a:pt x="3868" y="3616"/>
                  </a:lnTo>
                  <a:lnTo>
                    <a:pt x="4696" y="2081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>
              <a:off x="4594175" y="4763900"/>
              <a:ext cx="118175" cy="80800"/>
            </a:xfrm>
            <a:custGeom>
              <a:avLst/>
              <a:gdLst/>
              <a:ahLst/>
              <a:cxnLst/>
              <a:rect l="l" t="t" r="r" b="b"/>
              <a:pathLst>
                <a:path w="4727" h="3232" extrusionOk="0">
                  <a:moveTo>
                    <a:pt x="647" y="1"/>
                  </a:moveTo>
                  <a:lnTo>
                    <a:pt x="1" y="1626"/>
                  </a:lnTo>
                  <a:lnTo>
                    <a:pt x="4090" y="3232"/>
                  </a:lnTo>
                  <a:lnTo>
                    <a:pt x="4727" y="1606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>
              <a:off x="5416125" y="4546550"/>
              <a:ext cx="58850" cy="114875"/>
            </a:xfrm>
            <a:custGeom>
              <a:avLst/>
              <a:gdLst/>
              <a:ahLst/>
              <a:cxnLst/>
              <a:rect l="l" t="t" r="r" b="b"/>
              <a:pathLst>
                <a:path w="2354" h="4595" extrusionOk="0">
                  <a:moveTo>
                    <a:pt x="616" y="1"/>
                  </a:moveTo>
                  <a:lnTo>
                    <a:pt x="1" y="434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5211150" y="4145675"/>
              <a:ext cx="102775" cy="113125"/>
            </a:xfrm>
            <a:custGeom>
              <a:avLst/>
              <a:gdLst/>
              <a:ahLst/>
              <a:cxnLst/>
              <a:rect l="l" t="t" r="r" b="b"/>
              <a:pathLst>
                <a:path w="4111" h="4525" extrusionOk="0">
                  <a:moveTo>
                    <a:pt x="1364" y="1"/>
                  </a:moveTo>
                  <a:lnTo>
                    <a:pt x="0" y="1091"/>
                  </a:lnTo>
                  <a:lnTo>
                    <a:pt x="2737" y="4524"/>
                  </a:lnTo>
                  <a:lnTo>
                    <a:pt x="4110" y="3434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>
              <a:off x="4687850" y="4469300"/>
              <a:ext cx="58825" cy="114900"/>
            </a:xfrm>
            <a:custGeom>
              <a:avLst/>
              <a:gdLst/>
              <a:ahLst/>
              <a:cxnLst/>
              <a:rect l="l" t="t" r="r" b="b"/>
              <a:pathLst>
                <a:path w="2353" h="4596" extrusionOk="0">
                  <a:moveTo>
                    <a:pt x="616" y="1"/>
                  </a:moveTo>
                  <a:lnTo>
                    <a:pt x="0" y="435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>
              <a:off x="6327675" y="3632725"/>
              <a:ext cx="64150" cy="116400"/>
            </a:xfrm>
            <a:custGeom>
              <a:avLst/>
              <a:gdLst/>
              <a:ahLst/>
              <a:cxnLst/>
              <a:rect l="l" t="t" r="r" b="b"/>
              <a:pathLst>
                <a:path w="2566" h="4656" extrusionOk="0">
                  <a:moveTo>
                    <a:pt x="849" y="1"/>
                  </a:moveTo>
                  <a:lnTo>
                    <a:pt x="1" y="4312"/>
                  </a:lnTo>
                  <a:lnTo>
                    <a:pt x="1717" y="4655"/>
                  </a:lnTo>
                  <a:lnTo>
                    <a:pt x="2565" y="344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>
              <a:off x="6478375" y="3420425"/>
              <a:ext cx="98225" cy="114875"/>
            </a:xfrm>
            <a:custGeom>
              <a:avLst/>
              <a:gdLst/>
              <a:ahLst/>
              <a:cxnLst/>
              <a:rect l="l" t="t" r="r" b="b"/>
              <a:pathLst>
                <a:path w="3929" h="4595" extrusionOk="0">
                  <a:moveTo>
                    <a:pt x="2505" y="0"/>
                  </a:moveTo>
                  <a:lnTo>
                    <a:pt x="1" y="3605"/>
                  </a:lnTo>
                  <a:lnTo>
                    <a:pt x="1425" y="4595"/>
                  </a:lnTo>
                  <a:lnTo>
                    <a:pt x="3929" y="990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6371350" y="31124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93" y="1"/>
                  </a:moveTo>
                  <a:lnTo>
                    <a:pt x="1" y="213"/>
                  </a:lnTo>
                  <a:lnTo>
                    <a:pt x="91" y="1959"/>
                  </a:lnTo>
                  <a:lnTo>
                    <a:pt x="4474" y="173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7052925" y="3360350"/>
              <a:ext cx="63900" cy="116400"/>
            </a:xfrm>
            <a:custGeom>
              <a:avLst/>
              <a:gdLst/>
              <a:ahLst/>
              <a:cxnLst/>
              <a:rect l="l" t="t" r="r" b="b"/>
              <a:pathLst>
                <a:path w="2556" h="4656" extrusionOk="0">
                  <a:moveTo>
                    <a:pt x="849" y="0"/>
                  </a:moveTo>
                  <a:lnTo>
                    <a:pt x="1" y="4312"/>
                  </a:lnTo>
                  <a:lnTo>
                    <a:pt x="1718" y="4655"/>
                  </a:lnTo>
                  <a:lnTo>
                    <a:pt x="2556" y="344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6772225" y="42499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97"/>
                  </a:lnTo>
                  <a:lnTo>
                    <a:pt x="4262" y="2798"/>
                  </a:lnTo>
                  <a:lnTo>
                    <a:pt x="4696" y="1102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5910150" y="46268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87"/>
                  </a:lnTo>
                  <a:lnTo>
                    <a:pt x="4251" y="2798"/>
                  </a:lnTo>
                  <a:lnTo>
                    <a:pt x="4696" y="110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14"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19"/>
          <p:cNvSpPr/>
          <p:nvPr/>
        </p:nvSpPr>
        <p:spPr>
          <a:xfrm>
            <a:off x="113925" y="0"/>
            <a:ext cx="9030075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Google Shape;1163;p19"/>
          <p:cNvGrpSpPr/>
          <p:nvPr/>
        </p:nvGrpSpPr>
        <p:grpSpPr>
          <a:xfrm>
            <a:off x="0" y="0"/>
            <a:ext cx="9144453" cy="5143315"/>
            <a:chOff x="-629574" y="0"/>
            <a:chExt cx="9714707" cy="5143315"/>
          </a:xfrm>
        </p:grpSpPr>
        <p:sp>
          <p:nvSpPr>
            <p:cNvPr id="1164" name="Google Shape;1164;p19"/>
            <p:cNvSpPr/>
            <p:nvPr/>
          </p:nvSpPr>
          <p:spPr>
            <a:xfrm>
              <a:off x="1961226" y="0"/>
              <a:ext cx="646907" cy="5143315"/>
            </a:xfrm>
            <a:custGeom>
              <a:avLst/>
              <a:gdLst/>
              <a:ahLst/>
              <a:cxnLst/>
              <a:rect l="l" t="t" r="r" b="b"/>
              <a:pathLst>
                <a:path w="57122" h="190405" extrusionOk="0">
                  <a:moveTo>
                    <a:pt x="0" y="0"/>
                  </a:moveTo>
                  <a:lnTo>
                    <a:pt x="57122" y="0"/>
                  </a:lnTo>
                  <a:lnTo>
                    <a:pt x="57122" y="190404"/>
                  </a:lnTo>
                  <a:lnTo>
                    <a:pt x="0" y="190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3256626" y="0"/>
              <a:ext cx="646907" cy="5143315"/>
            </a:xfrm>
            <a:custGeom>
              <a:avLst/>
              <a:gdLst/>
              <a:ahLst/>
              <a:cxnLst/>
              <a:rect l="l" t="t" r="r" b="b"/>
              <a:pathLst>
                <a:path w="57122" h="190405" extrusionOk="0">
                  <a:moveTo>
                    <a:pt x="0" y="0"/>
                  </a:moveTo>
                  <a:lnTo>
                    <a:pt x="57122" y="0"/>
                  </a:lnTo>
                  <a:lnTo>
                    <a:pt x="57122" y="190404"/>
                  </a:lnTo>
                  <a:lnTo>
                    <a:pt x="0" y="190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4552026" y="0"/>
              <a:ext cx="646907" cy="5143315"/>
            </a:xfrm>
            <a:custGeom>
              <a:avLst/>
              <a:gdLst/>
              <a:ahLst/>
              <a:cxnLst/>
              <a:rect l="l" t="t" r="r" b="b"/>
              <a:pathLst>
                <a:path w="57122" h="190405" extrusionOk="0">
                  <a:moveTo>
                    <a:pt x="0" y="0"/>
                  </a:moveTo>
                  <a:lnTo>
                    <a:pt x="57122" y="0"/>
                  </a:lnTo>
                  <a:lnTo>
                    <a:pt x="57122" y="190404"/>
                  </a:lnTo>
                  <a:lnTo>
                    <a:pt x="0" y="190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5847426" y="0"/>
              <a:ext cx="646907" cy="5143315"/>
            </a:xfrm>
            <a:custGeom>
              <a:avLst/>
              <a:gdLst/>
              <a:ahLst/>
              <a:cxnLst/>
              <a:rect l="l" t="t" r="r" b="b"/>
              <a:pathLst>
                <a:path w="57122" h="190405" extrusionOk="0">
                  <a:moveTo>
                    <a:pt x="0" y="0"/>
                  </a:moveTo>
                  <a:lnTo>
                    <a:pt x="57122" y="0"/>
                  </a:lnTo>
                  <a:lnTo>
                    <a:pt x="57122" y="190404"/>
                  </a:lnTo>
                  <a:lnTo>
                    <a:pt x="0" y="190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7142826" y="0"/>
              <a:ext cx="646907" cy="5143315"/>
            </a:xfrm>
            <a:custGeom>
              <a:avLst/>
              <a:gdLst/>
              <a:ahLst/>
              <a:cxnLst/>
              <a:rect l="l" t="t" r="r" b="b"/>
              <a:pathLst>
                <a:path w="57122" h="190405" extrusionOk="0">
                  <a:moveTo>
                    <a:pt x="0" y="0"/>
                  </a:moveTo>
                  <a:lnTo>
                    <a:pt x="57122" y="0"/>
                  </a:lnTo>
                  <a:lnTo>
                    <a:pt x="57122" y="190404"/>
                  </a:lnTo>
                  <a:lnTo>
                    <a:pt x="0" y="190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8438226" y="0"/>
              <a:ext cx="646907" cy="5143315"/>
            </a:xfrm>
            <a:custGeom>
              <a:avLst/>
              <a:gdLst/>
              <a:ahLst/>
              <a:cxnLst/>
              <a:rect l="l" t="t" r="r" b="b"/>
              <a:pathLst>
                <a:path w="57122" h="190405" extrusionOk="0">
                  <a:moveTo>
                    <a:pt x="0" y="0"/>
                  </a:moveTo>
                  <a:lnTo>
                    <a:pt x="57122" y="0"/>
                  </a:lnTo>
                  <a:lnTo>
                    <a:pt x="57122" y="190404"/>
                  </a:lnTo>
                  <a:lnTo>
                    <a:pt x="0" y="190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665826" y="0"/>
              <a:ext cx="646907" cy="5143315"/>
            </a:xfrm>
            <a:custGeom>
              <a:avLst/>
              <a:gdLst/>
              <a:ahLst/>
              <a:cxnLst/>
              <a:rect l="l" t="t" r="r" b="b"/>
              <a:pathLst>
                <a:path w="57122" h="190405" extrusionOk="0">
                  <a:moveTo>
                    <a:pt x="0" y="0"/>
                  </a:moveTo>
                  <a:lnTo>
                    <a:pt x="57122" y="0"/>
                  </a:lnTo>
                  <a:lnTo>
                    <a:pt x="57122" y="190404"/>
                  </a:lnTo>
                  <a:lnTo>
                    <a:pt x="0" y="190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-629574" y="0"/>
              <a:ext cx="646907" cy="5143315"/>
            </a:xfrm>
            <a:custGeom>
              <a:avLst/>
              <a:gdLst/>
              <a:ahLst/>
              <a:cxnLst/>
              <a:rect l="l" t="t" r="r" b="b"/>
              <a:pathLst>
                <a:path w="57122" h="190405" extrusionOk="0">
                  <a:moveTo>
                    <a:pt x="0" y="0"/>
                  </a:moveTo>
                  <a:lnTo>
                    <a:pt x="57122" y="0"/>
                  </a:lnTo>
                  <a:lnTo>
                    <a:pt x="57122" y="190404"/>
                  </a:lnTo>
                  <a:lnTo>
                    <a:pt x="0" y="190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19"/>
          <p:cNvGrpSpPr/>
          <p:nvPr/>
        </p:nvGrpSpPr>
        <p:grpSpPr>
          <a:xfrm>
            <a:off x="-1" y="0"/>
            <a:ext cx="9144001" cy="5143500"/>
            <a:chOff x="-3142603" y="-1705630"/>
            <a:chExt cx="13732205" cy="9110084"/>
          </a:xfrm>
        </p:grpSpPr>
        <p:sp>
          <p:nvSpPr>
            <p:cNvPr id="1173" name="Google Shape;1173;p19"/>
            <p:cNvSpPr/>
            <p:nvPr/>
          </p:nvSpPr>
          <p:spPr>
            <a:xfrm>
              <a:off x="6584850" y="2821375"/>
              <a:ext cx="66100" cy="56525"/>
            </a:xfrm>
            <a:custGeom>
              <a:avLst/>
              <a:gdLst/>
              <a:ahLst/>
              <a:cxnLst/>
              <a:rect l="l" t="t" r="r" b="b"/>
              <a:pathLst>
                <a:path w="2644" h="2261" extrusionOk="0">
                  <a:moveTo>
                    <a:pt x="1509" y="1"/>
                  </a:moveTo>
                  <a:cubicBezTo>
                    <a:pt x="503" y="1"/>
                    <a:pt x="0" y="1207"/>
                    <a:pt x="704" y="1926"/>
                  </a:cubicBezTo>
                  <a:cubicBezTo>
                    <a:pt x="935" y="2157"/>
                    <a:pt x="1219" y="2260"/>
                    <a:pt x="1497" y="2260"/>
                  </a:cubicBezTo>
                  <a:cubicBezTo>
                    <a:pt x="2082" y="2260"/>
                    <a:pt x="2644" y="1803"/>
                    <a:pt x="2644" y="1121"/>
                  </a:cubicBezTo>
                  <a:cubicBezTo>
                    <a:pt x="2644" y="503"/>
                    <a:pt x="2126" y="1"/>
                    <a:pt x="1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962225" y="2821375"/>
              <a:ext cx="56775" cy="56425"/>
            </a:xfrm>
            <a:custGeom>
              <a:avLst/>
              <a:gdLst/>
              <a:ahLst/>
              <a:cxnLst/>
              <a:rect l="l" t="t" r="r" b="b"/>
              <a:pathLst>
                <a:path w="2271" h="2257" extrusionOk="0">
                  <a:moveTo>
                    <a:pt x="1110" y="0"/>
                  </a:moveTo>
                  <a:cubicBezTo>
                    <a:pt x="504" y="0"/>
                    <a:pt x="0" y="512"/>
                    <a:pt x="0" y="1121"/>
                  </a:cubicBezTo>
                  <a:cubicBezTo>
                    <a:pt x="0" y="1753"/>
                    <a:pt x="518" y="2256"/>
                    <a:pt x="1135" y="2256"/>
                  </a:cubicBezTo>
                  <a:cubicBezTo>
                    <a:pt x="1753" y="2256"/>
                    <a:pt x="2270" y="1753"/>
                    <a:pt x="2270" y="1121"/>
                  </a:cubicBezTo>
                  <a:cubicBezTo>
                    <a:pt x="2270" y="503"/>
                    <a:pt x="1753" y="1"/>
                    <a:pt x="1135" y="1"/>
                  </a:cubicBezTo>
                  <a:cubicBezTo>
                    <a:pt x="1127" y="0"/>
                    <a:pt x="1119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-3142603" y="-1705630"/>
              <a:ext cx="13732205" cy="9110084"/>
            </a:xfrm>
            <a:custGeom>
              <a:avLst/>
              <a:gdLst/>
              <a:ahLst/>
              <a:cxnLst/>
              <a:rect l="l" t="t" r="r" b="b"/>
              <a:pathLst>
                <a:path w="285478" h="189389" extrusionOk="0">
                  <a:moveTo>
                    <a:pt x="6868" y="1523"/>
                  </a:moveTo>
                  <a:cubicBezTo>
                    <a:pt x="6480" y="4267"/>
                    <a:pt x="4310" y="6422"/>
                    <a:pt x="1566" y="6767"/>
                  </a:cubicBezTo>
                  <a:lnTo>
                    <a:pt x="1566" y="1523"/>
                  </a:lnTo>
                  <a:close/>
                  <a:moveTo>
                    <a:pt x="283940" y="1523"/>
                  </a:moveTo>
                  <a:lnTo>
                    <a:pt x="283940" y="6767"/>
                  </a:lnTo>
                  <a:cubicBezTo>
                    <a:pt x="281181" y="6437"/>
                    <a:pt x="278997" y="4281"/>
                    <a:pt x="278624" y="1523"/>
                  </a:cubicBezTo>
                  <a:close/>
                  <a:moveTo>
                    <a:pt x="45185" y="76204"/>
                  </a:moveTo>
                  <a:cubicBezTo>
                    <a:pt x="56650" y="85858"/>
                    <a:pt x="56650" y="103530"/>
                    <a:pt x="45185" y="113199"/>
                  </a:cubicBezTo>
                  <a:lnTo>
                    <a:pt x="45185" y="76204"/>
                  </a:lnTo>
                  <a:close/>
                  <a:moveTo>
                    <a:pt x="240292" y="76204"/>
                  </a:moveTo>
                  <a:lnTo>
                    <a:pt x="240292" y="113199"/>
                  </a:lnTo>
                  <a:cubicBezTo>
                    <a:pt x="228856" y="103516"/>
                    <a:pt x="228856" y="85873"/>
                    <a:pt x="240292" y="76204"/>
                  </a:cubicBezTo>
                  <a:close/>
                  <a:moveTo>
                    <a:pt x="14410" y="71017"/>
                  </a:moveTo>
                  <a:lnTo>
                    <a:pt x="14410" y="118386"/>
                  </a:lnTo>
                  <a:lnTo>
                    <a:pt x="1566" y="118386"/>
                  </a:lnTo>
                  <a:lnTo>
                    <a:pt x="1566" y="71017"/>
                  </a:lnTo>
                  <a:close/>
                  <a:moveTo>
                    <a:pt x="283940" y="71017"/>
                  </a:moveTo>
                  <a:lnTo>
                    <a:pt x="283940" y="118386"/>
                  </a:lnTo>
                  <a:lnTo>
                    <a:pt x="271081" y="118386"/>
                  </a:lnTo>
                  <a:lnTo>
                    <a:pt x="271081" y="71017"/>
                  </a:lnTo>
                  <a:close/>
                  <a:moveTo>
                    <a:pt x="142106" y="70313"/>
                  </a:moveTo>
                  <a:lnTo>
                    <a:pt x="142106" y="93746"/>
                  </a:lnTo>
                  <a:cubicBezTo>
                    <a:pt x="141790" y="93962"/>
                    <a:pt x="141604" y="94321"/>
                    <a:pt x="141604" y="94694"/>
                  </a:cubicBezTo>
                  <a:cubicBezTo>
                    <a:pt x="141604" y="95068"/>
                    <a:pt x="141790" y="95427"/>
                    <a:pt x="142106" y="95628"/>
                  </a:cubicBezTo>
                  <a:lnTo>
                    <a:pt x="142106" y="119090"/>
                  </a:lnTo>
                  <a:cubicBezTo>
                    <a:pt x="128788" y="118759"/>
                    <a:pt x="118027" y="107955"/>
                    <a:pt x="118027" y="94694"/>
                  </a:cubicBezTo>
                  <a:cubicBezTo>
                    <a:pt x="118027" y="81448"/>
                    <a:pt x="128788" y="70629"/>
                    <a:pt x="142106" y="70313"/>
                  </a:cubicBezTo>
                  <a:close/>
                  <a:moveTo>
                    <a:pt x="143371" y="70313"/>
                  </a:moveTo>
                  <a:cubicBezTo>
                    <a:pt x="156703" y="70629"/>
                    <a:pt x="167450" y="81448"/>
                    <a:pt x="167450" y="94694"/>
                  </a:cubicBezTo>
                  <a:cubicBezTo>
                    <a:pt x="167450" y="107955"/>
                    <a:pt x="156718" y="118759"/>
                    <a:pt x="143371" y="119090"/>
                  </a:cubicBezTo>
                  <a:lnTo>
                    <a:pt x="143371" y="95628"/>
                  </a:lnTo>
                  <a:cubicBezTo>
                    <a:pt x="143687" y="95427"/>
                    <a:pt x="143888" y="95082"/>
                    <a:pt x="143888" y="94694"/>
                  </a:cubicBezTo>
                  <a:cubicBezTo>
                    <a:pt x="143888" y="94321"/>
                    <a:pt x="143687" y="93962"/>
                    <a:pt x="143371" y="93746"/>
                  </a:cubicBezTo>
                  <a:lnTo>
                    <a:pt x="143371" y="70313"/>
                  </a:lnTo>
                  <a:close/>
                  <a:moveTo>
                    <a:pt x="44251" y="42369"/>
                  </a:moveTo>
                  <a:lnTo>
                    <a:pt x="44251" y="147034"/>
                  </a:lnTo>
                  <a:lnTo>
                    <a:pt x="1566" y="147034"/>
                  </a:lnTo>
                  <a:lnTo>
                    <a:pt x="1566" y="119305"/>
                  </a:lnTo>
                  <a:lnTo>
                    <a:pt x="15344" y="119305"/>
                  </a:lnTo>
                  <a:lnTo>
                    <a:pt x="15344" y="70098"/>
                  </a:lnTo>
                  <a:lnTo>
                    <a:pt x="1566" y="70098"/>
                  </a:lnTo>
                  <a:lnTo>
                    <a:pt x="1566" y="42369"/>
                  </a:lnTo>
                  <a:close/>
                  <a:moveTo>
                    <a:pt x="283940" y="42369"/>
                  </a:moveTo>
                  <a:lnTo>
                    <a:pt x="283940" y="70098"/>
                  </a:lnTo>
                  <a:lnTo>
                    <a:pt x="270147" y="70098"/>
                  </a:lnTo>
                  <a:lnTo>
                    <a:pt x="270147" y="119305"/>
                  </a:lnTo>
                  <a:lnTo>
                    <a:pt x="283940" y="119305"/>
                  </a:lnTo>
                  <a:lnTo>
                    <a:pt x="283940" y="147034"/>
                  </a:lnTo>
                  <a:lnTo>
                    <a:pt x="241226" y="147034"/>
                  </a:lnTo>
                  <a:lnTo>
                    <a:pt x="241226" y="42369"/>
                  </a:lnTo>
                  <a:close/>
                  <a:moveTo>
                    <a:pt x="1566" y="182622"/>
                  </a:moveTo>
                  <a:cubicBezTo>
                    <a:pt x="4310" y="182966"/>
                    <a:pt x="6480" y="185107"/>
                    <a:pt x="6868" y="187851"/>
                  </a:cubicBezTo>
                  <a:lnTo>
                    <a:pt x="1566" y="187851"/>
                  </a:lnTo>
                  <a:lnTo>
                    <a:pt x="1566" y="182622"/>
                  </a:lnTo>
                  <a:close/>
                  <a:moveTo>
                    <a:pt x="142106" y="1523"/>
                  </a:moveTo>
                  <a:lnTo>
                    <a:pt x="142106" y="69379"/>
                  </a:lnTo>
                  <a:cubicBezTo>
                    <a:pt x="135541" y="69523"/>
                    <a:pt x="129276" y="72181"/>
                    <a:pt x="124607" y="76793"/>
                  </a:cubicBezTo>
                  <a:cubicBezTo>
                    <a:pt x="114593" y="86634"/>
                    <a:pt x="114593" y="102769"/>
                    <a:pt x="124607" y="112610"/>
                  </a:cubicBezTo>
                  <a:cubicBezTo>
                    <a:pt x="129276" y="117222"/>
                    <a:pt x="135541" y="119880"/>
                    <a:pt x="142106" y="120024"/>
                  </a:cubicBezTo>
                  <a:lnTo>
                    <a:pt x="142106" y="187851"/>
                  </a:lnTo>
                  <a:lnTo>
                    <a:pt x="7902" y="187851"/>
                  </a:lnTo>
                  <a:cubicBezTo>
                    <a:pt x="7514" y="184532"/>
                    <a:pt x="4885" y="181932"/>
                    <a:pt x="1566" y="181587"/>
                  </a:cubicBezTo>
                  <a:lnTo>
                    <a:pt x="1566" y="147953"/>
                  </a:lnTo>
                  <a:lnTo>
                    <a:pt x="45185" y="147953"/>
                  </a:lnTo>
                  <a:lnTo>
                    <a:pt x="45185" y="114406"/>
                  </a:lnTo>
                  <a:cubicBezTo>
                    <a:pt x="51234" y="109550"/>
                    <a:pt x="54725" y="102381"/>
                    <a:pt x="54725" y="94694"/>
                  </a:cubicBezTo>
                  <a:cubicBezTo>
                    <a:pt x="54725" y="87022"/>
                    <a:pt x="51205" y="79752"/>
                    <a:pt x="45185" y="74997"/>
                  </a:cubicBezTo>
                  <a:lnTo>
                    <a:pt x="45185" y="41435"/>
                  </a:lnTo>
                  <a:lnTo>
                    <a:pt x="1566" y="41435"/>
                  </a:lnTo>
                  <a:lnTo>
                    <a:pt x="1566" y="7801"/>
                  </a:lnTo>
                  <a:cubicBezTo>
                    <a:pt x="4885" y="7457"/>
                    <a:pt x="7528" y="4842"/>
                    <a:pt x="7902" y="1523"/>
                  </a:cubicBezTo>
                  <a:close/>
                  <a:moveTo>
                    <a:pt x="277575" y="1523"/>
                  </a:moveTo>
                  <a:cubicBezTo>
                    <a:pt x="277949" y="4856"/>
                    <a:pt x="280607" y="7457"/>
                    <a:pt x="283940" y="7801"/>
                  </a:cubicBezTo>
                  <a:lnTo>
                    <a:pt x="283940" y="41435"/>
                  </a:lnTo>
                  <a:lnTo>
                    <a:pt x="240292" y="41435"/>
                  </a:lnTo>
                  <a:lnTo>
                    <a:pt x="240292" y="74997"/>
                  </a:lnTo>
                  <a:cubicBezTo>
                    <a:pt x="234272" y="79767"/>
                    <a:pt x="230767" y="87022"/>
                    <a:pt x="230781" y="94694"/>
                  </a:cubicBezTo>
                  <a:cubicBezTo>
                    <a:pt x="230781" y="102381"/>
                    <a:pt x="234243" y="109550"/>
                    <a:pt x="240292" y="114406"/>
                  </a:cubicBezTo>
                  <a:lnTo>
                    <a:pt x="240292" y="147953"/>
                  </a:lnTo>
                  <a:lnTo>
                    <a:pt x="283940" y="147953"/>
                  </a:lnTo>
                  <a:lnTo>
                    <a:pt x="283940" y="181587"/>
                  </a:lnTo>
                  <a:cubicBezTo>
                    <a:pt x="280607" y="181932"/>
                    <a:pt x="277963" y="184532"/>
                    <a:pt x="277575" y="187851"/>
                  </a:cubicBezTo>
                  <a:lnTo>
                    <a:pt x="143371" y="187851"/>
                  </a:lnTo>
                  <a:lnTo>
                    <a:pt x="143371" y="120024"/>
                  </a:lnTo>
                  <a:cubicBezTo>
                    <a:pt x="149937" y="119880"/>
                    <a:pt x="156201" y="117222"/>
                    <a:pt x="160884" y="112610"/>
                  </a:cubicBezTo>
                  <a:cubicBezTo>
                    <a:pt x="170884" y="102769"/>
                    <a:pt x="170884" y="86634"/>
                    <a:pt x="160884" y="76793"/>
                  </a:cubicBezTo>
                  <a:cubicBezTo>
                    <a:pt x="156201" y="72181"/>
                    <a:pt x="149937" y="69523"/>
                    <a:pt x="143371" y="69379"/>
                  </a:cubicBezTo>
                  <a:lnTo>
                    <a:pt x="143371" y="1523"/>
                  </a:lnTo>
                  <a:close/>
                  <a:moveTo>
                    <a:pt x="283940" y="182622"/>
                  </a:moveTo>
                  <a:lnTo>
                    <a:pt x="283940" y="187851"/>
                  </a:lnTo>
                  <a:lnTo>
                    <a:pt x="278624" y="187851"/>
                  </a:lnTo>
                  <a:cubicBezTo>
                    <a:pt x="278997" y="185107"/>
                    <a:pt x="281181" y="182966"/>
                    <a:pt x="283940" y="182622"/>
                  </a:cubicBezTo>
                  <a:close/>
                  <a:moveTo>
                    <a:pt x="0" y="0"/>
                  </a:moveTo>
                  <a:lnTo>
                    <a:pt x="0" y="189388"/>
                  </a:lnTo>
                  <a:lnTo>
                    <a:pt x="285477" y="189388"/>
                  </a:lnTo>
                  <a:lnTo>
                    <a:pt x="2854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7">
  <p:cSld name="CUSTOM_16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0" name="Google Shape;1200;p21"/>
          <p:cNvGrpSpPr/>
          <p:nvPr/>
        </p:nvGrpSpPr>
        <p:grpSpPr>
          <a:xfrm>
            <a:off x="-12329954" y="4292875"/>
            <a:ext cx="32813404" cy="3917400"/>
            <a:chOff x="-12329954" y="3298975"/>
            <a:chExt cx="32813404" cy="3917400"/>
          </a:xfrm>
        </p:grpSpPr>
        <p:sp>
          <p:nvSpPr>
            <p:cNvPr id="1201" name="Google Shape;1201;p21"/>
            <p:cNvSpPr/>
            <p:nvPr/>
          </p:nvSpPr>
          <p:spPr>
            <a:xfrm>
              <a:off x="-12329950" y="3298975"/>
              <a:ext cx="32813400" cy="39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5128933" y="3298986"/>
              <a:ext cx="3635383" cy="3914577"/>
            </a:xfrm>
            <a:custGeom>
              <a:avLst/>
              <a:gdLst/>
              <a:ahLst/>
              <a:cxnLst/>
              <a:rect l="l" t="t" r="r" b="b"/>
              <a:pathLst>
                <a:path w="31654" h="34085" extrusionOk="0">
                  <a:moveTo>
                    <a:pt x="31654" y="34084"/>
                  </a:moveTo>
                  <a:lnTo>
                    <a:pt x="11246" y="34084"/>
                  </a:lnTo>
                  <a:lnTo>
                    <a:pt x="1" y="1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1"/>
            <p:cNvSpPr/>
            <p:nvPr/>
          </p:nvSpPr>
          <p:spPr>
            <a:xfrm>
              <a:off x="6513305" y="3298986"/>
              <a:ext cx="6938512" cy="3914577"/>
            </a:xfrm>
            <a:custGeom>
              <a:avLst/>
              <a:gdLst/>
              <a:ahLst/>
              <a:cxnLst/>
              <a:rect l="l" t="t" r="r" b="b"/>
              <a:pathLst>
                <a:path w="60415" h="34085" extrusionOk="0">
                  <a:moveTo>
                    <a:pt x="60415" y="34084"/>
                  </a:moveTo>
                  <a:lnTo>
                    <a:pt x="40010" y="34084"/>
                  </a:lnTo>
                  <a:lnTo>
                    <a:pt x="0" y="1"/>
                  </a:lnTo>
                  <a:lnTo>
                    <a:pt x="6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1"/>
            <p:cNvSpPr/>
            <p:nvPr/>
          </p:nvSpPr>
          <p:spPr>
            <a:xfrm>
              <a:off x="7897561" y="3298986"/>
              <a:ext cx="10242100" cy="3914577"/>
            </a:xfrm>
            <a:custGeom>
              <a:avLst/>
              <a:gdLst/>
              <a:ahLst/>
              <a:cxnLst/>
              <a:rect l="l" t="t" r="r" b="b"/>
              <a:pathLst>
                <a:path w="89180" h="34085" extrusionOk="0">
                  <a:moveTo>
                    <a:pt x="89179" y="34084"/>
                  </a:moveTo>
                  <a:lnTo>
                    <a:pt x="68772" y="34084"/>
                  </a:lnTo>
                  <a:lnTo>
                    <a:pt x="1" y="1"/>
                  </a:lnTo>
                  <a:lnTo>
                    <a:pt x="6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1"/>
            <p:cNvSpPr/>
            <p:nvPr/>
          </p:nvSpPr>
          <p:spPr>
            <a:xfrm>
              <a:off x="8589633" y="3298986"/>
              <a:ext cx="11893722" cy="3914577"/>
            </a:xfrm>
            <a:custGeom>
              <a:avLst/>
              <a:gdLst/>
              <a:ahLst/>
              <a:cxnLst/>
              <a:rect l="l" t="t" r="r" b="b"/>
              <a:pathLst>
                <a:path w="103561" h="34085" extrusionOk="0">
                  <a:moveTo>
                    <a:pt x="103561" y="34084"/>
                  </a:moveTo>
                  <a:lnTo>
                    <a:pt x="83153" y="34084"/>
                  </a:lnTo>
                  <a:lnTo>
                    <a:pt x="0" y="1"/>
                  </a:lnTo>
                  <a:lnTo>
                    <a:pt x="6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-7642224" y="3298986"/>
              <a:ext cx="9310113" cy="3914577"/>
            </a:xfrm>
            <a:custGeom>
              <a:avLst/>
              <a:gdLst/>
              <a:ahLst/>
              <a:cxnLst/>
              <a:rect l="l" t="t" r="r" b="b"/>
              <a:pathLst>
                <a:path w="81065" h="34085" extrusionOk="0">
                  <a:moveTo>
                    <a:pt x="20408" y="34084"/>
                  </a:moveTo>
                  <a:lnTo>
                    <a:pt x="0" y="34084"/>
                  </a:lnTo>
                  <a:lnTo>
                    <a:pt x="75041" y="1"/>
                  </a:lnTo>
                  <a:lnTo>
                    <a:pt x="810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-12329954" y="3298986"/>
              <a:ext cx="12613816" cy="3914577"/>
            </a:xfrm>
            <a:custGeom>
              <a:avLst/>
              <a:gdLst/>
              <a:ahLst/>
              <a:cxnLst/>
              <a:rect l="l" t="t" r="r" b="b"/>
              <a:pathLst>
                <a:path w="109831" h="34085" extrusionOk="0">
                  <a:moveTo>
                    <a:pt x="20407" y="34084"/>
                  </a:moveTo>
                  <a:lnTo>
                    <a:pt x="0" y="34084"/>
                  </a:lnTo>
                  <a:lnTo>
                    <a:pt x="103802" y="1"/>
                  </a:lnTo>
                  <a:lnTo>
                    <a:pt x="1098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1"/>
            <p:cNvSpPr/>
            <p:nvPr/>
          </p:nvSpPr>
          <p:spPr>
            <a:xfrm>
              <a:off x="-2954494" y="3298986"/>
              <a:ext cx="6006639" cy="3914577"/>
            </a:xfrm>
            <a:custGeom>
              <a:avLst/>
              <a:gdLst/>
              <a:ahLst/>
              <a:cxnLst/>
              <a:rect l="l" t="t" r="r" b="b"/>
              <a:pathLst>
                <a:path w="52301" h="34085" extrusionOk="0">
                  <a:moveTo>
                    <a:pt x="20406" y="34084"/>
                  </a:moveTo>
                  <a:lnTo>
                    <a:pt x="0" y="34084"/>
                  </a:lnTo>
                  <a:lnTo>
                    <a:pt x="46275" y="1"/>
                  </a:lnTo>
                  <a:lnTo>
                    <a:pt x="5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1"/>
            <p:cNvSpPr/>
            <p:nvPr/>
          </p:nvSpPr>
          <p:spPr>
            <a:xfrm>
              <a:off x="1732777" y="3298986"/>
              <a:ext cx="2703970" cy="3914577"/>
            </a:xfrm>
            <a:custGeom>
              <a:avLst/>
              <a:gdLst/>
              <a:ahLst/>
              <a:cxnLst/>
              <a:rect l="l" t="t" r="r" b="b"/>
              <a:pathLst>
                <a:path w="23544" h="34085" extrusionOk="0">
                  <a:moveTo>
                    <a:pt x="20410" y="34084"/>
                  </a:moveTo>
                  <a:lnTo>
                    <a:pt x="0" y="34084"/>
                  </a:lnTo>
                  <a:lnTo>
                    <a:pt x="17516" y="1"/>
                  </a:lnTo>
                  <a:lnTo>
                    <a:pt x="235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1"/>
            <p:cNvSpPr/>
            <p:nvPr/>
          </p:nvSpPr>
          <p:spPr>
            <a:xfrm>
              <a:off x="-255233" y="3425089"/>
              <a:ext cx="9548995" cy="23199"/>
            </a:xfrm>
            <a:custGeom>
              <a:avLst/>
              <a:gdLst/>
              <a:ahLst/>
              <a:cxnLst/>
              <a:rect l="l" t="t" r="r" b="b"/>
              <a:pathLst>
                <a:path w="8314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83144" y="202"/>
                  </a:lnTo>
                  <a:lnTo>
                    <a:pt x="831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1"/>
            <p:cNvSpPr/>
            <p:nvPr/>
          </p:nvSpPr>
          <p:spPr>
            <a:xfrm>
              <a:off x="-30936" y="3417509"/>
              <a:ext cx="2955256" cy="3048627"/>
            </a:xfrm>
            <a:custGeom>
              <a:avLst/>
              <a:gdLst/>
              <a:ahLst/>
              <a:cxnLst/>
              <a:rect l="l" t="t" r="r" b="b"/>
              <a:pathLst>
                <a:path w="25732" h="26545" extrusionOk="0">
                  <a:moveTo>
                    <a:pt x="25587" y="1"/>
                  </a:moveTo>
                  <a:lnTo>
                    <a:pt x="0" y="26404"/>
                  </a:lnTo>
                  <a:lnTo>
                    <a:pt x="145" y="26545"/>
                  </a:lnTo>
                  <a:lnTo>
                    <a:pt x="25732" y="141"/>
                  </a:lnTo>
                  <a:lnTo>
                    <a:pt x="255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1"/>
            <p:cNvSpPr/>
            <p:nvPr/>
          </p:nvSpPr>
          <p:spPr>
            <a:xfrm>
              <a:off x="6520540" y="3944315"/>
              <a:ext cx="3165542" cy="2381707"/>
            </a:xfrm>
            <a:custGeom>
              <a:avLst/>
              <a:gdLst/>
              <a:ahLst/>
              <a:cxnLst/>
              <a:rect l="l" t="t" r="r" b="b"/>
              <a:pathLst>
                <a:path w="27563" h="20738" extrusionOk="0">
                  <a:moveTo>
                    <a:pt x="1" y="0"/>
                  </a:moveTo>
                  <a:lnTo>
                    <a:pt x="19066" y="20738"/>
                  </a:lnTo>
                  <a:lnTo>
                    <a:pt x="19363" y="20466"/>
                  </a:lnTo>
                  <a:lnTo>
                    <a:pt x="917" y="403"/>
                  </a:lnTo>
                  <a:lnTo>
                    <a:pt x="27563" y="403"/>
                  </a:lnTo>
                  <a:lnTo>
                    <a:pt x="27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-1355013" y="4735269"/>
              <a:ext cx="4405091" cy="1764632"/>
            </a:xfrm>
            <a:custGeom>
              <a:avLst/>
              <a:gdLst/>
              <a:ahLst/>
              <a:cxnLst/>
              <a:rect l="l" t="t" r="r" b="b"/>
              <a:pathLst>
                <a:path w="38356" h="15365" extrusionOk="0">
                  <a:moveTo>
                    <a:pt x="19179" y="404"/>
                  </a:moveTo>
                  <a:cubicBezTo>
                    <a:pt x="24223" y="404"/>
                    <a:pt x="28963" y="1175"/>
                    <a:pt x="32523" y="2580"/>
                  </a:cubicBezTo>
                  <a:cubicBezTo>
                    <a:pt x="36025" y="3961"/>
                    <a:pt x="37953" y="5773"/>
                    <a:pt x="37953" y="7683"/>
                  </a:cubicBezTo>
                  <a:cubicBezTo>
                    <a:pt x="37953" y="9592"/>
                    <a:pt x="36025" y="11405"/>
                    <a:pt x="32523" y="12785"/>
                  </a:cubicBezTo>
                  <a:cubicBezTo>
                    <a:pt x="28961" y="14188"/>
                    <a:pt x="24225" y="14962"/>
                    <a:pt x="19179" y="14962"/>
                  </a:cubicBezTo>
                  <a:cubicBezTo>
                    <a:pt x="14133" y="14962"/>
                    <a:pt x="9395" y="14188"/>
                    <a:pt x="5834" y="12785"/>
                  </a:cubicBezTo>
                  <a:cubicBezTo>
                    <a:pt x="2333" y="11405"/>
                    <a:pt x="403" y="9592"/>
                    <a:pt x="403" y="7683"/>
                  </a:cubicBezTo>
                  <a:cubicBezTo>
                    <a:pt x="403" y="5773"/>
                    <a:pt x="2333" y="3961"/>
                    <a:pt x="5834" y="2580"/>
                  </a:cubicBezTo>
                  <a:cubicBezTo>
                    <a:pt x="9395" y="1175"/>
                    <a:pt x="14133" y="404"/>
                    <a:pt x="19179" y="404"/>
                  </a:cubicBezTo>
                  <a:close/>
                  <a:moveTo>
                    <a:pt x="19179" y="1"/>
                  </a:moveTo>
                  <a:cubicBezTo>
                    <a:pt x="14086" y="1"/>
                    <a:pt x="9294" y="784"/>
                    <a:pt x="5687" y="2205"/>
                  </a:cubicBezTo>
                  <a:cubicBezTo>
                    <a:pt x="2019" y="3648"/>
                    <a:pt x="1" y="5594"/>
                    <a:pt x="1" y="7683"/>
                  </a:cubicBezTo>
                  <a:cubicBezTo>
                    <a:pt x="1" y="9769"/>
                    <a:pt x="2019" y="11713"/>
                    <a:pt x="5687" y="13159"/>
                  </a:cubicBezTo>
                  <a:cubicBezTo>
                    <a:pt x="9294" y="14582"/>
                    <a:pt x="14086" y="15365"/>
                    <a:pt x="19179" y="15365"/>
                  </a:cubicBezTo>
                  <a:cubicBezTo>
                    <a:pt x="24273" y="15365"/>
                    <a:pt x="29065" y="14582"/>
                    <a:pt x="32670" y="13159"/>
                  </a:cubicBezTo>
                  <a:cubicBezTo>
                    <a:pt x="36335" y="11713"/>
                    <a:pt x="38356" y="9769"/>
                    <a:pt x="38356" y="7683"/>
                  </a:cubicBezTo>
                  <a:cubicBezTo>
                    <a:pt x="38356" y="5594"/>
                    <a:pt x="36335" y="3648"/>
                    <a:pt x="32670" y="2205"/>
                  </a:cubicBezTo>
                  <a:cubicBezTo>
                    <a:pt x="29065" y="784"/>
                    <a:pt x="24273" y="1"/>
                    <a:pt x="19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21"/>
          <p:cNvGrpSpPr/>
          <p:nvPr/>
        </p:nvGrpSpPr>
        <p:grpSpPr>
          <a:xfrm>
            <a:off x="3640822" y="-646842"/>
            <a:ext cx="8455953" cy="3018817"/>
            <a:chOff x="4168525" y="2572625"/>
            <a:chExt cx="3211650" cy="1146575"/>
          </a:xfrm>
        </p:grpSpPr>
        <p:sp>
          <p:nvSpPr>
            <p:cNvPr id="1215" name="Google Shape;1215;p21"/>
            <p:cNvSpPr/>
            <p:nvPr/>
          </p:nvSpPr>
          <p:spPr>
            <a:xfrm>
              <a:off x="4168525" y="2683475"/>
              <a:ext cx="3211650" cy="1035725"/>
            </a:xfrm>
            <a:custGeom>
              <a:avLst/>
              <a:gdLst/>
              <a:ahLst/>
              <a:cxnLst/>
              <a:rect l="l" t="t" r="r" b="b"/>
              <a:pathLst>
                <a:path w="128466" h="41429" extrusionOk="0">
                  <a:moveTo>
                    <a:pt x="64233" y="556"/>
                  </a:moveTo>
                  <a:cubicBezTo>
                    <a:pt x="81288" y="556"/>
                    <a:pt x="97321" y="2678"/>
                    <a:pt x="109373" y="6529"/>
                  </a:cubicBezTo>
                  <a:cubicBezTo>
                    <a:pt x="115218" y="8398"/>
                    <a:pt x="119799" y="10568"/>
                    <a:pt x="122996" y="12981"/>
                  </a:cubicBezTo>
                  <a:cubicBezTo>
                    <a:pt x="126255" y="15446"/>
                    <a:pt x="127910" y="18047"/>
                    <a:pt x="127910" y="20714"/>
                  </a:cubicBezTo>
                  <a:cubicBezTo>
                    <a:pt x="127910" y="23382"/>
                    <a:pt x="126255" y="25981"/>
                    <a:pt x="122996" y="28445"/>
                  </a:cubicBezTo>
                  <a:cubicBezTo>
                    <a:pt x="119799" y="30861"/>
                    <a:pt x="115218" y="33033"/>
                    <a:pt x="109373" y="34897"/>
                  </a:cubicBezTo>
                  <a:cubicBezTo>
                    <a:pt x="97321" y="38750"/>
                    <a:pt x="81286" y="40869"/>
                    <a:pt x="64233" y="40869"/>
                  </a:cubicBezTo>
                  <a:cubicBezTo>
                    <a:pt x="47179" y="40869"/>
                    <a:pt x="31149" y="38750"/>
                    <a:pt x="19095" y="34897"/>
                  </a:cubicBezTo>
                  <a:cubicBezTo>
                    <a:pt x="13252" y="33033"/>
                    <a:pt x="8669" y="30861"/>
                    <a:pt x="5472" y="28445"/>
                  </a:cubicBezTo>
                  <a:cubicBezTo>
                    <a:pt x="2211" y="25981"/>
                    <a:pt x="558" y="23382"/>
                    <a:pt x="558" y="20714"/>
                  </a:cubicBezTo>
                  <a:cubicBezTo>
                    <a:pt x="558" y="18047"/>
                    <a:pt x="2211" y="15446"/>
                    <a:pt x="5472" y="12981"/>
                  </a:cubicBezTo>
                  <a:cubicBezTo>
                    <a:pt x="8669" y="10568"/>
                    <a:pt x="13252" y="8398"/>
                    <a:pt x="19095" y="6529"/>
                  </a:cubicBezTo>
                  <a:cubicBezTo>
                    <a:pt x="31149" y="2678"/>
                    <a:pt x="47179" y="556"/>
                    <a:pt x="64233" y="556"/>
                  </a:cubicBezTo>
                  <a:close/>
                  <a:moveTo>
                    <a:pt x="64233" y="0"/>
                  </a:moveTo>
                  <a:cubicBezTo>
                    <a:pt x="55590" y="0"/>
                    <a:pt x="47199" y="543"/>
                    <a:pt x="39301" y="1608"/>
                  </a:cubicBezTo>
                  <a:cubicBezTo>
                    <a:pt x="31672" y="2640"/>
                    <a:pt x="24817" y="4118"/>
                    <a:pt x="18927" y="5999"/>
                  </a:cubicBezTo>
                  <a:cubicBezTo>
                    <a:pt x="6721" y="9899"/>
                    <a:pt x="0" y="15127"/>
                    <a:pt x="0" y="20714"/>
                  </a:cubicBezTo>
                  <a:cubicBezTo>
                    <a:pt x="0" y="26301"/>
                    <a:pt x="6721" y="31529"/>
                    <a:pt x="18927" y="35429"/>
                  </a:cubicBezTo>
                  <a:cubicBezTo>
                    <a:pt x="24817" y="37311"/>
                    <a:pt x="31672" y="38789"/>
                    <a:pt x="39301" y="39818"/>
                  </a:cubicBezTo>
                  <a:cubicBezTo>
                    <a:pt x="47199" y="40886"/>
                    <a:pt x="55590" y="41428"/>
                    <a:pt x="64233" y="41428"/>
                  </a:cubicBezTo>
                  <a:cubicBezTo>
                    <a:pt x="72880" y="41428"/>
                    <a:pt x="81267" y="40886"/>
                    <a:pt x="89165" y="39818"/>
                  </a:cubicBezTo>
                  <a:cubicBezTo>
                    <a:pt x="96798" y="38786"/>
                    <a:pt x="103651" y="37311"/>
                    <a:pt x="109541" y="35429"/>
                  </a:cubicBezTo>
                  <a:cubicBezTo>
                    <a:pt x="121747" y="31529"/>
                    <a:pt x="128466" y="26303"/>
                    <a:pt x="128466" y="20714"/>
                  </a:cubicBezTo>
                  <a:cubicBezTo>
                    <a:pt x="128466" y="15125"/>
                    <a:pt x="121747" y="9899"/>
                    <a:pt x="109541" y="5999"/>
                  </a:cubicBezTo>
                  <a:cubicBezTo>
                    <a:pt x="103653" y="4118"/>
                    <a:pt x="96798" y="2640"/>
                    <a:pt x="89165" y="1608"/>
                  </a:cubicBezTo>
                  <a:cubicBezTo>
                    <a:pt x="81267" y="543"/>
                    <a:pt x="72878" y="0"/>
                    <a:pt x="64233" y="0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4463250" y="2655875"/>
              <a:ext cx="2622300" cy="983275"/>
            </a:xfrm>
            <a:custGeom>
              <a:avLst/>
              <a:gdLst/>
              <a:ahLst/>
              <a:cxnLst/>
              <a:rect l="l" t="t" r="r" b="b"/>
              <a:pathLst>
                <a:path w="104892" h="39331" extrusionOk="0">
                  <a:moveTo>
                    <a:pt x="52444" y="372"/>
                  </a:moveTo>
                  <a:cubicBezTo>
                    <a:pt x="66381" y="372"/>
                    <a:pt x="79482" y="2392"/>
                    <a:pt x="89334" y="6066"/>
                  </a:cubicBezTo>
                  <a:cubicBezTo>
                    <a:pt x="94111" y="7847"/>
                    <a:pt x="97859" y="9918"/>
                    <a:pt x="100475" y="12221"/>
                  </a:cubicBezTo>
                  <a:cubicBezTo>
                    <a:pt x="103158" y="14587"/>
                    <a:pt x="104520" y="17094"/>
                    <a:pt x="104520" y="19668"/>
                  </a:cubicBezTo>
                  <a:cubicBezTo>
                    <a:pt x="104520" y="22241"/>
                    <a:pt x="103158" y="24744"/>
                    <a:pt x="100475" y="27111"/>
                  </a:cubicBezTo>
                  <a:cubicBezTo>
                    <a:pt x="97859" y="29413"/>
                    <a:pt x="94111" y="31484"/>
                    <a:pt x="89334" y="33268"/>
                  </a:cubicBezTo>
                  <a:cubicBezTo>
                    <a:pt x="79482" y="36939"/>
                    <a:pt x="66379" y="38959"/>
                    <a:pt x="52444" y="38959"/>
                  </a:cubicBezTo>
                  <a:cubicBezTo>
                    <a:pt x="38509" y="38959"/>
                    <a:pt x="25406" y="36939"/>
                    <a:pt x="15556" y="33268"/>
                  </a:cubicBezTo>
                  <a:cubicBezTo>
                    <a:pt x="10779" y="31484"/>
                    <a:pt x="7029" y="29413"/>
                    <a:pt x="4415" y="27111"/>
                  </a:cubicBezTo>
                  <a:cubicBezTo>
                    <a:pt x="1732" y="24744"/>
                    <a:pt x="372" y="22243"/>
                    <a:pt x="372" y="19668"/>
                  </a:cubicBezTo>
                  <a:cubicBezTo>
                    <a:pt x="372" y="17090"/>
                    <a:pt x="1732" y="14587"/>
                    <a:pt x="4415" y="12221"/>
                  </a:cubicBezTo>
                  <a:cubicBezTo>
                    <a:pt x="7029" y="9918"/>
                    <a:pt x="10779" y="7847"/>
                    <a:pt x="15556" y="6066"/>
                  </a:cubicBezTo>
                  <a:cubicBezTo>
                    <a:pt x="25406" y="2392"/>
                    <a:pt x="38509" y="372"/>
                    <a:pt x="52444" y="372"/>
                  </a:cubicBezTo>
                  <a:close/>
                  <a:moveTo>
                    <a:pt x="52444" y="0"/>
                  </a:moveTo>
                  <a:cubicBezTo>
                    <a:pt x="38464" y="0"/>
                    <a:pt x="25319" y="2031"/>
                    <a:pt x="15428" y="5717"/>
                  </a:cubicBezTo>
                  <a:cubicBezTo>
                    <a:pt x="10606" y="7516"/>
                    <a:pt x="6817" y="9611"/>
                    <a:pt x="4169" y="11943"/>
                  </a:cubicBezTo>
                  <a:cubicBezTo>
                    <a:pt x="1403" y="14384"/>
                    <a:pt x="0" y="16981"/>
                    <a:pt x="0" y="19668"/>
                  </a:cubicBezTo>
                  <a:cubicBezTo>
                    <a:pt x="0" y="22352"/>
                    <a:pt x="1403" y="24949"/>
                    <a:pt x="4169" y="27388"/>
                  </a:cubicBezTo>
                  <a:cubicBezTo>
                    <a:pt x="6817" y="29722"/>
                    <a:pt x="10606" y="31815"/>
                    <a:pt x="15428" y="33616"/>
                  </a:cubicBezTo>
                  <a:cubicBezTo>
                    <a:pt x="25319" y="37302"/>
                    <a:pt x="38464" y="39331"/>
                    <a:pt x="52444" y="39331"/>
                  </a:cubicBezTo>
                  <a:cubicBezTo>
                    <a:pt x="66424" y="39331"/>
                    <a:pt x="79573" y="37302"/>
                    <a:pt x="89464" y="33616"/>
                  </a:cubicBezTo>
                  <a:cubicBezTo>
                    <a:pt x="94284" y="31815"/>
                    <a:pt x="98071" y="29722"/>
                    <a:pt x="100721" y="27388"/>
                  </a:cubicBezTo>
                  <a:cubicBezTo>
                    <a:pt x="103487" y="24949"/>
                    <a:pt x="104892" y="22352"/>
                    <a:pt x="104892" y="19668"/>
                  </a:cubicBezTo>
                  <a:cubicBezTo>
                    <a:pt x="104892" y="16981"/>
                    <a:pt x="103487" y="14384"/>
                    <a:pt x="100721" y="11943"/>
                  </a:cubicBezTo>
                  <a:cubicBezTo>
                    <a:pt x="98071" y="9611"/>
                    <a:pt x="94284" y="7516"/>
                    <a:pt x="89464" y="5717"/>
                  </a:cubicBezTo>
                  <a:cubicBezTo>
                    <a:pt x="79573" y="2031"/>
                    <a:pt x="66424" y="0"/>
                    <a:pt x="52444" y="0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1"/>
            <p:cNvSpPr/>
            <p:nvPr/>
          </p:nvSpPr>
          <p:spPr>
            <a:xfrm>
              <a:off x="4744550" y="2572625"/>
              <a:ext cx="2059700" cy="983300"/>
            </a:xfrm>
            <a:custGeom>
              <a:avLst/>
              <a:gdLst/>
              <a:ahLst/>
              <a:cxnLst/>
              <a:rect l="l" t="t" r="r" b="b"/>
              <a:pathLst>
                <a:path w="82388" h="39332" extrusionOk="0">
                  <a:moveTo>
                    <a:pt x="41192" y="372"/>
                  </a:moveTo>
                  <a:cubicBezTo>
                    <a:pt x="63702" y="372"/>
                    <a:pt x="82015" y="9028"/>
                    <a:pt x="82015" y="19668"/>
                  </a:cubicBezTo>
                  <a:cubicBezTo>
                    <a:pt x="82015" y="30306"/>
                    <a:pt x="63702" y="38960"/>
                    <a:pt x="41192" y="38960"/>
                  </a:cubicBezTo>
                  <a:cubicBezTo>
                    <a:pt x="18682" y="38960"/>
                    <a:pt x="368" y="30308"/>
                    <a:pt x="368" y="19668"/>
                  </a:cubicBezTo>
                  <a:cubicBezTo>
                    <a:pt x="368" y="9026"/>
                    <a:pt x="18682" y="372"/>
                    <a:pt x="41192" y="372"/>
                  </a:cubicBezTo>
                  <a:close/>
                  <a:moveTo>
                    <a:pt x="41192" y="1"/>
                  </a:moveTo>
                  <a:cubicBezTo>
                    <a:pt x="30212" y="1"/>
                    <a:pt x="19886" y="2032"/>
                    <a:pt x="12115" y="5724"/>
                  </a:cubicBezTo>
                  <a:cubicBezTo>
                    <a:pt x="8326" y="7525"/>
                    <a:pt x="5351" y="9622"/>
                    <a:pt x="3269" y="11960"/>
                  </a:cubicBezTo>
                  <a:cubicBezTo>
                    <a:pt x="1101" y="14397"/>
                    <a:pt x="1" y="16992"/>
                    <a:pt x="1" y="19668"/>
                  </a:cubicBezTo>
                  <a:cubicBezTo>
                    <a:pt x="1" y="22342"/>
                    <a:pt x="1101" y="24937"/>
                    <a:pt x="3269" y="27372"/>
                  </a:cubicBezTo>
                  <a:cubicBezTo>
                    <a:pt x="5351" y="29710"/>
                    <a:pt x="8326" y="31809"/>
                    <a:pt x="12115" y="33608"/>
                  </a:cubicBezTo>
                  <a:cubicBezTo>
                    <a:pt x="19886" y="37300"/>
                    <a:pt x="30212" y="39331"/>
                    <a:pt x="41192" y="39331"/>
                  </a:cubicBezTo>
                  <a:cubicBezTo>
                    <a:pt x="52176" y="39331"/>
                    <a:pt x="62502" y="37300"/>
                    <a:pt x="70269" y="33608"/>
                  </a:cubicBezTo>
                  <a:cubicBezTo>
                    <a:pt x="74058" y="31809"/>
                    <a:pt x="77035" y="29710"/>
                    <a:pt x="79117" y="27372"/>
                  </a:cubicBezTo>
                  <a:cubicBezTo>
                    <a:pt x="81287" y="24937"/>
                    <a:pt x="82387" y="22344"/>
                    <a:pt x="82387" y="19668"/>
                  </a:cubicBezTo>
                  <a:cubicBezTo>
                    <a:pt x="82387" y="16990"/>
                    <a:pt x="81287" y="14397"/>
                    <a:pt x="79117" y="11960"/>
                  </a:cubicBezTo>
                  <a:cubicBezTo>
                    <a:pt x="77035" y="9622"/>
                    <a:pt x="74058" y="7525"/>
                    <a:pt x="70269" y="5724"/>
                  </a:cubicBezTo>
                  <a:cubicBezTo>
                    <a:pt x="62502" y="2032"/>
                    <a:pt x="52171" y="1"/>
                    <a:pt x="41192" y="1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4">
  <p:cSld name="CUSTOM_23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28"/>
          <p:cNvSpPr/>
          <p:nvPr/>
        </p:nvSpPr>
        <p:spPr>
          <a:xfrm>
            <a:off x="0" y="4297232"/>
            <a:ext cx="9143977" cy="1590892"/>
          </a:xfrm>
          <a:custGeom>
            <a:avLst/>
            <a:gdLst/>
            <a:ahLst/>
            <a:cxnLst/>
            <a:rect l="l" t="t" r="r" b="b"/>
            <a:pathLst>
              <a:path w="38533" h="13609" extrusionOk="0">
                <a:moveTo>
                  <a:pt x="1" y="0"/>
                </a:moveTo>
                <a:lnTo>
                  <a:pt x="1" y="13609"/>
                </a:lnTo>
                <a:lnTo>
                  <a:pt x="38533" y="13609"/>
                </a:lnTo>
                <a:lnTo>
                  <a:pt x="385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9" name="Google Shape;1829;p28"/>
          <p:cNvGrpSpPr/>
          <p:nvPr/>
        </p:nvGrpSpPr>
        <p:grpSpPr>
          <a:xfrm>
            <a:off x="237" y="4292878"/>
            <a:ext cx="9143686" cy="1595437"/>
            <a:chOff x="-6134075" y="3104468"/>
            <a:chExt cx="18783249" cy="3277397"/>
          </a:xfrm>
        </p:grpSpPr>
        <p:sp>
          <p:nvSpPr>
            <p:cNvPr id="1830" name="Google Shape;1830;p28"/>
            <p:cNvSpPr/>
            <p:nvPr/>
          </p:nvSpPr>
          <p:spPr>
            <a:xfrm>
              <a:off x="-6134075" y="3104468"/>
              <a:ext cx="7262883" cy="3277397"/>
            </a:xfrm>
            <a:custGeom>
              <a:avLst/>
              <a:gdLst/>
              <a:ahLst/>
              <a:cxnLst/>
              <a:rect l="l" t="t" r="r" b="b"/>
              <a:pathLst>
                <a:path w="30245" h="13648" extrusionOk="0">
                  <a:moveTo>
                    <a:pt x="25428" y="1"/>
                  </a:moveTo>
                  <a:lnTo>
                    <a:pt x="1" y="13648"/>
                  </a:lnTo>
                  <a:lnTo>
                    <a:pt x="11173" y="13648"/>
                  </a:lnTo>
                  <a:lnTo>
                    <a:pt x="30244" y="37"/>
                  </a:lnTo>
                  <a:lnTo>
                    <a:pt x="25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-767484" y="3113354"/>
              <a:ext cx="4209807" cy="3268512"/>
            </a:xfrm>
            <a:custGeom>
              <a:avLst/>
              <a:gdLst/>
              <a:ahLst/>
              <a:cxnLst/>
              <a:rect l="l" t="t" r="r" b="b"/>
              <a:pathLst>
                <a:path w="17531" h="13611" extrusionOk="0">
                  <a:moveTo>
                    <a:pt x="12712" y="0"/>
                  </a:moveTo>
                  <a:lnTo>
                    <a:pt x="1" y="13611"/>
                  </a:lnTo>
                  <a:lnTo>
                    <a:pt x="11172" y="13611"/>
                  </a:lnTo>
                  <a:lnTo>
                    <a:pt x="175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4598626" y="3113354"/>
              <a:ext cx="2683989" cy="3268512"/>
            </a:xfrm>
            <a:custGeom>
              <a:avLst/>
              <a:gdLst/>
              <a:ahLst/>
              <a:cxnLst/>
              <a:rect l="l" t="t" r="r" b="b"/>
              <a:pathLst>
                <a:path w="11177" h="13611" extrusionOk="0">
                  <a:moveTo>
                    <a:pt x="0" y="0"/>
                  </a:moveTo>
                  <a:lnTo>
                    <a:pt x="0" y="13611"/>
                  </a:lnTo>
                  <a:lnTo>
                    <a:pt x="11176" y="13611"/>
                  </a:lnTo>
                  <a:lnTo>
                    <a:pt x="4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6912590" y="3113354"/>
              <a:ext cx="5736585" cy="3268512"/>
            </a:xfrm>
            <a:custGeom>
              <a:avLst/>
              <a:gdLst/>
              <a:ahLst/>
              <a:cxnLst/>
              <a:rect l="l" t="t" r="r" b="b"/>
              <a:pathLst>
                <a:path w="23889" h="13611" extrusionOk="0">
                  <a:moveTo>
                    <a:pt x="1" y="0"/>
                  </a:moveTo>
                  <a:lnTo>
                    <a:pt x="12712" y="13611"/>
                  </a:lnTo>
                  <a:lnTo>
                    <a:pt x="23888" y="13611"/>
                  </a:lnTo>
                  <a:lnTo>
                    <a:pt x="4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28"/>
          <p:cNvGrpSpPr/>
          <p:nvPr/>
        </p:nvGrpSpPr>
        <p:grpSpPr>
          <a:xfrm>
            <a:off x="16" y="4140511"/>
            <a:ext cx="9143183" cy="156703"/>
            <a:chOff x="26" y="3997406"/>
            <a:chExt cx="13412326" cy="229871"/>
          </a:xfrm>
        </p:grpSpPr>
        <p:grpSp>
          <p:nvGrpSpPr>
            <p:cNvPr id="1835" name="Google Shape;1835;p28"/>
            <p:cNvGrpSpPr/>
            <p:nvPr/>
          </p:nvGrpSpPr>
          <p:grpSpPr>
            <a:xfrm>
              <a:off x="26" y="3997406"/>
              <a:ext cx="7221926" cy="229871"/>
              <a:chOff x="0" y="3997325"/>
              <a:chExt cx="9143993" cy="291050"/>
            </a:xfrm>
          </p:grpSpPr>
          <p:sp>
            <p:nvSpPr>
              <p:cNvPr id="1836" name="Google Shape;1836;p28"/>
              <p:cNvSpPr/>
              <p:nvPr/>
            </p:nvSpPr>
            <p:spPr>
              <a:xfrm>
                <a:off x="0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28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8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28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28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28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28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3" name="Google Shape;1843;p28"/>
            <p:cNvGrpSpPr/>
            <p:nvPr/>
          </p:nvGrpSpPr>
          <p:grpSpPr>
            <a:xfrm>
              <a:off x="7221944" y="3997406"/>
              <a:ext cx="6190407" cy="229871"/>
              <a:chOff x="1306050" y="3997325"/>
              <a:chExt cx="7837943" cy="291050"/>
            </a:xfrm>
          </p:grpSpPr>
          <p:sp>
            <p:nvSpPr>
              <p:cNvPr id="1844" name="Google Shape;1844;p28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28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8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8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8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8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8">
  <p:cSld name="CUSTOM_27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32"/>
          <p:cNvSpPr/>
          <p:nvPr/>
        </p:nvSpPr>
        <p:spPr>
          <a:xfrm>
            <a:off x="-125" y="2821283"/>
            <a:ext cx="9143970" cy="4735597"/>
          </a:xfrm>
          <a:custGeom>
            <a:avLst/>
            <a:gdLst/>
            <a:ahLst/>
            <a:cxnLst/>
            <a:rect l="l" t="t" r="r" b="b"/>
            <a:pathLst>
              <a:path w="38535" h="19957" extrusionOk="0">
                <a:moveTo>
                  <a:pt x="0" y="1"/>
                </a:moveTo>
                <a:lnTo>
                  <a:pt x="0" y="19957"/>
                </a:lnTo>
                <a:lnTo>
                  <a:pt x="38534" y="19833"/>
                </a:lnTo>
                <a:lnTo>
                  <a:pt x="38534" y="140"/>
                </a:lnTo>
                <a:lnTo>
                  <a:pt x="19266" y="4680"/>
                </a:lnTo>
                <a:close/>
              </a:path>
            </a:pathLst>
          </a:custGeom>
          <a:solidFill>
            <a:srgbClr val="0E0F21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6" name="Google Shape;2066;p32"/>
          <p:cNvGrpSpPr/>
          <p:nvPr/>
        </p:nvGrpSpPr>
        <p:grpSpPr>
          <a:xfrm>
            <a:off x="-5397673" y="4443882"/>
            <a:ext cx="19939345" cy="1055217"/>
            <a:chOff x="-5596083" y="4138656"/>
            <a:chExt cx="20336146" cy="3511718"/>
          </a:xfrm>
        </p:grpSpPr>
        <p:sp>
          <p:nvSpPr>
            <p:cNvPr id="2067" name="Google Shape;2067;p32"/>
            <p:cNvSpPr/>
            <p:nvPr/>
          </p:nvSpPr>
          <p:spPr>
            <a:xfrm>
              <a:off x="-5596083" y="4138656"/>
              <a:ext cx="20336146" cy="3511718"/>
            </a:xfrm>
            <a:custGeom>
              <a:avLst/>
              <a:gdLst/>
              <a:ahLst/>
              <a:cxnLst/>
              <a:rect l="l" t="t" r="r" b="b"/>
              <a:pathLst>
                <a:path w="284810" h="49182" extrusionOk="0">
                  <a:moveTo>
                    <a:pt x="284810" y="49182"/>
                  </a:moveTo>
                  <a:lnTo>
                    <a:pt x="0" y="49182"/>
                  </a:lnTo>
                  <a:lnTo>
                    <a:pt x="75771" y="0"/>
                  </a:lnTo>
                  <a:lnTo>
                    <a:pt x="208932" y="0"/>
                  </a:lnTo>
                  <a:close/>
                </a:path>
              </a:pathLst>
            </a:custGeom>
            <a:solidFill>
              <a:srgbClr val="80B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2"/>
            <p:cNvSpPr/>
            <p:nvPr/>
          </p:nvSpPr>
          <p:spPr>
            <a:xfrm>
              <a:off x="-5586943" y="4143226"/>
              <a:ext cx="5872713" cy="3501079"/>
            </a:xfrm>
            <a:custGeom>
              <a:avLst/>
              <a:gdLst/>
              <a:ahLst/>
              <a:cxnLst/>
              <a:rect l="l" t="t" r="r" b="b"/>
              <a:pathLst>
                <a:path w="82248" h="49033" extrusionOk="0">
                  <a:moveTo>
                    <a:pt x="14364" y="49032"/>
                  </a:moveTo>
                  <a:lnTo>
                    <a:pt x="0" y="49032"/>
                  </a:lnTo>
                  <a:lnTo>
                    <a:pt x="75515" y="0"/>
                  </a:lnTo>
                  <a:lnTo>
                    <a:pt x="82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-3831870" y="4143226"/>
              <a:ext cx="4940268" cy="3501079"/>
            </a:xfrm>
            <a:custGeom>
              <a:avLst/>
              <a:gdLst/>
              <a:ahLst/>
              <a:cxnLst/>
              <a:rect l="l" t="t" r="r" b="b"/>
              <a:pathLst>
                <a:path w="69189" h="49033" extrusionOk="0">
                  <a:moveTo>
                    <a:pt x="14321" y="49032"/>
                  </a:moveTo>
                  <a:lnTo>
                    <a:pt x="0" y="49032"/>
                  </a:lnTo>
                  <a:lnTo>
                    <a:pt x="62455" y="0"/>
                  </a:lnTo>
                  <a:lnTo>
                    <a:pt x="69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-2078296" y="4143226"/>
              <a:ext cx="4007751" cy="3501079"/>
            </a:xfrm>
            <a:custGeom>
              <a:avLst/>
              <a:gdLst/>
              <a:ahLst/>
              <a:cxnLst/>
              <a:rect l="l" t="t" r="r" b="b"/>
              <a:pathLst>
                <a:path w="56129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49396" y="0"/>
                  </a:lnTo>
                  <a:lnTo>
                    <a:pt x="56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-324722" y="4143226"/>
              <a:ext cx="3076805" cy="3501079"/>
            </a:xfrm>
            <a:custGeom>
              <a:avLst/>
              <a:gdLst/>
              <a:ahLst/>
              <a:cxnLst/>
              <a:rect l="l" t="t" r="r" b="b"/>
              <a:pathLst>
                <a:path w="43091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36357" y="0"/>
                  </a:lnTo>
                  <a:lnTo>
                    <a:pt x="430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2"/>
            <p:cNvSpPr/>
            <p:nvPr/>
          </p:nvSpPr>
          <p:spPr>
            <a:xfrm>
              <a:off x="1430352" y="4143226"/>
              <a:ext cx="2144288" cy="3501079"/>
            </a:xfrm>
            <a:custGeom>
              <a:avLst/>
              <a:gdLst/>
              <a:ahLst/>
              <a:cxnLst/>
              <a:rect l="l" t="t" r="r" b="b"/>
              <a:pathLst>
                <a:path w="30031" h="49033" extrusionOk="0">
                  <a:moveTo>
                    <a:pt x="14321" y="49032"/>
                  </a:moveTo>
                  <a:lnTo>
                    <a:pt x="0" y="49032"/>
                  </a:lnTo>
                  <a:lnTo>
                    <a:pt x="23319" y="0"/>
                  </a:lnTo>
                  <a:lnTo>
                    <a:pt x="300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2"/>
            <p:cNvSpPr/>
            <p:nvPr/>
          </p:nvSpPr>
          <p:spPr>
            <a:xfrm>
              <a:off x="3183926" y="4143226"/>
              <a:ext cx="1211843" cy="3501079"/>
            </a:xfrm>
            <a:custGeom>
              <a:avLst/>
              <a:gdLst/>
              <a:ahLst/>
              <a:cxnLst/>
              <a:rect l="l" t="t" r="r" b="b"/>
              <a:pathLst>
                <a:path w="16972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10281" y="0"/>
                  </a:lnTo>
                  <a:lnTo>
                    <a:pt x="169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2"/>
            <p:cNvSpPr/>
            <p:nvPr/>
          </p:nvSpPr>
          <p:spPr>
            <a:xfrm>
              <a:off x="4739072" y="4143226"/>
              <a:ext cx="1220983" cy="3501079"/>
            </a:xfrm>
            <a:custGeom>
              <a:avLst/>
              <a:gdLst/>
              <a:ahLst/>
              <a:cxnLst/>
              <a:rect l="l" t="t" r="r" b="b"/>
              <a:pathLst>
                <a:path w="17100" h="49033" extrusionOk="0">
                  <a:moveTo>
                    <a:pt x="17099" y="49032"/>
                  </a:moveTo>
                  <a:lnTo>
                    <a:pt x="2757" y="49032"/>
                  </a:lnTo>
                  <a:lnTo>
                    <a:pt x="0" y="0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>
              <a:off x="5561629" y="4143226"/>
              <a:ext cx="2152000" cy="3501079"/>
            </a:xfrm>
            <a:custGeom>
              <a:avLst/>
              <a:gdLst/>
              <a:ahLst/>
              <a:cxnLst/>
              <a:rect l="l" t="t" r="r" b="b"/>
              <a:pathLst>
                <a:path w="30139" h="49033" extrusionOk="0">
                  <a:moveTo>
                    <a:pt x="30138" y="49032"/>
                  </a:moveTo>
                  <a:lnTo>
                    <a:pt x="15818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2"/>
            <p:cNvSpPr/>
            <p:nvPr/>
          </p:nvSpPr>
          <p:spPr>
            <a:xfrm>
              <a:off x="6384257" y="4143226"/>
              <a:ext cx="3084445" cy="3501079"/>
            </a:xfrm>
            <a:custGeom>
              <a:avLst/>
              <a:gdLst/>
              <a:ahLst/>
              <a:cxnLst/>
              <a:rect l="l" t="t" r="r" b="b"/>
              <a:pathLst>
                <a:path w="43198" h="49033" extrusionOk="0">
                  <a:moveTo>
                    <a:pt x="43197" y="49032"/>
                  </a:moveTo>
                  <a:lnTo>
                    <a:pt x="28855" y="49032"/>
                  </a:lnTo>
                  <a:lnTo>
                    <a:pt x="0" y="0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2"/>
            <p:cNvSpPr/>
            <p:nvPr/>
          </p:nvSpPr>
          <p:spPr>
            <a:xfrm>
              <a:off x="7206885" y="4143226"/>
              <a:ext cx="4015391" cy="3501079"/>
            </a:xfrm>
            <a:custGeom>
              <a:avLst/>
              <a:gdLst/>
              <a:ahLst/>
              <a:cxnLst/>
              <a:rect l="l" t="t" r="r" b="b"/>
              <a:pathLst>
                <a:path w="56236" h="49033" extrusionOk="0">
                  <a:moveTo>
                    <a:pt x="56235" y="49032"/>
                  </a:moveTo>
                  <a:lnTo>
                    <a:pt x="41915" y="49032"/>
                  </a:lnTo>
                  <a:lnTo>
                    <a:pt x="0" y="0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2"/>
            <p:cNvSpPr/>
            <p:nvPr/>
          </p:nvSpPr>
          <p:spPr>
            <a:xfrm>
              <a:off x="8029442" y="4143226"/>
              <a:ext cx="4946408" cy="3501079"/>
            </a:xfrm>
            <a:custGeom>
              <a:avLst/>
              <a:gdLst/>
              <a:ahLst/>
              <a:cxnLst/>
              <a:rect l="l" t="t" r="r" b="b"/>
              <a:pathLst>
                <a:path w="69275" h="49033" extrusionOk="0">
                  <a:moveTo>
                    <a:pt x="69274" y="49032"/>
                  </a:moveTo>
                  <a:lnTo>
                    <a:pt x="54953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2"/>
            <p:cNvSpPr/>
            <p:nvPr/>
          </p:nvSpPr>
          <p:spPr>
            <a:xfrm>
              <a:off x="8850499" y="4143226"/>
              <a:ext cx="5880424" cy="3501079"/>
            </a:xfrm>
            <a:custGeom>
              <a:avLst/>
              <a:gdLst/>
              <a:ahLst/>
              <a:cxnLst/>
              <a:rect l="l" t="t" r="r" b="b"/>
              <a:pathLst>
                <a:path w="82356" h="49033" extrusionOk="0">
                  <a:moveTo>
                    <a:pt x="82355" y="49032"/>
                  </a:moveTo>
                  <a:lnTo>
                    <a:pt x="68013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0" name="Google Shape;2080;p32"/>
            <p:cNvGrpSpPr/>
            <p:nvPr/>
          </p:nvGrpSpPr>
          <p:grpSpPr>
            <a:xfrm>
              <a:off x="-4225655" y="4326373"/>
              <a:ext cx="17593719" cy="3021825"/>
              <a:chOff x="-4225655" y="4326373"/>
              <a:chExt cx="17593719" cy="3021825"/>
            </a:xfrm>
          </p:grpSpPr>
          <p:sp>
            <p:nvSpPr>
              <p:cNvPr id="2081" name="Google Shape;2081;p32"/>
              <p:cNvSpPr/>
              <p:nvPr/>
            </p:nvSpPr>
            <p:spPr>
              <a:xfrm>
                <a:off x="-4225655" y="4326373"/>
                <a:ext cx="8790790" cy="3021825"/>
              </a:xfrm>
              <a:custGeom>
                <a:avLst/>
                <a:gdLst/>
                <a:ahLst/>
                <a:cxnLst/>
                <a:rect l="l" t="t" r="r" b="b"/>
                <a:pathLst>
                  <a:path w="123116" h="42321" fill="none" extrusionOk="0">
                    <a:moveTo>
                      <a:pt x="123116" y="42321"/>
                    </a:moveTo>
                    <a:lnTo>
                      <a:pt x="1" y="42321"/>
                    </a:lnTo>
                    <a:lnTo>
                      <a:pt x="58609" y="0"/>
                    </a:lnTo>
                    <a:lnTo>
                      <a:pt x="123116" y="0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2"/>
              <p:cNvSpPr/>
              <p:nvPr/>
            </p:nvSpPr>
            <p:spPr>
              <a:xfrm>
                <a:off x="-3473215" y="4871174"/>
                <a:ext cx="4067301" cy="1933723"/>
              </a:xfrm>
              <a:custGeom>
                <a:avLst/>
                <a:gdLst/>
                <a:ahLst/>
                <a:cxnLst/>
                <a:rect l="l" t="t" r="r" b="b"/>
                <a:pathLst>
                  <a:path w="56963" h="27082" fill="none" extrusionOk="0">
                    <a:moveTo>
                      <a:pt x="29176" y="27082"/>
                    </a:moveTo>
                    <a:lnTo>
                      <a:pt x="0" y="27082"/>
                    </a:lnTo>
                    <a:lnTo>
                      <a:pt x="37512" y="1"/>
                    </a:lnTo>
                    <a:lnTo>
                      <a:pt x="56962" y="1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2"/>
              <p:cNvSpPr/>
              <p:nvPr/>
            </p:nvSpPr>
            <p:spPr>
              <a:xfrm>
                <a:off x="-765847" y="5477096"/>
                <a:ext cx="903599" cy="721951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10111" fill="none" extrusionOk="0">
                    <a:moveTo>
                      <a:pt x="10346" y="0"/>
                    </a:moveTo>
                    <a:lnTo>
                      <a:pt x="1" y="10110"/>
                    </a:lnTo>
                    <a:cubicBezTo>
                      <a:pt x="4767" y="8956"/>
                      <a:pt x="8828" y="7118"/>
                      <a:pt x="10731" y="5044"/>
                    </a:cubicBezTo>
                    <a:cubicBezTo>
                      <a:pt x="12654" y="2993"/>
                      <a:pt x="12334" y="1176"/>
                      <a:pt x="10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2"/>
              <p:cNvSpPr/>
              <p:nvPr/>
            </p:nvSpPr>
            <p:spPr>
              <a:xfrm>
                <a:off x="-1119860" y="5806690"/>
                <a:ext cx="178578" cy="64191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899" extrusionOk="0">
                    <a:moveTo>
                      <a:pt x="1753" y="1"/>
                    </a:moveTo>
                    <a:cubicBezTo>
                      <a:pt x="1218" y="1"/>
                      <a:pt x="706" y="151"/>
                      <a:pt x="257" y="428"/>
                    </a:cubicBezTo>
                    <a:cubicBezTo>
                      <a:pt x="0" y="664"/>
                      <a:pt x="171" y="899"/>
                      <a:pt x="748" y="899"/>
                    </a:cubicBezTo>
                    <a:cubicBezTo>
                      <a:pt x="1261" y="899"/>
                      <a:pt x="1796" y="728"/>
                      <a:pt x="2244" y="428"/>
                    </a:cubicBezTo>
                    <a:cubicBezTo>
                      <a:pt x="2501" y="193"/>
                      <a:pt x="2287" y="1"/>
                      <a:pt x="17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2"/>
              <p:cNvSpPr/>
              <p:nvPr/>
            </p:nvSpPr>
            <p:spPr>
              <a:xfrm>
                <a:off x="-2676577" y="5445036"/>
                <a:ext cx="1691097" cy="787570"/>
              </a:xfrm>
              <a:custGeom>
                <a:avLst/>
                <a:gdLst/>
                <a:ahLst/>
                <a:cxnLst/>
                <a:rect l="l" t="t" r="r" b="b"/>
                <a:pathLst>
                  <a:path w="23684" h="11030" fill="none" extrusionOk="0">
                    <a:moveTo>
                      <a:pt x="9940" y="11029"/>
                    </a:moveTo>
                    <a:lnTo>
                      <a:pt x="1" y="11029"/>
                    </a:lnTo>
                    <a:lnTo>
                      <a:pt x="15240" y="0"/>
                    </a:lnTo>
                    <a:lnTo>
                      <a:pt x="23683" y="0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2"/>
              <p:cNvSpPr/>
              <p:nvPr/>
            </p:nvSpPr>
            <p:spPr>
              <a:xfrm>
                <a:off x="4572704" y="4326373"/>
                <a:ext cx="8795360" cy="3021825"/>
              </a:xfrm>
              <a:custGeom>
                <a:avLst/>
                <a:gdLst/>
                <a:ahLst/>
                <a:cxnLst/>
                <a:rect l="l" t="t" r="r" b="b"/>
                <a:pathLst>
                  <a:path w="123180" h="42321" fill="none" extrusionOk="0">
                    <a:moveTo>
                      <a:pt x="0" y="0"/>
                    </a:moveTo>
                    <a:lnTo>
                      <a:pt x="64486" y="0"/>
                    </a:lnTo>
                    <a:lnTo>
                      <a:pt x="123179" y="42321"/>
                    </a:lnTo>
                    <a:lnTo>
                      <a:pt x="107" y="42321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2"/>
              <p:cNvSpPr/>
              <p:nvPr/>
            </p:nvSpPr>
            <p:spPr>
              <a:xfrm>
                <a:off x="8543754" y="4871174"/>
                <a:ext cx="4071870" cy="1933723"/>
              </a:xfrm>
              <a:custGeom>
                <a:avLst/>
                <a:gdLst/>
                <a:ahLst/>
                <a:cxnLst/>
                <a:rect l="l" t="t" r="r" b="b"/>
                <a:pathLst>
                  <a:path w="57027" h="27082" fill="none" extrusionOk="0">
                    <a:moveTo>
                      <a:pt x="1" y="1"/>
                    </a:moveTo>
                    <a:lnTo>
                      <a:pt x="19451" y="1"/>
                    </a:lnTo>
                    <a:lnTo>
                      <a:pt x="57027" y="27082"/>
                    </a:lnTo>
                    <a:lnTo>
                      <a:pt x="27851" y="27082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2"/>
              <p:cNvSpPr/>
              <p:nvPr/>
            </p:nvSpPr>
            <p:spPr>
              <a:xfrm>
                <a:off x="9000088" y="5477096"/>
                <a:ext cx="908168" cy="721951"/>
              </a:xfrm>
              <a:custGeom>
                <a:avLst/>
                <a:gdLst/>
                <a:ahLst/>
                <a:cxnLst/>
                <a:rect l="l" t="t" r="r" b="b"/>
                <a:pathLst>
                  <a:path w="12719" h="10111" fill="none" extrusionOk="0">
                    <a:moveTo>
                      <a:pt x="12718" y="10110"/>
                    </a:moveTo>
                    <a:lnTo>
                      <a:pt x="2352" y="0"/>
                    </a:lnTo>
                    <a:cubicBezTo>
                      <a:pt x="343" y="1176"/>
                      <a:pt x="1" y="2993"/>
                      <a:pt x="1946" y="5044"/>
                    </a:cubicBezTo>
                    <a:cubicBezTo>
                      <a:pt x="3891" y="7118"/>
                      <a:pt x="7930" y="8956"/>
                      <a:pt x="12718" y="10110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2"/>
              <p:cNvSpPr/>
              <p:nvPr/>
            </p:nvSpPr>
            <p:spPr>
              <a:xfrm>
                <a:off x="10082121" y="5806690"/>
                <a:ext cx="180149" cy="6419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899" extrusionOk="0">
                    <a:moveTo>
                      <a:pt x="728" y="1"/>
                    </a:moveTo>
                    <a:cubicBezTo>
                      <a:pt x="193" y="1"/>
                      <a:pt x="1" y="193"/>
                      <a:pt x="257" y="428"/>
                    </a:cubicBezTo>
                    <a:cubicBezTo>
                      <a:pt x="706" y="728"/>
                      <a:pt x="1219" y="877"/>
                      <a:pt x="1754" y="899"/>
                    </a:cubicBezTo>
                    <a:cubicBezTo>
                      <a:pt x="2309" y="899"/>
                      <a:pt x="2523" y="685"/>
                      <a:pt x="2245" y="428"/>
                    </a:cubicBezTo>
                    <a:cubicBezTo>
                      <a:pt x="1796" y="151"/>
                      <a:pt x="1262" y="1"/>
                      <a:pt x="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2"/>
              <p:cNvSpPr/>
              <p:nvPr/>
            </p:nvSpPr>
            <p:spPr>
              <a:xfrm>
                <a:off x="10124891" y="5445036"/>
                <a:ext cx="1694096" cy="787570"/>
              </a:xfrm>
              <a:custGeom>
                <a:avLst/>
                <a:gdLst/>
                <a:ahLst/>
                <a:cxnLst/>
                <a:rect l="l" t="t" r="r" b="b"/>
                <a:pathLst>
                  <a:path w="23726" h="11030" fill="none" extrusionOk="0">
                    <a:moveTo>
                      <a:pt x="0" y="0"/>
                    </a:moveTo>
                    <a:lnTo>
                      <a:pt x="8443" y="0"/>
                    </a:lnTo>
                    <a:lnTo>
                      <a:pt x="23726" y="11029"/>
                    </a:lnTo>
                    <a:lnTo>
                      <a:pt x="13787" y="11029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2"/>
              <p:cNvSpPr/>
              <p:nvPr/>
            </p:nvSpPr>
            <p:spPr>
              <a:xfrm>
                <a:off x="3580709" y="5420616"/>
                <a:ext cx="1979492" cy="773789"/>
              </a:xfrm>
              <a:custGeom>
                <a:avLst/>
                <a:gdLst/>
                <a:ahLst/>
                <a:cxnLst/>
                <a:rect l="l" t="t" r="r" b="b"/>
                <a:pathLst>
                  <a:path w="27723" h="10837" fill="none" extrusionOk="0">
                    <a:moveTo>
                      <a:pt x="27722" y="5408"/>
                    </a:moveTo>
                    <a:cubicBezTo>
                      <a:pt x="27722" y="8400"/>
                      <a:pt x="21524" y="10837"/>
                      <a:pt x="13851" y="10837"/>
                    </a:cubicBezTo>
                    <a:cubicBezTo>
                      <a:pt x="6199" y="10837"/>
                      <a:pt x="0" y="8400"/>
                      <a:pt x="0" y="5408"/>
                    </a:cubicBezTo>
                    <a:cubicBezTo>
                      <a:pt x="0" y="2416"/>
                      <a:pt x="6199" y="0"/>
                      <a:pt x="13851" y="0"/>
                    </a:cubicBezTo>
                    <a:cubicBezTo>
                      <a:pt x="21524" y="0"/>
                      <a:pt x="27722" y="2416"/>
                      <a:pt x="27722" y="5408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2" name="Google Shape;2092;p32"/>
          <p:cNvGrpSpPr/>
          <p:nvPr/>
        </p:nvGrpSpPr>
        <p:grpSpPr>
          <a:xfrm>
            <a:off x="-3116369" y="-3787033"/>
            <a:ext cx="15376738" cy="5489572"/>
            <a:chOff x="4168525" y="2572625"/>
            <a:chExt cx="3211650" cy="1146575"/>
          </a:xfrm>
        </p:grpSpPr>
        <p:sp>
          <p:nvSpPr>
            <p:cNvPr id="2093" name="Google Shape;2093;p32"/>
            <p:cNvSpPr/>
            <p:nvPr/>
          </p:nvSpPr>
          <p:spPr>
            <a:xfrm>
              <a:off x="4168525" y="2683475"/>
              <a:ext cx="3211650" cy="1035725"/>
            </a:xfrm>
            <a:custGeom>
              <a:avLst/>
              <a:gdLst/>
              <a:ahLst/>
              <a:cxnLst/>
              <a:rect l="l" t="t" r="r" b="b"/>
              <a:pathLst>
                <a:path w="128466" h="41429" extrusionOk="0">
                  <a:moveTo>
                    <a:pt x="64233" y="556"/>
                  </a:moveTo>
                  <a:cubicBezTo>
                    <a:pt x="81288" y="556"/>
                    <a:pt x="97321" y="2678"/>
                    <a:pt x="109373" y="6529"/>
                  </a:cubicBezTo>
                  <a:cubicBezTo>
                    <a:pt x="115218" y="8398"/>
                    <a:pt x="119799" y="10568"/>
                    <a:pt x="122996" y="12981"/>
                  </a:cubicBezTo>
                  <a:cubicBezTo>
                    <a:pt x="126255" y="15446"/>
                    <a:pt x="127910" y="18047"/>
                    <a:pt x="127910" y="20714"/>
                  </a:cubicBezTo>
                  <a:cubicBezTo>
                    <a:pt x="127910" y="23382"/>
                    <a:pt x="126255" y="25981"/>
                    <a:pt x="122996" y="28445"/>
                  </a:cubicBezTo>
                  <a:cubicBezTo>
                    <a:pt x="119799" y="30861"/>
                    <a:pt x="115218" y="33033"/>
                    <a:pt x="109373" y="34897"/>
                  </a:cubicBezTo>
                  <a:cubicBezTo>
                    <a:pt x="97321" y="38750"/>
                    <a:pt x="81286" y="40869"/>
                    <a:pt x="64233" y="40869"/>
                  </a:cubicBezTo>
                  <a:cubicBezTo>
                    <a:pt x="47179" y="40869"/>
                    <a:pt x="31149" y="38750"/>
                    <a:pt x="19095" y="34897"/>
                  </a:cubicBezTo>
                  <a:cubicBezTo>
                    <a:pt x="13252" y="33033"/>
                    <a:pt x="8669" y="30861"/>
                    <a:pt x="5472" y="28445"/>
                  </a:cubicBezTo>
                  <a:cubicBezTo>
                    <a:pt x="2211" y="25981"/>
                    <a:pt x="558" y="23382"/>
                    <a:pt x="558" y="20714"/>
                  </a:cubicBezTo>
                  <a:cubicBezTo>
                    <a:pt x="558" y="18047"/>
                    <a:pt x="2211" y="15446"/>
                    <a:pt x="5472" y="12981"/>
                  </a:cubicBezTo>
                  <a:cubicBezTo>
                    <a:pt x="8669" y="10568"/>
                    <a:pt x="13252" y="8398"/>
                    <a:pt x="19095" y="6529"/>
                  </a:cubicBezTo>
                  <a:cubicBezTo>
                    <a:pt x="31149" y="2678"/>
                    <a:pt x="47179" y="556"/>
                    <a:pt x="64233" y="556"/>
                  </a:cubicBezTo>
                  <a:close/>
                  <a:moveTo>
                    <a:pt x="64233" y="0"/>
                  </a:moveTo>
                  <a:cubicBezTo>
                    <a:pt x="55590" y="0"/>
                    <a:pt x="47199" y="543"/>
                    <a:pt x="39301" y="1608"/>
                  </a:cubicBezTo>
                  <a:cubicBezTo>
                    <a:pt x="31672" y="2640"/>
                    <a:pt x="24817" y="4118"/>
                    <a:pt x="18927" y="5999"/>
                  </a:cubicBezTo>
                  <a:cubicBezTo>
                    <a:pt x="6721" y="9899"/>
                    <a:pt x="0" y="15127"/>
                    <a:pt x="0" y="20714"/>
                  </a:cubicBezTo>
                  <a:cubicBezTo>
                    <a:pt x="0" y="26301"/>
                    <a:pt x="6721" y="31529"/>
                    <a:pt x="18927" y="35429"/>
                  </a:cubicBezTo>
                  <a:cubicBezTo>
                    <a:pt x="24817" y="37311"/>
                    <a:pt x="31672" y="38789"/>
                    <a:pt x="39301" y="39818"/>
                  </a:cubicBezTo>
                  <a:cubicBezTo>
                    <a:pt x="47199" y="40886"/>
                    <a:pt x="55590" y="41428"/>
                    <a:pt x="64233" y="41428"/>
                  </a:cubicBezTo>
                  <a:cubicBezTo>
                    <a:pt x="72880" y="41428"/>
                    <a:pt x="81267" y="40886"/>
                    <a:pt x="89165" y="39818"/>
                  </a:cubicBezTo>
                  <a:cubicBezTo>
                    <a:pt x="96798" y="38786"/>
                    <a:pt x="103651" y="37311"/>
                    <a:pt x="109541" y="35429"/>
                  </a:cubicBezTo>
                  <a:cubicBezTo>
                    <a:pt x="121747" y="31529"/>
                    <a:pt x="128466" y="26303"/>
                    <a:pt x="128466" y="20714"/>
                  </a:cubicBezTo>
                  <a:cubicBezTo>
                    <a:pt x="128466" y="15125"/>
                    <a:pt x="121747" y="9899"/>
                    <a:pt x="109541" y="5999"/>
                  </a:cubicBezTo>
                  <a:cubicBezTo>
                    <a:pt x="103653" y="4118"/>
                    <a:pt x="96798" y="2640"/>
                    <a:pt x="89165" y="1608"/>
                  </a:cubicBezTo>
                  <a:cubicBezTo>
                    <a:pt x="81267" y="543"/>
                    <a:pt x="72878" y="0"/>
                    <a:pt x="64233" y="0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>
              <a:off x="4463250" y="2655875"/>
              <a:ext cx="2622300" cy="983275"/>
            </a:xfrm>
            <a:custGeom>
              <a:avLst/>
              <a:gdLst/>
              <a:ahLst/>
              <a:cxnLst/>
              <a:rect l="l" t="t" r="r" b="b"/>
              <a:pathLst>
                <a:path w="104892" h="39331" extrusionOk="0">
                  <a:moveTo>
                    <a:pt x="52444" y="372"/>
                  </a:moveTo>
                  <a:cubicBezTo>
                    <a:pt x="66381" y="372"/>
                    <a:pt x="79482" y="2392"/>
                    <a:pt x="89334" y="6066"/>
                  </a:cubicBezTo>
                  <a:cubicBezTo>
                    <a:pt x="94111" y="7847"/>
                    <a:pt x="97859" y="9918"/>
                    <a:pt x="100475" y="12221"/>
                  </a:cubicBezTo>
                  <a:cubicBezTo>
                    <a:pt x="103158" y="14587"/>
                    <a:pt x="104520" y="17094"/>
                    <a:pt x="104520" y="19668"/>
                  </a:cubicBezTo>
                  <a:cubicBezTo>
                    <a:pt x="104520" y="22241"/>
                    <a:pt x="103158" y="24744"/>
                    <a:pt x="100475" y="27111"/>
                  </a:cubicBezTo>
                  <a:cubicBezTo>
                    <a:pt x="97859" y="29413"/>
                    <a:pt x="94111" y="31484"/>
                    <a:pt x="89334" y="33268"/>
                  </a:cubicBezTo>
                  <a:cubicBezTo>
                    <a:pt x="79482" y="36939"/>
                    <a:pt x="66379" y="38959"/>
                    <a:pt x="52444" y="38959"/>
                  </a:cubicBezTo>
                  <a:cubicBezTo>
                    <a:pt x="38509" y="38959"/>
                    <a:pt x="25406" y="36939"/>
                    <a:pt x="15556" y="33268"/>
                  </a:cubicBezTo>
                  <a:cubicBezTo>
                    <a:pt x="10779" y="31484"/>
                    <a:pt x="7029" y="29413"/>
                    <a:pt x="4415" y="27111"/>
                  </a:cubicBezTo>
                  <a:cubicBezTo>
                    <a:pt x="1732" y="24744"/>
                    <a:pt x="372" y="22243"/>
                    <a:pt x="372" y="19668"/>
                  </a:cubicBezTo>
                  <a:cubicBezTo>
                    <a:pt x="372" y="17090"/>
                    <a:pt x="1732" y="14587"/>
                    <a:pt x="4415" y="12221"/>
                  </a:cubicBezTo>
                  <a:cubicBezTo>
                    <a:pt x="7029" y="9918"/>
                    <a:pt x="10779" y="7847"/>
                    <a:pt x="15556" y="6066"/>
                  </a:cubicBezTo>
                  <a:cubicBezTo>
                    <a:pt x="25406" y="2392"/>
                    <a:pt x="38509" y="372"/>
                    <a:pt x="52444" y="372"/>
                  </a:cubicBezTo>
                  <a:close/>
                  <a:moveTo>
                    <a:pt x="52444" y="0"/>
                  </a:moveTo>
                  <a:cubicBezTo>
                    <a:pt x="38464" y="0"/>
                    <a:pt x="25319" y="2031"/>
                    <a:pt x="15428" y="5717"/>
                  </a:cubicBezTo>
                  <a:cubicBezTo>
                    <a:pt x="10606" y="7516"/>
                    <a:pt x="6817" y="9611"/>
                    <a:pt x="4169" y="11943"/>
                  </a:cubicBezTo>
                  <a:cubicBezTo>
                    <a:pt x="1403" y="14384"/>
                    <a:pt x="0" y="16981"/>
                    <a:pt x="0" y="19668"/>
                  </a:cubicBezTo>
                  <a:cubicBezTo>
                    <a:pt x="0" y="22352"/>
                    <a:pt x="1403" y="24949"/>
                    <a:pt x="4169" y="27388"/>
                  </a:cubicBezTo>
                  <a:cubicBezTo>
                    <a:pt x="6817" y="29722"/>
                    <a:pt x="10606" y="31815"/>
                    <a:pt x="15428" y="33616"/>
                  </a:cubicBezTo>
                  <a:cubicBezTo>
                    <a:pt x="25319" y="37302"/>
                    <a:pt x="38464" y="39331"/>
                    <a:pt x="52444" y="39331"/>
                  </a:cubicBezTo>
                  <a:cubicBezTo>
                    <a:pt x="66424" y="39331"/>
                    <a:pt x="79573" y="37302"/>
                    <a:pt x="89464" y="33616"/>
                  </a:cubicBezTo>
                  <a:cubicBezTo>
                    <a:pt x="94284" y="31815"/>
                    <a:pt x="98071" y="29722"/>
                    <a:pt x="100721" y="27388"/>
                  </a:cubicBezTo>
                  <a:cubicBezTo>
                    <a:pt x="103487" y="24949"/>
                    <a:pt x="104892" y="22352"/>
                    <a:pt x="104892" y="19668"/>
                  </a:cubicBezTo>
                  <a:cubicBezTo>
                    <a:pt x="104892" y="16981"/>
                    <a:pt x="103487" y="14384"/>
                    <a:pt x="100721" y="11943"/>
                  </a:cubicBezTo>
                  <a:cubicBezTo>
                    <a:pt x="98071" y="9611"/>
                    <a:pt x="94284" y="7516"/>
                    <a:pt x="89464" y="5717"/>
                  </a:cubicBezTo>
                  <a:cubicBezTo>
                    <a:pt x="79573" y="2031"/>
                    <a:pt x="66424" y="0"/>
                    <a:pt x="52444" y="0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>
              <a:off x="4744550" y="2572625"/>
              <a:ext cx="2059700" cy="983300"/>
            </a:xfrm>
            <a:custGeom>
              <a:avLst/>
              <a:gdLst/>
              <a:ahLst/>
              <a:cxnLst/>
              <a:rect l="l" t="t" r="r" b="b"/>
              <a:pathLst>
                <a:path w="82388" h="39332" extrusionOk="0">
                  <a:moveTo>
                    <a:pt x="41192" y="372"/>
                  </a:moveTo>
                  <a:cubicBezTo>
                    <a:pt x="63702" y="372"/>
                    <a:pt x="82015" y="9028"/>
                    <a:pt x="82015" y="19668"/>
                  </a:cubicBezTo>
                  <a:cubicBezTo>
                    <a:pt x="82015" y="30306"/>
                    <a:pt x="63702" y="38960"/>
                    <a:pt x="41192" y="38960"/>
                  </a:cubicBezTo>
                  <a:cubicBezTo>
                    <a:pt x="18682" y="38960"/>
                    <a:pt x="368" y="30308"/>
                    <a:pt x="368" y="19668"/>
                  </a:cubicBezTo>
                  <a:cubicBezTo>
                    <a:pt x="368" y="9026"/>
                    <a:pt x="18682" y="372"/>
                    <a:pt x="41192" y="372"/>
                  </a:cubicBezTo>
                  <a:close/>
                  <a:moveTo>
                    <a:pt x="41192" y="1"/>
                  </a:moveTo>
                  <a:cubicBezTo>
                    <a:pt x="30212" y="1"/>
                    <a:pt x="19886" y="2032"/>
                    <a:pt x="12115" y="5724"/>
                  </a:cubicBezTo>
                  <a:cubicBezTo>
                    <a:pt x="8326" y="7525"/>
                    <a:pt x="5351" y="9622"/>
                    <a:pt x="3269" y="11960"/>
                  </a:cubicBezTo>
                  <a:cubicBezTo>
                    <a:pt x="1101" y="14397"/>
                    <a:pt x="1" y="16992"/>
                    <a:pt x="1" y="19668"/>
                  </a:cubicBezTo>
                  <a:cubicBezTo>
                    <a:pt x="1" y="22342"/>
                    <a:pt x="1101" y="24937"/>
                    <a:pt x="3269" y="27372"/>
                  </a:cubicBezTo>
                  <a:cubicBezTo>
                    <a:pt x="5351" y="29710"/>
                    <a:pt x="8326" y="31809"/>
                    <a:pt x="12115" y="33608"/>
                  </a:cubicBezTo>
                  <a:cubicBezTo>
                    <a:pt x="19886" y="37300"/>
                    <a:pt x="30212" y="39331"/>
                    <a:pt x="41192" y="39331"/>
                  </a:cubicBezTo>
                  <a:cubicBezTo>
                    <a:pt x="52176" y="39331"/>
                    <a:pt x="62502" y="37300"/>
                    <a:pt x="70269" y="33608"/>
                  </a:cubicBezTo>
                  <a:cubicBezTo>
                    <a:pt x="74058" y="31809"/>
                    <a:pt x="77035" y="29710"/>
                    <a:pt x="79117" y="27372"/>
                  </a:cubicBezTo>
                  <a:cubicBezTo>
                    <a:pt x="81287" y="24937"/>
                    <a:pt x="82387" y="22344"/>
                    <a:pt x="82387" y="19668"/>
                  </a:cubicBezTo>
                  <a:cubicBezTo>
                    <a:pt x="82387" y="16990"/>
                    <a:pt x="81287" y="14397"/>
                    <a:pt x="79117" y="11960"/>
                  </a:cubicBezTo>
                  <a:cubicBezTo>
                    <a:pt x="77035" y="9622"/>
                    <a:pt x="74058" y="7525"/>
                    <a:pt x="70269" y="5724"/>
                  </a:cubicBezTo>
                  <a:cubicBezTo>
                    <a:pt x="62502" y="2032"/>
                    <a:pt x="52171" y="1"/>
                    <a:pt x="41192" y="1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782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3" name="Google Shape;153;p3"/>
          <p:cNvSpPr txBox="1">
            <a:spLocks noGrp="1"/>
          </p:cNvSpPr>
          <p:nvPr>
            <p:ph type="subTitle" idx="1"/>
          </p:nvPr>
        </p:nvSpPr>
        <p:spPr>
          <a:xfrm>
            <a:off x="720000" y="29035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"/>
          <p:cNvSpPr/>
          <p:nvPr/>
        </p:nvSpPr>
        <p:spPr>
          <a:xfrm>
            <a:off x="-1513950" y="4705812"/>
            <a:ext cx="12171900" cy="2117696"/>
          </a:xfrm>
          <a:custGeom>
            <a:avLst/>
            <a:gdLst/>
            <a:ahLst/>
            <a:cxnLst/>
            <a:rect l="l" t="t" r="r" b="b"/>
            <a:pathLst>
              <a:path w="38533" h="13609" extrusionOk="0">
                <a:moveTo>
                  <a:pt x="1" y="0"/>
                </a:moveTo>
                <a:lnTo>
                  <a:pt x="1" y="13609"/>
                </a:lnTo>
                <a:lnTo>
                  <a:pt x="38533" y="13609"/>
                </a:lnTo>
                <a:lnTo>
                  <a:pt x="385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3"/>
          <p:cNvGrpSpPr/>
          <p:nvPr/>
        </p:nvGrpSpPr>
        <p:grpSpPr>
          <a:xfrm>
            <a:off x="-1513656" y="4700020"/>
            <a:ext cx="12171546" cy="2123753"/>
            <a:chOff x="-6134075" y="3104468"/>
            <a:chExt cx="18783249" cy="3277397"/>
          </a:xfrm>
        </p:grpSpPr>
        <p:sp>
          <p:nvSpPr>
            <p:cNvPr id="156" name="Google Shape;156;p3"/>
            <p:cNvSpPr/>
            <p:nvPr/>
          </p:nvSpPr>
          <p:spPr>
            <a:xfrm>
              <a:off x="-6134075" y="3104468"/>
              <a:ext cx="7262883" cy="3277397"/>
            </a:xfrm>
            <a:custGeom>
              <a:avLst/>
              <a:gdLst/>
              <a:ahLst/>
              <a:cxnLst/>
              <a:rect l="l" t="t" r="r" b="b"/>
              <a:pathLst>
                <a:path w="30245" h="13648" extrusionOk="0">
                  <a:moveTo>
                    <a:pt x="25428" y="1"/>
                  </a:moveTo>
                  <a:lnTo>
                    <a:pt x="1" y="13648"/>
                  </a:lnTo>
                  <a:lnTo>
                    <a:pt x="11173" y="13648"/>
                  </a:lnTo>
                  <a:lnTo>
                    <a:pt x="30244" y="37"/>
                  </a:lnTo>
                  <a:lnTo>
                    <a:pt x="25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-767484" y="3113354"/>
              <a:ext cx="4209807" cy="3268512"/>
            </a:xfrm>
            <a:custGeom>
              <a:avLst/>
              <a:gdLst/>
              <a:ahLst/>
              <a:cxnLst/>
              <a:rect l="l" t="t" r="r" b="b"/>
              <a:pathLst>
                <a:path w="17531" h="13611" extrusionOk="0">
                  <a:moveTo>
                    <a:pt x="12712" y="0"/>
                  </a:moveTo>
                  <a:lnTo>
                    <a:pt x="1" y="13611"/>
                  </a:lnTo>
                  <a:lnTo>
                    <a:pt x="11172" y="13611"/>
                  </a:lnTo>
                  <a:lnTo>
                    <a:pt x="175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598626" y="3113354"/>
              <a:ext cx="2683989" cy="3268512"/>
            </a:xfrm>
            <a:custGeom>
              <a:avLst/>
              <a:gdLst/>
              <a:ahLst/>
              <a:cxnLst/>
              <a:rect l="l" t="t" r="r" b="b"/>
              <a:pathLst>
                <a:path w="11177" h="13611" extrusionOk="0">
                  <a:moveTo>
                    <a:pt x="0" y="0"/>
                  </a:moveTo>
                  <a:lnTo>
                    <a:pt x="0" y="13611"/>
                  </a:lnTo>
                  <a:lnTo>
                    <a:pt x="11176" y="13611"/>
                  </a:lnTo>
                  <a:lnTo>
                    <a:pt x="4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912590" y="3113354"/>
              <a:ext cx="5736585" cy="3268512"/>
            </a:xfrm>
            <a:custGeom>
              <a:avLst/>
              <a:gdLst/>
              <a:ahLst/>
              <a:cxnLst/>
              <a:rect l="l" t="t" r="r" b="b"/>
              <a:pathLst>
                <a:path w="23889" h="13611" extrusionOk="0">
                  <a:moveTo>
                    <a:pt x="1" y="0"/>
                  </a:moveTo>
                  <a:lnTo>
                    <a:pt x="12712" y="13611"/>
                  </a:lnTo>
                  <a:lnTo>
                    <a:pt x="23888" y="13611"/>
                  </a:lnTo>
                  <a:lnTo>
                    <a:pt x="4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3"/>
          <p:cNvGrpSpPr/>
          <p:nvPr/>
        </p:nvGrpSpPr>
        <p:grpSpPr>
          <a:xfrm>
            <a:off x="-1513928" y="4497191"/>
            <a:ext cx="12171686" cy="208608"/>
            <a:chOff x="26" y="3997406"/>
            <a:chExt cx="13412326" cy="229871"/>
          </a:xfrm>
        </p:grpSpPr>
        <p:grpSp>
          <p:nvGrpSpPr>
            <p:cNvPr id="161" name="Google Shape;161;p3"/>
            <p:cNvGrpSpPr/>
            <p:nvPr/>
          </p:nvGrpSpPr>
          <p:grpSpPr>
            <a:xfrm>
              <a:off x="26" y="3997406"/>
              <a:ext cx="7221926" cy="229871"/>
              <a:chOff x="0" y="3997325"/>
              <a:chExt cx="9143993" cy="291050"/>
            </a:xfrm>
          </p:grpSpPr>
          <p:sp>
            <p:nvSpPr>
              <p:cNvPr id="162" name="Google Shape;162;p3"/>
              <p:cNvSpPr/>
              <p:nvPr/>
            </p:nvSpPr>
            <p:spPr>
              <a:xfrm>
                <a:off x="0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3"/>
            <p:cNvGrpSpPr/>
            <p:nvPr/>
          </p:nvGrpSpPr>
          <p:grpSpPr>
            <a:xfrm>
              <a:off x="7221944" y="3997406"/>
              <a:ext cx="6190407" cy="229871"/>
              <a:chOff x="1306050" y="3997325"/>
              <a:chExt cx="7837943" cy="291050"/>
            </a:xfrm>
          </p:grpSpPr>
          <p:sp>
            <p:nvSpPr>
              <p:cNvPr id="170" name="Google Shape;170;p3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" name="Google Shape;176;p3"/>
          <p:cNvGrpSpPr/>
          <p:nvPr/>
        </p:nvGrpSpPr>
        <p:grpSpPr>
          <a:xfrm rot="10800000">
            <a:off x="6423677" y="-389126"/>
            <a:ext cx="3672473" cy="6031299"/>
            <a:chOff x="237850" y="660025"/>
            <a:chExt cx="2725600" cy="4476250"/>
          </a:xfrm>
        </p:grpSpPr>
        <p:sp>
          <p:nvSpPr>
            <p:cNvPr id="177" name="Google Shape;177;p3"/>
            <p:cNvSpPr/>
            <p:nvPr/>
          </p:nvSpPr>
          <p:spPr>
            <a:xfrm>
              <a:off x="582175" y="3663275"/>
              <a:ext cx="109600" cy="43700"/>
            </a:xfrm>
            <a:custGeom>
              <a:avLst/>
              <a:gdLst/>
              <a:ahLst/>
              <a:cxnLst/>
              <a:rect l="l" t="t" r="r" b="b"/>
              <a:pathLst>
                <a:path w="4384" h="1748" extrusionOk="0">
                  <a:moveTo>
                    <a:pt x="1" y="0"/>
                  </a:moveTo>
                  <a:lnTo>
                    <a:pt x="1" y="1747"/>
                  </a:lnTo>
                  <a:lnTo>
                    <a:pt x="4383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1258975" y="4396100"/>
              <a:ext cx="117900" cy="84350"/>
            </a:xfrm>
            <a:custGeom>
              <a:avLst/>
              <a:gdLst/>
              <a:ahLst/>
              <a:cxnLst/>
              <a:rect l="l" t="t" r="r" b="b"/>
              <a:pathLst>
                <a:path w="4716" h="3374" extrusionOk="0">
                  <a:moveTo>
                    <a:pt x="697" y="0"/>
                  </a:moveTo>
                  <a:lnTo>
                    <a:pt x="0" y="1606"/>
                  </a:lnTo>
                  <a:lnTo>
                    <a:pt x="4019" y="3373"/>
                  </a:lnTo>
                  <a:lnTo>
                    <a:pt x="471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1939550" y="4427400"/>
              <a:ext cx="114375" cy="100250"/>
            </a:xfrm>
            <a:custGeom>
              <a:avLst/>
              <a:gdLst/>
              <a:ahLst/>
              <a:cxnLst/>
              <a:rect l="l" t="t" r="r" b="b"/>
              <a:pathLst>
                <a:path w="4575" h="4010" extrusionOk="0">
                  <a:moveTo>
                    <a:pt x="3534" y="1"/>
                  </a:moveTo>
                  <a:lnTo>
                    <a:pt x="0" y="2606"/>
                  </a:lnTo>
                  <a:lnTo>
                    <a:pt x="1040" y="4009"/>
                  </a:lnTo>
                  <a:lnTo>
                    <a:pt x="4575" y="1404"/>
                  </a:lnTo>
                  <a:lnTo>
                    <a:pt x="3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49075" y="4371875"/>
              <a:ext cx="114375" cy="100225"/>
            </a:xfrm>
            <a:custGeom>
              <a:avLst/>
              <a:gdLst/>
              <a:ahLst/>
              <a:cxnLst/>
              <a:rect l="l" t="t" r="r" b="b"/>
              <a:pathLst>
                <a:path w="4575" h="4009" extrusionOk="0">
                  <a:moveTo>
                    <a:pt x="3535" y="0"/>
                  </a:moveTo>
                  <a:lnTo>
                    <a:pt x="1" y="2605"/>
                  </a:lnTo>
                  <a:lnTo>
                    <a:pt x="1041" y="4009"/>
                  </a:lnTo>
                  <a:lnTo>
                    <a:pt x="4575" y="1404"/>
                  </a:lnTo>
                  <a:lnTo>
                    <a:pt x="3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286400" y="4685900"/>
              <a:ext cx="43700" cy="109825"/>
            </a:xfrm>
            <a:custGeom>
              <a:avLst/>
              <a:gdLst/>
              <a:ahLst/>
              <a:cxnLst/>
              <a:rect l="l" t="t" r="r" b="b"/>
              <a:pathLst>
                <a:path w="1748" h="4393" extrusionOk="0">
                  <a:moveTo>
                    <a:pt x="0" y="0"/>
                  </a:moveTo>
                  <a:lnTo>
                    <a:pt x="0" y="4393"/>
                  </a:lnTo>
                  <a:lnTo>
                    <a:pt x="1747" y="4393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641575" y="4923950"/>
              <a:ext cx="118175" cy="82325"/>
            </a:xfrm>
            <a:custGeom>
              <a:avLst/>
              <a:gdLst/>
              <a:ahLst/>
              <a:cxnLst/>
              <a:rect l="l" t="t" r="r" b="b"/>
              <a:pathLst>
                <a:path w="4727" h="3293" extrusionOk="0">
                  <a:moveTo>
                    <a:pt x="657" y="0"/>
                  </a:moveTo>
                  <a:lnTo>
                    <a:pt x="1" y="1626"/>
                  </a:lnTo>
                  <a:lnTo>
                    <a:pt x="4060" y="3292"/>
                  </a:lnTo>
                  <a:lnTo>
                    <a:pt x="4726" y="167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39025" y="2920600"/>
              <a:ext cx="118150" cy="84075"/>
            </a:xfrm>
            <a:custGeom>
              <a:avLst/>
              <a:gdLst/>
              <a:ahLst/>
              <a:cxnLst/>
              <a:rect l="l" t="t" r="r" b="b"/>
              <a:pathLst>
                <a:path w="4726" h="3363" extrusionOk="0">
                  <a:moveTo>
                    <a:pt x="707" y="0"/>
                  </a:moveTo>
                  <a:lnTo>
                    <a:pt x="0" y="1596"/>
                  </a:lnTo>
                  <a:lnTo>
                    <a:pt x="4029" y="3363"/>
                  </a:lnTo>
                  <a:lnTo>
                    <a:pt x="4726" y="1767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965550" y="1064925"/>
              <a:ext cx="118175" cy="84075"/>
            </a:xfrm>
            <a:custGeom>
              <a:avLst/>
              <a:gdLst/>
              <a:ahLst/>
              <a:cxnLst/>
              <a:rect l="l" t="t" r="r" b="b"/>
              <a:pathLst>
                <a:path w="4727" h="3363" extrusionOk="0">
                  <a:moveTo>
                    <a:pt x="697" y="0"/>
                  </a:moveTo>
                  <a:lnTo>
                    <a:pt x="0" y="1596"/>
                  </a:lnTo>
                  <a:lnTo>
                    <a:pt x="4019" y="3363"/>
                  </a:lnTo>
                  <a:lnTo>
                    <a:pt x="472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190825" y="3453500"/>
              <a:ext cx="50500" cy="112350"/>
            </a:xfrm>
            <a:custGeom>
              <a:avLst/>
              <a:gdLst/>
              <a:ahLst/>
              <a:cxnLst/>
              <a:rect l="l" t="t" r="r" b="b"/>
              <a:pathLst>
                <a:path w="2020" h="4494" extrusionOk="0">
                  <a:moveTo>
                    <a:pt x="273" y="0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2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095800" y="4191375"/>
              <a:ext cx="50275" cy="112100"/>
            </a:xfrm>
            <a:custGeom>
              <a:avLst/>
              <a:gdLst/>
              <a:ahLst/>
              <a:cxnLst/>
              <a:rect l="l" t="t" r="r" b="b"/>
              <a:pathLst>
                <a:path w="2011" h="448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84"/>
                  </a:lnTo>
                  <a:lnTo>
                    <a:pt x="201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644100" y="4122200"/>
              <a:ext cx="118175" cy="86625"/>
            </a:xfrm>
            <a:custGeom>
              <a:avLst/>
              <a:gdLst/>
              <a:ahLst/>
              <a:cxnLst/>
              <a:rect l="l" t="t" r="r" b="b"/>
              <a:pathLst>
                <a:path w="4727" h="3465" extrusionOk="0">
                  <a:moveTo>
                    <a:pt x="758" y="1"/>
                  </a:moveTo>
                  <a:lnTo>
                    <a:pt x="1" y="1576"/>
                  </a:lnTo>
                  <a:lnTo>
                    <a:pt x="3969" y="3464"/>
                  </a:lnTo>
                  <a:lnTo>
                    <a:pt x="4726" y="1889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400250" y="4371100"/>
              <a:ext cx="92675" cy="116900"/>
            </a:xfrm>
            <a:custGeom>
              <a:avLst/>
              <a:gdLst/>
              <a:ahLst/>
              <a:cxnLst/>
              <a:rect l="l" t="t" r="r" b="b"/>
              <a:pathLst>
                <a:path w="3707" h="4676" extrusionOk="0">
                  <a:moveTo>
                    <a:pt x="1515" y="1"/>
                  </a:moveTo>
                  <a:lnTo>
                    <a:pt x="0" y="869"/>
                  </a:lnTo>
                  <a:lnTo>
                    <a:pt x="2202" y="4676"/>
                  </a:lnTo>
                  <a:lnTo>
                    <a:pt x="3706" y="3797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651175" y="4658375"/>
              <a:ext cx="117400" cy="69700"/>
            </a:xfrm>
            <a:custGeom>
              <a:avLst/>
              <a:gdLst/>
              <a:ahLst/>
              <a:cxnLst/>
              <a:rect l="l" t="t" r="r" b="b"/>
              <a:pathLst>
                <a:path w="4696" h="2788" extrusionOk="0">
                  <a:moveTo>
                    <a:pt x="4261" y="1"/>
                  </a:moveTo>
                  <a:lnTo>
                    <a:pt x="0" y="1091"/>
                  </a:lnTo>
                  <a:lnTo>
                    <a:pt x="434" y="2788"/>
                  </a:lnTo>
                  <a:lnTo>
                    <a:pt x="4696" y="1697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03750" y="2062050"/>
              <a:ext cx="50250" cy="112375"/>
            </a:xfrm>
            <a:custGeom>
              <a:avLst/>
              <a:gdLst/>
              <a:ahLst/>
              <a:cxnLst/>
              <a:rect l="l" t="t" r="r" b="b"/>
              <a:pathLst>
                <a:path w="2010" h="4495" extrusionOk="0">
                  <a:moveTo>
                    <a:pt x="263" y="1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10" y="102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237925" y="786475"/>
              <a:ext cx="114125" cy="56575"/>
            </a:xfrm>
            <a:custGeom>
              <a:avLst/>
              <a:gdLst/>
              <a:ahLst/>
              <a:cxnLst/>
              <a:rect l="l" t="t" r="r" b="b"/>
              <a:pathLst>
                <a:path w="4565" h="2263" extrusionOk="0">
                  <a:moveTo>
                    <a:pt x="203" y="1"/>
                  </a:moveTo>
                  <a:lnTo>
                    <a:pt x="1" y="1738"/>
                  </a:lnTo>
                  <a:lnTo>
                    <a:pt x="4353" y="2263"/>
                  </a:lnTo>
                  <a:lnTo>
                    <a:pt x="4565" y="52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555325" y="1172975"/>
              <a:ext cx="96225" cy="115875"/>
            </a:xfrm>
            <a:custGeom>
              <a:avLst/>
              <a:gdLst/>
              <a:ahLst/>
              <a:cxnLst/>
              <a:rect l="l" t="t" r="r" b="b"/>
              <a:pathLst>
                <a:path w="3849" h="4635" extrusionOk="0">
                  <a:moveTo>
                    <a:pt x="2374" y="0"/>
                  </a:moveTo>
                  <a:lnTo>
                    <a:pt x="1" y="3696"/>
                  </a:lnTo>
                  <a:lnTo>
                    <a:pt x="1475" y="4635"/>
                  </a:lnTo>
                  <a:lnTo>
                    <a:pt x="3848" y="939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216300" y="1115675"/>
              <a:ext cx="61875" cy="115625"/>
            </a:xfrm>
            <a:custGeom>
              <a:avLst/>
              <a:gdLst/>
              <a:ahLst/>
              <a:cxnLst/>
              <a:rect l="l" t="t" r="r" b="b"/>
              <a:pathLst>
                <a:path w="2475" h="4625" extrusionOk="0">
                  <a:moveTo>
                    <a:pt x="1728" y="0"/>
                  </a:moveTo>
                  <a:lnTo>
                    <a:pt x="1" y="303"/>
                  </a:lnTo>
                  <a:lnTo>
                    <a:pt x="758" y="4625"/>
                  </a:lnTo>
                  <a:lnTo>
                    <a:pt x="2475" y="4322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473700" y="1004850"/>
              <a:ext cx="115650" cy="96950"/>
            </a:xfrm>
            <a:custGeom>
              <a:avLst/>
              <a:gdLst/>
              <a:ahLst/>
              <a:cxnLst/>
              <a:rect l="l" t="t" r="r" b="b"/>
              <a:pathLst>
                <a:path w="4626" h="3878" extrusionOk="0">
                  <a:moveTo>
                    <a:pt x="3656" y="0"/>
                  </a:moveTo>
                  <a:lnTo>
                    <a:pt x="1" y="2424"/>
                  </a:lnTo>
                  <a:lnTo>
                    <a:pt x="970" y="387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419525" y="725650"/>
              <a:ext cx="66675" cy="116900"/>
            </a:xfrm>
            <a:custGeom>
              <a:avLst/>
              <a:gdLst/>
              <a:ahLst/>
              <a:cxnLst/>
              <a:rect l="l" t="t" r="r" b="b"/>
              <a:pathLst>
                <a:path w="2667" h="4676" extrusionOk="0">
                  <a:moveTo>
                    <a:pt x="1697" y="0"/>
                  </a:moveTo>
                  <a:lnTo>
                    <a:pt x="0" y="394"/>
                  </a:lnTo>
                  <a:lnTo>
                    <a:pt x="960" y="4676"/>
                  </a:lnTo>
                  <a:lnTo>
                    <a:pt x="2666" y="4292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847900" y="676675"/>
              <a:ext cx="103025" cy="112875"/>
            </a:xfrm>
            <a:custGeom>
              <a:avLst/>
              <a:gdLst/>
              <a:ahLst/>
              <a:cxnLst/>
              <a:rect l="l" t="t" r="r" b="b"/>
              <a:pathLst>
                <a:path w="4121" h="4515" extrusionOk="0">
                  <a:moveTo>
                    <a:pt x="2768" y="0"/>
                  </a:moveTo>
                  <a:lnTo>
                    <a:pt x="1" y="3413"/>
                  </a:lnTo>
                  <a:lnTo>
                    <a:pt x="1354" y="4514"/>
                  </a:lnTo>
                  <a:lnTo>
                    <a:pt x="4121" y="1101"/>
                  </a:lnTo>
                  <a:lnTo>
                    <a:pt x="2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265525" y="1646025"/>
              <a:ext cx="117925" cy="77025"/>
            </a:xfrm>
            <a:custGeom>
              <a:avLst/>
              <a:gdLst/>
              <a:ahLst/>
              <a:cxnLst/>
              <a:rect l="l" t="t" r="r" b="b"/>
              <a:pathLst>
                <a:path w="4717" h="3081" extrusionOk="0">
                  <a:moveTo>
                    <a:pt x="566" y="1"/>
                  </a:moveTo>
                  <a:lnTo>
                    <a:pt x="1" y="1657"/>
                  </a:lnTo>
                  <a:lnTo>
                    <a:pt x="4151" y="3081"/>
                  </a:lnTo>
                  <a:lnTo>
                    <a:pt x="4716" y="142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746925" y="1455950"/>
              <a:ext cx="104300" cy="112100"/>
            </a:xfrm>
            <a:custGeom>
              <a:avLst/>
              <a:gdLst/>
              <a:ahLst/>
              <a:cxnLst/>
              <a:rect l="l" t="t" r="r" b="b"/>
              <a:pathLst>
                <a:path w="4172" h="4484" extrusionOk="0">
                  <a:moveTo>
                    <a:pt x="1344" y="1"/>
                  </a:moveTo>
                  <a:lnTo>
                    <a:pt x="1" y="1131"/>
                  </a:lnTo>
                  <a:lnTo>
                    <a:pt x="2838" y="4484"/>
                  </a:lnTo>
                  <a:lnTo>
                    <a:pt x="4171" y="3363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73B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237675" y="1276725"/>
              <a:ext cx="92425" cy="117150"/>
            </a:xfrm>
            <a:custGeom>
              <a:avLst/>
              <a:gdLst/>
              <a:ahLst/>
              <a:cxnLst/>
              <a:rect l="l" t="t" r="r" b="b"/>
              <a:pathLst>
                <a:path w="3697" h="4686" extrusionOk="0">
                  <a:moveTo>
                    <a:pt x="2182" y="0"/>
                  </a:moveTo>
                  <a:lnTo>
                    <a:pt x="1" y="3817"/>
                  </a:lnTo>
                  <a:lnTo>
                    <a:pt x="1515" y="4686"/>
                  </a:lnTo>
                  <a:lnTo>
                    <a:pt x="3696" y="869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152700" y="2567950"/>
              <a:ext cx="48225" cy="111600"/>
            </a:xfrm>
            <a:custGeom>
              <a:avLst/>
              <a:gdLst/>
              <a:ahLst/>
              <a:cxnLst/>
              <a:rect l="l" t="t" r="r" b="b"/>
              <a:pathLst>
                <a:path w="1929" h="4464" extrusionOk="0">
                  <a:moveTo>
                    <a:pt x="1737" y="0"/>
                  </a:moveTo>
                  <a:lnTo>
                    <a:pt x="0" y="81"/>
                  </a:lnTo>
                  <a:lnTo>
                    <a:pt x="192" y="4463"/>
                  </a:lnTo>
                  <a:lnTo>
                    <a:pt x="1929" y="4393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018150" y="282517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0" y="4100"/>
                  </a:lnTo>
                  <a:lnTo>
                    <a:pt x="1626" y="4726"/>
                  </a:lnTo>
                  <a:lnTo>
                    <a:pt x="3211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82725" y="4260550"/>
              <a:ext cx="80300" cy="118150"/>
            </a:xfrm>
            <a:custGeom>
              <a:avLst/>
              <a:gdLst/>
              <a:ahLst/>
              <a:cxnLst/>
              <a:rect l="l" t="t" r="r" b="b"/>
              <a:pathLst>
                <a:path w="3212" h="4726" extrusionOk="0">
                  <a:moveTo>
                    <a:pt x="1586" y="0"/>
                  </a:moveTo>
                  <a:lnTo>
                    <a:pt x="1" y="4100"/>
                  </a:lnTo>
                  <a:lnTo>
                    <a:pt x="1626" y="4726"/>
                  </a:lnTo>
                  <a:lnTo>
                    <a:pt x="3212" y="626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177175" y="3139450"/>
              <a:ext cx="117675" cy="73000"/>
            </a:xfrm>
            <a:custGeom>
              <a:avLst/>
              <a:gdLst/>
              <a:ahLst/>
              <a:cxnLst/>
              <a:rect l="l" t="t" r="r" b="b"/>
              <a:pathLst>
                <a:path w="4707" h="2920" extrusionOk="0">
                  <a:moveTo>
                    <a:pt x="4211" y="1"/>
                  </a:moveTo>
                  <a:lnTo>
                    <a:pt x="1" y="1243"/>
                  </a:lnTo>
                  <a:lnTo>
                    <a:pt x="496" y="2919"/>
                  </a:lnTo>
                  <a:lnTo>
                    <a:pt x="4706" y="1677"/>
                  </a:lnTo>
                  <a:lnTo>
                    <a:pt x="4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844475" y="2103950"/>
              <a:ext cx="96200" cy="116150"/>
            </a:xfrm>
            <a:custGeom>
              <a:avLst/>
              <a:gdLst/>
              <a:ahLst/>
              <a:cxnLst/>
              <a:rect l="l" t="t" r="r" b="b"/>
              <a:pathLst>
                <a:path w="3848" h="4646" extrusionOk="0">
                  <a:moveTo>
                    <a:pt x="2373" y="1"/>
                  </a:moveTo>
                  <a:lnTo>
                    <a:pt x="0" y="3697"/>
                  </a:lnTo>
                  <a:lnTo>
                    <a:pt x="1475" y="4646"/>
                  </a:lnTo>
                  <a:lnTo>
                    <a:pt x="3847" y="950"/>
                  </a:lnTo>
                  <a:lnTo>
                    <a:pt x="2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81100" y="2506100"/>
              <a:ext cx="115650" cy="97200"/>
            </a:xfrm>
            <a:custGeom>
              <a:avLst/>
              <a:gdLst/>
              <a:ahLst/>
              <a:cxnLst/>
              <a:rect l="l" t="t" r="r" b="b"/>
              <a:pathLst>
                <a:path w="4626" h="3888" extrusionOk="0">
                  <a:moveTo>
                    <a:pt x="3656" y="0"/>
                  </a:moveTo>
                  <a:lnTo>
                    <a:pt x="1" y="2424"/>
                  </a:lnTo>
                  <a:lnTo>
                    <a:pt x="960" y="388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211775" y="2019900"/>
              <a:ext cx="114625" cy="100250"/>
            </a:xfrm>
            <a:custGeom>
              <a:avLst/>
              <a:gdLst/>
              <a:ahLst/>
              <a:cxnLst/>
              <a:rect l="l" t="t" r="r" b="b"/>
              <a:pathLst>
                <a:path w="4585" h="4010" extrusionOk="0">
                  <a:moveTo>
                    <a:pt x="1040" y="0"/>
                  </a:moveTo>
                  <a:lnTo>
                    <a:pt x="0" y="1414"/>
                  </a:lnTo>
                  <a:lnTo>
                    <a:pt x="3544" y="4009"/>
                  </a:lnTo>
                  <a:lnTo>
                    <a:pt x="4584" y="25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462175" y="4818175"/>
              <a:ext cx="109850" cy="43700"/>
            </a:xfrm>
            <a:custGeom>
              <a:avLst/>
              <a:gdLst/>
              <a:ahLst/>
              <a:cxnLst/>
              <a:rect l="l" t="t" r="r" b="b"/>
              <a:pathLst>
                <a:path w="4394" h="1748" extrusionOk="0">
                  <a:moveTo>
                    <a:pt x="1" y="1"/>
                  </a:moveTo>
                  <a:lnTo>
                    <a:pt x="1" y="1747"/>
                  </a:lnTo>
                  <a:lnTo>
                    <a:pt x="4393" y="174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106250" y="5031225"/>
              <a:ext cx="111600" cy="105050"/>
            </a:xfrm>
            <a:custGeom>
              <a:avLst/>
              <a:gdLst/>
              <a:ahLst/>
              <a:cxnLst/>
              <a:rect l="l" t="t" r="r" b="b"/>
              <a:pathLst>
                <a:path w="4464" h="4202" extrusionOk="0">
                  <a:moveTo>
                    <a:pt x="3312" y="1"/>
                  </a:moveTo>
                  <a:lnTo>
                    <a:pt x="0" y="2879"/>
                  </a:lnTo>
                  <a:lnTo>
                    <a:pt x="1141" y="4201"/>
                  </a:lnTo>
                  <a:lnTo>
                    <a:pt x="4464" y="1324"/>
                  </a:lnTo>
                  <a:lnTo>
                    <a:pt x="3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96150" y="3257100"/>
              <a:ext cx="96200" cy="115900"/>
            </a:xfrm>
            <a:custGeom>
              <a:avLst/>
              <a:gdLst/>
              <a:ahLst/>
              <a:cxnLst/>
              <a:rect l="l" t="t" r="r" b="b"/>
              <a:pathLst>
                <a:path w="3848" h="4636" extrusionOk="0">
                  <a:moveTo>
                    <a:pt x="2373" y="0"/>
                  </a:moveTo>
                  <a:lnTo>
                    <a:pt x="0" y="3696"/>
                  </a:lnTo>
                  <a:lnTo>
                    <a:pt x="1474" y="4635"/>
                  </a:lnTo>
                  <a:lnTo>
                    <a:pt x="3847" y="950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23850" y="950825"/>
              <a:ext cx="86350" cy="117900"/>
            </a:xfrm>
            <a:custGeom>
              <a:avLst/>
              <a:gdLst/>
              <a:ahLst/>
              <a:cxnLst/>
              <a:rect l="l" t="t" r="r" b="b"/>
              <a:pathLst>
                <a:path w="3454" h="4716" extrusionOk="0">
                  <a:moveTo>
                    <a:pt x="1868" y="0"/>
                  </a:moveTo>
                  <a:lnTo>
                    <a:pt x="0" y="3969"/>
                  </a:lnTo>
                  <a:lnTo>
                    <a:pt x="1585" y="4716"/>
                  </a:lnTo>
                  <a:lnTo>
                    <a:pt x="3453" y="737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012100" y="768825"/>
              <a:ext cx="117150" cy="91150"/>
            </a:xfrm>
            <a:custGeom>
              <a:avLst/>
              <a:gdLst/>
              <a:ahLst/>
              <a:cxnLst/>
              <a:rect l="l" t="t" r="r" b="b"/>
              <a:pathLst>
                <a:path w="4686" h="3646" extrusionOk="0">
                  <a:moveTo>
                    <a:pt x="838" y="0"/>
                  </a:moveTo>
                  <a:lnTo>
                    <a:pt x="0" y="1535"/>
                  </a:lnTo>
                  <a:lnTo>
                    <a:pt x="3847" y="3645"/>
                  </a:lnTo>
                  <a:lnTo>
                    <a:pt x="4685" y="2110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60050" y="660025"/>
              <a:ext cx="116900" cy="92900"/>
            </a:xfrm>
            <a:custGeom>
              <a:avLst/>
              <a:gdLst/>
              <a:ahLst/>
              <a:cxnLst/>
              <a:rect l="l" t="t" r="r" b="b"/>
              <a:pathLst>
                <a:path w="4676" h="3716" extrusionOk="0">
                  <a:moveTo>
                    <a:pt x="3807" y="0"/>
                  </a:moveTo>
                  <a:lnTo>
                    <a:pt x="0" y="2201"/>
                  </a:lnTo>
                  <a:lnTo>
                    <a:pt x="868" y="3716"/>
                  </a:lnTo>
                  <a:lnTo>
                    <a:pt x="4675" y="1515"/>
                  </a:lnTo>
                  <a:lnTo>
                    <a:pt x="3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37850" y="1312825"/>
              <a:ext cx="118175" cy="82825"/>
            </a:xfrm>
            <a:custGeom>
              <a:avLst/>
              <a:gdLst/>
              <a:ahLst/>
              <a:cxnLst/>
              <a:rect l="l" t="t" r="r" b="b"/>
              <a:pathLst>
                <a:path w="4727" h="3313" extrusionOk="0">
                  <a:moveTo>
                    <a:pt x="677" y="0"/>
                  </a:moveTo>
                  <a:lnTo>
                    <a:pt x="1" y="1616"/>
                  </a:lnTo>
                  <a:lnTo>
                    <a:pt x="4050" y="3312"/>
                  </a:lnTo>
                  <a:lnTo>
                    <a:pt x="4727" y="1697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15575" y="1670275"/>
              <a:ext cx="107325" cy="109825"/>
            </a:xfrm>
            <a:custGeom>
              <a:avLst/>
              <a:gdLst/>
              <a:ahLst/>
              <a:cxnLst/>
              <a:rect l="l" t="t" r="r" b="b"/>
              <a:pathLst>
                <a:path w="4293" h="4393" extrusionOk="0">
                  <a:moveTo>
                    <a:pt x="1263" y="0"/>
                  </a:moveTo>
                  <a:lnTo>
                    <a:pt x="1" y="1212"/>
                  </a:lnTo>
                  <a:lnTo>
                    <a:pt x="3030" y="4393"/>
                  </a:lnTo>
                  <a:lnTo>
                    <a:pt x="4292" y="3181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90200" y="1477650"/>
              <a:ext cx="60100" cy="115150"/>
            </a:xfrm>
            <a:custGeom>
              <a:avLst/>
              <a:gdLst/>
              <a:ahLst/>
              <a:cxnLst/>
              <a:rect l="l" t="t" r="r" b="b"/>
              <a:pathLst>
                <a:path w="2404" h="4606" extrusionOk="0">
                  <a:moveTo>
                    <a:pt x="677" y="1"/>
                  </a:moveTo>
                  <a:lnTo>
                    <a:pt x="0" y="4343"/>
                  </a:lnTo>
                  <a:lnTo>
                    <a:pt x="1727" y="4605"/>
                  </a:lnTo>
                  <a:lnTo>
                    <a:pt x="2404" y="263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37650" y="1232300"/>
              <a:ext cx="95450" cy="116400"/>
            </a:xfrm>
            <a:custGeom>
              <a:avLst/>
              <a:gdLst/>
              <a:ahLst/>
              <a:cxnLst/>
              <a:rect l="l" t="t" r="r" b="b"/>
              <a:pathLst>
                <a:path w="3818" h="4656" extrusionOk="0">
                  <a:moveTo>
                    <a:pt x="1475" y="0"/>
                  </a:moveTo>
                  <a:lnTo>
                    <a:pt x="1" y="929"/>
                  </a:lnTo>
                  <a:lnTo>
                    <a:pt x="2333" y="4655"/>
                  </a:lnTo>
                  <a:lnTo>
                    <a:pt x="3818" y="3726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244575" y="3745050"/>
              <a:ext cx="115650" cy="97225"/>
            </a:xfrm>
            <a:custGeom>
              <a:avLst/>
              <a:gdLst/>
              <a:ahLst/>
              <a:cxnLst/>
              <a:rect l="l" t="t" r="r" b="b"/>
              <a:pathLst>
                <a:path w="4626" h="3889" extrusionOk="0">
                  <a:moveTo>
                    <a:pt x="3656" y="1"/>
                  </a:moveTo>
                  <a:lnTo>
                    <a:pt x="1" y="2434"/>
                  </a:lnTo>
                  <a:lnTo>
                    <a:pt x="970" y="3888"/>
                  </a:lnTo>
                  <a:lnTo>
                    <a:pt x="4626" y="145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88450" y="3413850"/>
              <a:ext cx="118175" cy="76775"/>
            </a:xfrm>
            <a:custGeom>
              <a:avLst/>
              <a:gdLst/>
              <a:ahLst/>
              <a:cxnLst/>
              <a:rect l="l" t="t" r="r" b="b"/>
              <a:pathLst>
                <a:path w="4727" h="3071" extrusionOk="0">
                  <a:moveTo>
                    <a:pt x="566" y="1"/>
                  </a:moveTo>
                  <a:lnTo>
                    <a:pt x="1" y="1647"/>
                  </a:lnTo>
                  <a:lnTo>
                    <a:pt x="4161" y="3071"/>
                  </a:lnTo>
                  <a:lnTo>
                    <a:pt x="4727" y="141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934000" y="4710375"/>
              <a:ext cx="48475" cy="111600"/>
            </a:xfrm>
            <a:custGeom>
              <a:avLst/>
              <a:gdLst/>
              <a:ahLst/>
              <a:cxnLst/>
              <a:rect l="l" t="t" r="r" b="b"/>
              <a:pathLst>
                <a:path w="1939" h="4464" extrusionOk="0">
                  <a:moveTo>
                    <a:pt x="1747" y="1"/>
                  </a:moveTo>
                  <a:lnTo>
                    <a:pt x="0" y="72"/>
                  </a:lnTo>
                  <a:lnTo>
                    <a:pt x="192" y="4464"/>
                  </a:lnTo>
                  <a:lnTo>
                    <a:pt x="1939" y="4383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899500" y="472502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1" y="4090"/>
                  </a:lnTo>
                  <a:lnTo>
                    <a:pt x="1626" y="4726"/>
                  </a:lnTo>
                  <a:lnTo>
                    <a:pt x="3212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93100" y="4769950"/>
              <a:ext cx="111875" cy="49250"/>
            </a:xfrm>
            <a:custGeom>
              <a:avLst/>
              <a:gdLst/>
              <a:ahLst/>
              <a:cxnLst/>
              <a:rect l="l" t="t" r="r" b="b"/>
              <a:pathLst>
                <a:path w="4475" h="1970" extrusionOk="0">
                  <a:moveTo>
                    <a:pt x="82" y="1"/>
                  </a:moveTo>
                  <a:lnTo>
                    <a:pt x="1" y="1748"/>
                  </a:lnTo>
                  <a:lnTo>
                    <a:pt x="4383" y="1970"/>
                  </a:lnTo>
                  <a:lnTo>
                    <a:pt x="4474" y="22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27450" y="3929350"/>
              <a:ext cx="104275" cy="112100"/>
            </a:xfrm>
            <a:custGeom>
              <a:avLst/>
              <a:gdLst/>
              <a:ahLst/>
              <a:cxnLst/>
              <a:rect l="l" t="t" r="r" b="b"/>
              <a:pathLst>
                <a:path w="4171" h="4484" extrusionOk="0">
                  <a:moveTo>
                    <a:pt x="1343" y="0"/>
                  </a:moveTo>
                  <a:lnTo>
                    <a:pt x="0" y="1131"/>
                  </a:lnTo>
                  <a:lnTo>
                    <a:pt x="2827" y="4483"/>
                  </a:lnTo>
                  <a:lnTo>
                    <a:pt x="4170" y="3363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647475" y="4277450"/>
              <a:ext cx="116650" cy="98975"/>
            </a:xfrm>
            <a:custGeom>
              <a:avLst/>
              <a:gdLst/>
              <a:ahLst/>
              <a:cxnLst/>
              <a:rect l="l" t="t" r="r" b="b"/>
              <a:pathLst>
                <a:path w="4666" h="3959" extrusionOk="0">
                  <a:moveTo>
                    <a:pt x="3656" y="1"/>
                  </a:moveTo>
                  <a:lnTo>
                    <a:pt x="1" y="2434"/>
                  </a:lnTo>
                  <a:lnTo>
                    <a:pt x="1010" y="3959"/>
                  </a:lnTo>
                  <a:lnTo>
                    <a:pt x="4666" y="152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859625" y="4332725"/>
              <a:ext cx="116900" cy="99000"/>
            </a:xfrm>
            <a:custGeom>
              <a:avLst/>
              <a:gdLst/>
              <a:ahLst/>
              <a:cxnLst/>
              <a:rect l="l" t="t" r="r" b="b"/>
              <a:pathLst>
                <a:path w="4676" h="3960" extrusionOk="0">
                  <a:moveTo>
                    <a:pt x="3666" y="1"/>
                  </a:moveTo>
                  <a:lnTo>
                    <a:pt x="0" y="2434"/>
                  </a:lnTo>
                  <a:lnTo>
                    <a:pt x="1020" y="3959"/>
                  </a:lnTo>
                  <a:lnTo>
                    <a:pt x="4675" y="1526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565175" y="3851325"/>
              <a:ext cx="114625" cy="100000"/>
            </a:xfrm>
            <a:custGeom>
              <a:avLst/>
              <a:gdLst/>
              <a:ahLst/>
              <a:cxnLst/>
              <a:rect l="l" t="t" r="r" b="b"/>
              <a:pathLst>
                <a:path w="4585" h="4000" extrusionOk="0">
                  <a:moveTo>
                    <a:pt x="1041" y="1"/>
                  </a:moveTo>
                  <a:lnTo>
                    <a:pt x="1" y="1405"/>
                  </a:lnTo>
                  <a:lnTo>
                    <a:pt x="3545" y="4000"/>
                  </a:lnTo>
                  <a:lnTo>
                    <a:pt x="4585" y="259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817975" y="4009100"/>
              <a:ext cx="108550" cy="108575"/>
            </a:xfrm>
            <a:custGeom>
              <a:avLst/>
              <a:gdLst/>
              <a:ahLst/>
              <a:cxnLst/>
              <a:rect l="l" t="t" r="r" b="b"/>
              <a:pathLst>
                <a:path w="4342" h="4343" extrusionOk="0">
                  <a:moveTo>
                    <a:pt x="3100" y="1"/>
                  </a:moveTo>
                  <a:lnTo>
                    <a:pt x="0" y="3101"/>
                  </a:lnTo>
                  <a:lnTo>
                    <a:pt x="1232" y="4343"/>
                  </a:lnTo>
                  <a:lnTo>
                    <a:pt x="4342" y="1233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 txBox="1">
            <a:spLocks noGrp="1"/>
          </p:cNvSpPr>
          <p:nvPr>
            <p:ph type="body" idx="1"/>
          </p:nvPr>
        </p:nvSpPr>
        <p:spPr>
          <a:xfrm>
            <a:off x="720000" y="1132875"/>
            <a:ext cx="7704000" cy="3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30" name="Google Shape;230;p4"/>
          <p:cNvGrpSpPr/>
          <p:nvPr/>
        </p:nvGrpSpPr>
        <p:grpSpPr>
          <a:xfrm>
            <a:off x="-5596073" y="4700231"/>
            <a:ext cx="20336146" cy="3511718"/>
            <a:chOff x="-5596083" y="4138656"/>
            <a:chExt cx="20336146" cy="3511718"/>
          </a:xfrm>
        </p:grpSpPr>
        <p:sp>
          <p:nvSpPr>
            <p:cNvPr id="231" name="Google Shape;231;p4"/>
            <p:cNvSpPr/>
            <p:nvPr/>
          </p:nvSpPr>
          <p:spPr>
            <a:xfrm>
              <a:off x="-5596083" y="4138656"/>
              <a:ext cx="20336146" cy="3511718"/>
            </a:xfrm>
            <a:custGeom>
              <a:avLst/>
              <a:gdLst/>
              <a:ahLst/>
              <a:cxnLst/>
              <a:rect l="l" t="t" r="r" b="b"/>
              <a:pathLst>
                <a:path w="284810" h="49182" extrusionOk="0">
                  <a:moveTo>
                    <a:pt x="284810" y="49182"/>
                  </a:moveTo>
                  <a:lnTo>
                    <a:pt x="0" y="49182"/>
                  </a:lnTo>
                  <a:lnTo>
                    <a:pt x="75771" y="0"/>
                  </a:lnTo>
                  <a:lnTo>
                    <a:pt x="208932" y="0"/>
                  </a:lnTo>
                  <a:close/>
                </a:path>
              </a:pathLst>
            </a:custGeom>
            <a:solidFill>
              <a:srgbClr val="80B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-5586943" y="4143226"/>
              <a:ext cx="5872713" cy="3501079"/>
            </a:xfrm>
            <a:custGeom>
              <a:avLst/>
              <a:gdLst/>
              <a:ahLst/>
              <a:cxnLst/>
              <a:rect l="l" t="t" r="r" b="b"/>
              <a:pathLst>
                <a:path w="82248" h="49033" extrusionOk="0">
                  <a:moveTo>
                    <a:pt x="14364" y="49032"/>
                  </a:moveTo>
                  <a:lnTo>
                    <a:pt x="0" y="49032"/>
                  </a:lnTo>
                  <a:lnTo>
                    <a:pt x="75515" y="0"/>
                  </a:lnTo>
                  <a:lnTo>
                    <a:pt x="82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-3831870" y="4143226"/>
              <a:ext cx="4940268" cy="3501079"/>
            </a:xfrm>
            <a:custGeom>
              <a:avLst/>
              <a:gdLst/>
              <a:ahLst/>
              <a:cxnLst/>
              <a:rect l="l" t="t" r="r" b="b"/>
              <a:pathLst>
                <a:path w="69189" h="49033" extrusionOk="0">
                  <a:moveTo>
                    <a:pt x="14321" y="49032"/>
                  </a:moveTo>
                  <a:lnTo>
                    <a:pt x="0" y="49032"/>
                  </a:lnTo>
                  <a:lnTo>
                    <a:pt x="62455" y="0"/>
                  </a:lnTo>
                  <a:lnTo>
                    <a:pt x="69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-2078296" y="4143226"/>
              <a:ext cx="4007751" cy="3501079"/>
            </a:xfrm>
            <a:custGeom>
              <a:avLst/>
              <a:gdLst/>
              <a:ahLst/>
              <a:cxnLst/>
              <a:rect l="l" t="t" r="r" b="b"/>
              <a:pathLst>
                <a:path w="56129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49396" y="0"/>
                  </a:lnTo>
                  <a:lnTo>
                    <a:pt x="56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-324722" y="4143226"/>
              <a:ext cx="3076805" cy="3501079"/>
            </a:xfrm>
            <a:custGeom>
              <a:avLst/>
              <a:gdLst/>
              <a:ahLst/>
              <a:cxnLst/>
              <a:rect l="l" t="t" r="r" b="b"/>
              <a:pathLst>
                <a:path w="43091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36357" y="0"/>
                  </a:lnTo>
                  <a:lnTo>
                    <a:pt x="430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430352" y="4143226"/>
              <a:ext cx="2144288" cy="3501079"/>
            </a:xfrm>
            <a:custGeom>
              <a:avLst/>
              <a:gdLst/>
              <a:ahLst/>
              <a:cxnLst/>
              <a:rect l="l" t="t" r="r" b="b"/>
              <a:pathLst>
                <a:path w="30031" h="49033" extrusionOk="0">
                  <a:moveTo>
                    <a:pt x="14321" y="49032"/>
                  </a:moveTo>
                  <a:lnTo>
                    <a:pt x="0" y="49032"/>
                  </a:lnTo>
                  <a:lnTo>
                    <a:pt x="23319" y="0"/>
                  </a:lnTo>
                  <a:lnTo>
                    <a:pt x="300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3183926" y="4143226"/>
              <a:ext cx="1211843" cy="3501079"/>
            </a:xfrm>
            <a:custGeom>
              <a:avLst/>
              <a:gdLst/>
              <a:ahLst/>
              <a:cxnLst/>
              <a:rect l="l" t="t" r="r" b="b"/>
              <a:pathLst>
                <a:path w="16972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10281" y="0"/>
                  </a:lnTo>
                  <a:lnTo>
                    <a:pt x="169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4739072" y="4143226"/>
              <a:ext cx="1220983" cy="3501079"/>
            </a:xfrm>
            <a:custGeom>
              <a:avLst/>
              <a:gdLst/>
              <a:ahLst/>
              <a:cxnLst/>
              <a:rect l="l" t="t" r="r" b="b"/>
              <a:pathLst>
                <a:path w="17100" h="49033" extrusionOk="0">
                  <a:moveTo>
                    <a:pt x="17099" y="49032"/>
                  </a:moveTo>
                  <a:lnTo>
                    <a:pt x="2757" y="49032"/>
                  </a:lnTo>
                  <a:lnTo>
                    <a:pt x="0" y="0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561629" y="4143226"/>
              <a:ext cx="2152000" cy="3501079"/>
            </a:xfrm>
            <a:custGeom>
              <a:avLst/>
              <a:gdLst/>
              <a:ahLst/>
              <a:cxnLst/>
              <a:rect l="l" t="t" r="r" b="b"/>
              <a:pathLst>
                <a:path w="30139" h="49033" extrusionOk="0">
                  <a:moveTo>
                    <a:pt x="30138" y="49032"/>
                  </a:moveTo>
                  <a:lnTo>
                    <a:pt x="15818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6384257" y="4143226"/>
              <a:ext cx="3084445" cy="3501079"/>
            </a:xfrm>
            <a:custGeom>
              <a:avLst/>
              <a:gdLst/>
              <a:ahLst/>
              <a:cxnLst/>
              <a:rect l="l" t="t" r="r" b="b"/>
              <a:pathLst>
                <a:path w="43198" h="49033" extrusionOk="0">
                  <a:moveTo>
                    <a:pt x="43197" y="49032"/>
                  </a:moveTo>
                  <a:lnTo>
                    <a:pt x="28855" y="49032"/>
                  </a:lnTo>
                  <a:lnTo>
                    <a:pt x="0" y="0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7206885" y="4143226"/>
              <a:ext cx="4015391" cy="3501079"/>
            </a:xfrm>
            <a:custGeom>
              <a:avLst/>
              <a:gdLst/>
              <a:ahLst/>
              <a:cxnLst/>
              <a:rect l="l" t="t" r="r" b="b"/>
              <a:pathLst>
                <a:path w="56236" h="49033" extrusionOk="0">
                  <a:moveTo>
                    <a:pt x="56235" y="49032"/>
                  </a:moveTo>
                  <a:lnTo>
                    <a:pt x="41915" y="49032"/>
                  </a:lnTo>
                  <a:lnTo>
                    <a:pt x="0" y="0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8029442" y="4143226"/>
              <a:ext cx="4946408" cy="3501079"/>
            </a:xfrm>
            <a:custGeom>
              <a:avLst/>
              <a:gdLst/>
              <a:ahLst/>
              <a:cxnLst/>
              <a:rect l="l" t="t" r="r" b="b"/>
              <a:pathLst>
                <a:path w="69275" h="49033" extrusionOk="0">
                  <a:moveTo>
                    <a:pt x="69274" y="49032"/>
                  </a:moveTo>
                  <a:lnTo>
                    <a:pt x="54953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8850499" y="4143226"/>
              <a:ext cx="5880424" cy="3501079"/>
            </a:xfrm>
            <a:custGeom>
              <a:avLst/>
              <a:gdLst/>
              <a:ahLst/>
              <a:cxnLst/>
              <a:rect l="l" t="t" r="r" b="b"/>
              <a:pathLst>
                <a:path w="82356" h="49033" extrusionOk="0">
                  <a:moveTo>
                    <a:pt x="82355" y="49032"/>
                  </a:moveTo>
                  <a:lnTo>
                    <a:pt x="68013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" name="Google Shape;244;p4"/>
            <p:cNvGrpSpPr/>
            <p:nvPr/>
          </p:nvGrpSpPr>
          <p:grpSpPr>
            <a:xfrm>
              <a:off x="-4225655" y="4326373"/>
              <a:ext cx="17593719" cy="3021825"/>
              <a:chOff x="-4225655" y="4326373"/>
              <a:chExt cx="17593719" cy="3021825"/>
            </a:xfrm>
          </p:grpSpPr>
          <p:sp>
            <p:nvSpPr>
              <p:cNvPr id="245" name="Google Shape;245;p4"/>
              <p:cNvSpPr/>
              <p:nvPr/>
            </p:nvSpPr>
            <p:spPr>
              <a:xfrm>
                <a:off x="-4225655" y="4326373"/>
                <a:ext cx="8790790" cy="3021825"/>
              </a:xfrm>
              <a:custGeom>
                <a:avLst/>
                <a:gdLst/>
                <a:ahLst/>
                <a:cxnLst/>
                <a:rect l="l" t="t" r="r" b="b"/>
                <a:pathLst>
                  <a:path w="123116" h="42321" fill="none" extrusionOk="0">
                    <a:moveTo>
                      <a:pt x="123116" y="42321"/>
                    </a:moveTo>
                    <a:lnTo>
                      <a:pt x="1" y="42321"/>
                    </a:lnTo>
                    <a:lnTo>
                      <a:pt x="58609" y="0"/>
                    </a:lnTo>
                    <a:lnTo>
                      <a:pt x="123116" y="0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-3473215" y="4871174"/>
                <a:ext cx="4067301" cy="1933723"/>
              </a:xfrm>
              <a:custGeom>
                <a:avLst/>
                <a:gdLst/>
                <a:ahLst/>
                <a:cxnLst/>
                <a:rect l="l" t="t" r="r" b="b"/>
                <a:pathLst>
                  <a:path w="56963" h="27082" fill="none" extrusionOk="0">
                    <a:moveTo>
                      <a:pt x="29176" y="27082"/>
                    </a:moveTo>
                    <a:lnTo>
                      <a:pt x="0" y="27082"/>
                    </a:lnTo>
                    <a:lnTo>
                      <a:pt x="37512" y="1"/>
                    </a:lnTo>
                    <a:lnTo>
                      <a:pt x="56962" y="1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-765847" y="5477096"/>
                <a:ext cx="903599" cy="721951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10111" fill="none" extrusionOk="0">
                    <a:moveTo>
                      <a:pt x="10346" y="0"/>
                    </a:moveTo>
                    <a:lnTo>
                      <a:pt x="1" y="10110"/>
                    </a:lnTo>
                    <a:cubicBezTo>
                      <a:pt x="4767" y="8956"/>
                      <a:pt x="8828" y="7118"/>
                      <a:pt x="10731" y="5044"/>
                    </a:cubicBezTo>
                    <a:cubicBezTo>
                      <a:pt x="12654" y="2993"/>
                      <a:pt x="12334" y="1176"/>
                      <a:pt x="10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-1119860" y="5806690"/>
                <a:ext cx="178578" cy="64191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899" extrusionOk="0">
                    <a:moveTo>
                      <a:pt x="1753" y="1"/>
                    </a:moveTo>
                    <a:cubicBezTo>
                      <a:pt x="1218" y="1"/>
                      <a:pt x="706" y="151"/>
                      <a:pt x="257" y="428"/>
                    </a:cubicBezTo>
                    <a:cubicBezTo>
                      <a:pt x="0" y="664"/>
                      <a:pt x="171" y="899"/>
                      <a:pt x="748" y="899"/>
                    </a:cubicBezTo>
                    <a:cubicBezTo>
                      <a:pt x="1261" y="899"/>
                      <a:pt x="1796" y="728"/>
                      <a:pt x="2244" y="428"/>
                    </a:cubicBezTo>
                    <a:cubicBezTo>
                      <a:pt x="2501" y="193"/>
                      <a:pt x="2287" y="1"/>
                      <a:pt x="17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-2676577" y="5445036"/>
                <a:ext cx="1691097" cy="787570"/>
              </a:xfrm>
              <a:custGeom>
                <a:avLst/>
                <a:gdLst/>
                <a:ahLst/>
                <a:cxnLst/>
                <a:rect l="l" t="t" r="r" b="b"/>
                <a:pathLst>
                  <a:path w="23684" h="11030" fill="none" extrusionOk="0">
                    <a:moveTo>
                      <a:pt x="9940" y="11029"/>
                    </a:moveTo>
                    <a:lnTo>
                      <a:pt x="1" y="11029"/>
                    </a:lnTo>
                    <a:lnTo>
                      <a:pt x="15240" y="0"/>
                    </a:lnTo>
                    <a:lnTo>
                      <a:pt x="23683" y="0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4572704" y="4326373"/>
                <a:ext cx="8795360" cy="3021825"/>
              </a:xfrm>
              <a:custGeom>
                <a:avLst/>
                <a:gdLst/>
                <a:ahLst/>
                <a:cxnLst/>
                <a:rect l="l" t="t" r="r" b="b"/>
                <a:pathLst>
                  <a:path w="123180" h="42321" fill="none" extrusionOk="0">
                    <a:moveTo>
                      <a:pt x="0" y="0"/>
                    </a:moveTo>
                    <a:lnTo>
                      <a:pt x="64486" y="0"/>
                    </a:lnTo>
                    <a:lnTo>
                      <a:pt x="123179" y="42321"/>
                    </a:lnTo>
                    <a:lnTo>
                      <a:pt x="107" y="42321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543754" y="4871174"/>
                <a:ext cx="4071870" cy="1933723"/>
              </a:xfrm>
              <a:custGeom>
                <a:avLst/>
                <a:gdLst/>
                <a:ahLst/>
                <a:cxnLst/>
                <a:rect l="l" t="t" r="r" b="b"/>
                <a:pathLst>
                  <a:path w="57027" h="27082" fill="none" extrusionOk="0">
                    <a:moveTo>
                      <a:pt x="1" y="1"/>
                    </a:moveTo>
                    <a:lnTo>
                      <a:pt x="19451" y="1"/>
                    </a:lnTo>
                    <a:lnTo>
                      <a:pt x="57027" y="27082"/>
                    </a:lnTo>
                    <a:lnTo>
                      <a:pt x="27851" y="27082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9000088" y="5477096"/>
                <a:ext cx="908168" cy="721951"/>
              </a:xfrm>
              <a:custGeom>
                <a:avLst/>
                <a:gdLst/>
                <a:ahLst/>
                <a:cxnLst/>
                <a:rect l="l" t="t" r="r" b="b"/>
                <a:pathLst>
                  <a:path w="12719" h="10111" fill="none" extrusionOk="0">
                    <a:moveTo>
                      <a:pt x="12718" y="10110"/>
                    </a:moveTo>
                    <a:lnTo>
                      <a:pt x="2352" y="0"/>
                    </a:lnTo>
                    <a:cubicBezTo>
                      <a:pt x="343" y="1176"/>
                      <a:pt x="1" y="2993"/>
                      <a:pt x="1946" y="5044"/>
                    </a:cubicBezTo>
                    <a:cubicBezTo>
                      <a:pt x="3891" y="7118"/>
                      <a:pt x="7930" y="8956"/>
                      <a:pt x="12718" y="10110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10082121" y="5806690"/>
                <a:ext cx="180149" cy="6419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899" extrusionOk="0">
                    <a:moveTo>
                      <a:pt x="728" y="1"/>
                    </a:moveTo>
                    <a:cubicBezTo>
                      <a:pt x="193" y="1"/>
                      <a:pt x="1" y="193"/>
                      <a:pt x="257" y="428"/>
                    </a:cubicBezTo>
                    <a:cubicBezTo>
                      <a:pt x="706" y="728"/>
                      <a:pt x="1219" y="877"/>
                      <a:pt x="1754" y="899"/>
                    </a:cubicBezTo>
                    <a:cubicBezTo>
                      <a:pt x="2309" y="899"/>
                      <a:pt x="2523" y="685"/>
                      <a:pt x="2245" y="428"/>
                    </a:cubicBezTo>
                    <a:cubicBezTo>
                      <a:pt x="1796" y="151"/>
                      <a:pt x="1262" y="1"/>
                      <a:pt x="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4"/>
              <p:cNvSpPr/>
              <p:nvPr/>
            </p:nvSpPr>
            <p:spPr>
              <a:xfrm>
                <a:off x="10124891" y="5445036"/>
                <a:ext cx="1694096" cy="787570"/>
              </a:xfrm>
              <a:custGeom>
                <a:avLst/>
                <a:gdLst/>
                <a:ahLst/>
                <a:cxnLst/>
                <a:rect l="l" t="t" r="r" b="b"/>
                <a:pathLst>
                  <a:path w="23726" h="11030" fill="none" extrusionOk="0">
                    <a:moveTo>
                      <a:pt x="0" y="0"/>
                    </a:moveTo>
                    <a:lnTo>
                      <a:pt x="8443" y="0"/>
                    </a:lnTo>
                    <a:lnTo>
                      <a:pt x="23726" y="11029"/>
                    </a:lnTo>
                    <a:lnTo>
                      <a:pt x="13787" y="11029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4"/>
              <p:cNvSpPr/>
              <p:nvPr/>
            </p:nvSpPr>
            <p:spPr>
              <a:xfrm>
                <a:off x="3580709" y="5420616"/>
                <a:ext cx="1979492" cy="773789"/>
              </a:xfrm>
              <a:custGeom>
                <a:avLst/>
                <a:gdLst/>
                <a:ahLst/>
                <a:cxnLst/>
                <a:rect l="l" t="t" r="r" b="b"/>
                <a:pathLst>
                  <a:path w="27723" h="10837" fill="none" extrusionOk="0">
                    <a:moveTo>
                      <a:pt x="27722" y="5408"/>
                    </a:moveTo>
                    <a:cubicBezTo>
                      <a:pt x="27722" y="8400"/>
                      <a:pt x="21524" y="10837"/>
                      <a:pt x="13851" y="10837"/>
                    </a:cubicBezTo>
                    <a:cubicBezTo>
                      <a:pt x="6199" y="10837"/>
                      <a:pt x="0" y="8400"/>
                      <a:pt x="0" y="5408"/>
                    </a:cubicBezTo>
                    <a:cubicBezTo>
                      <a:pt x="0" y="2416"/>
                      <a:pt x="6199" y="0"/>
                      <a:pt x="13851" y="0"/>
                    </a:cubicBezTo>
                    <a:cubicBezTo>
                      <a:pt x="21524" y="0"/>
                      <a:pt x="27722" y="2416"/>
                      <a:pt x="27722" y="5408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"/>
          <p:cNvSpPr txBox="1">
            <a:spLocks noGrp="1"/>
          </p:cNvSpPr>
          <p:nvPr>
            <p:ph type="title"/>
          </p:nvPr>
        </p:nvSpPr>
        <p:spPr>
          <a:xfrm>
            <a:off x="1464614" y="31211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5"/>
          <p:cNvSpPr txBox="1">
            <a:spLocks noGrp="1"/>
          </p:cNvSpPr>
          <p:nvPr>
            <p:ph type="title" idx="2"/>
          </p:nvPr>
        </p:nvSpPr>
        <p:spPr>
          <a:xfrm>
            <a:off x="4936786" y="31211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5"/>
          <p:cNvSpPr txBox="1">
            <a:spLocks noGrp="1"/>
          </p:cNvSpPr>
          <p:nvPr>
            <p:ph type="subTitle" idx="1"/>
          </p:nvPr>
        </p:nvSpPr>
        <p:spPr>
          <a:xfrm>
            <a:off x="5055286" y="36087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0" name="Google Shape;260;p5"/>
          <p:cNvSpPr txBox="1">
            <a:spLocks noGrp="1"/>
          </p:cNvSpPr>
          <p:nvPr>
            <p:ph type="subTitle" idx="3"/>
          </p:nvPr>
        </p:nvSpPr>
        <p:spPr>
          <a:xfrm>
            <a:off x="1583289" y="36087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1" name="Google Shape;261;p5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262" name="Google Shape;262;p5"/>
          <p:cNvSpPr/>
          <p:nvPr/>
        </p:nvSpPr>
        <p:spPr>
          <a:xfrm>
            <a:off x="-1513950" y="4705812"/>
            <a:ext cx="12171900" cy="2117696"/>
          </a:xfrm>
          <a:custGeom>
            <a:avLst/>
            <a:gdLst/>
            <a:ahLst/>
            <a:cxnLst/>
            <a:rect l="l" t="t" r="r" b="b"/>
            <a:pathLst>
              <a:path w="38533" h="13609" extrusionOk="0">
                <a:moveTo>
                  <a:pt x="1" y="0"/>
                </a:moveTo>
                <a:lnTo>
                  <a:pt x="1" y="13609"/>
                </a:lnTo>
                <a:lnTo>
                  <a:pt x="38533" y="13609"/>
                </a:lnTo>
                <a:lnTo>
                  <a:pt x="385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5"/>
          <p:cNvGrpSpPr/>
          <p:nvPr/>
        </p:nvGrpSpPr>
        <p:grpSpPr>
          <a:xfrm>
            <a:off x="-1513656" y="4700020"/>
            <a:ext cx="12171546" cy="2123753"/>
            <a:chOff x="-6134075" y="3104468"/>
            <a:chExt cx="18783249" cy="3277397"/>
          </a:xfrm>
        </p:grpSpPr>
        <p:sp>
          <p:nvSpPr>
            <p:cNvPr id="264" name="Google Shape;264;p5"/>
            <p:cNvSpPr/>
            <p:nvPr/>
          </p:nvSpPr>
          <p:spPr>
            <a:xfrm>
              <a:off x="-6134075" y="3104468"/>
              <a:ext cx="7262883" cy="3277397"/>
            </a:xfrm>
            <a:custGeom>
              <a:avLst/>
              <a:gdLst/>
              <a:ahLst/>
              <a:cxnLst/>
              <a:rect l="l" t="t" r="r" b="b"/>
              <a:pathLst>
                <a:path w="30245" h="13648" extrusionOk="0">
                  <a:moveTo>
                    <a:pt x="25428" y="1"/>
                  </a:moveTo>
                  <a:lnTo>
                    <a:pt x="1" y="13648"/>
                  </a:lnTo>
                  <a:lnTo>
                    <a:pt x="11173" y="13648"/>
                  </a:lnTo>
                  <a:lnTo>
                    <a:pt x="30244" y="37"/>
                  </a:lnTo>
                  <a:lnTo>
                    <a:pt x="25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-767484" y="3113354"/>
              <a:ext cx="4209807" cy="3268512"/>
            </a:xfrm>
            <a:custGeom>
              <a:avLst/>
              <a:gdLst/>
              <a:ahLst/>
              <a:cxnLst/>
              <a:rect l="l" t="t" r="r" b="b"/>
              <a:pathLst>
                <a:path w="17531" h="13611" extrusionOk="0">
                  <a:moveTo>
                    <a:pt x="12712" y="0"/>
                  </a:moveTo>
                  <a:lnTo>
                    <a:pt x="1" y="13611"/>
                  </a:lnTo>
                  <a:lnTo>
                    <a:pt x="11172" y="13611"/>
                  </a:lnTo>
                  <a:lnTo>
                    <a:pt x="175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4598626" y="3113354"/>
              <a:ext cx="2683989" cy="3268512"/>
            </a:xfrm>
            <a:custGeom>
              <a:avLst/>
              <a:gdLst/>
              <a:ahLst/>
              <a:cxnLst/>
              <a:rect l="l" t="t" r="r" b="b"/>
              <a:pathLst>
                <a:path w="11177" h="13611" extrusionOk="0">
                  <a:moveTo>
                    <a:pt x="0" y="0"/>
                  </a:moveTo>
                  <a:lnTo>
                    <a:pt x="0" y="13611"/>
                  </a:lnTo>
                  <a:lnTo>
                    <a:pt x="11176" y="13611"/>
                  </a:lnTo>
                  <a:lnTo>
                    <a:pt x="4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912590" y="3113354"/>
              <a:ext cx="5736585" cy="3268512"/>
            </a:xfrm>
            <a:custGeom>
              <a:avLst/>
              <a:gdLst/>
              <a:ahLst/>
              <a:cxnLst/>
              <a:rect l="l" t="t" r="r" b="b"/>
              <a:pathLst>
                <a:path w="23889" h="13611" extrusionOk="0">
                  <a:moveTo>
                    <a:pt x="1" y="0"/>
                  </a:moveTo>
                  <a:lnTo>
                    <a:pt x="12712" y="13611"/>
                  </a:lnTo>
                  <a:lnTo>
                    <a:pt x="23888" y="13611"/>
                  </a:lnTo>
                  <a:lnTo>
                    <a:pt x="4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5"/>
          <p:cNvGrpSpPr/>
          <p:nvPr/>
        </p:nvGrpSpPr>
        <p:grpSpPr>
          <a:xfrm>
            <a:off x="-1513928" y="4497191"/>
            <a:ext cx="12171686" cy="208608"/>
            <a:chOff x="26" y="3997406"/>
            <a:chExt cx="13412326" cy="229871"/>
          </a:xfrm>
        </p:grpSpPr>
        <p:grpSp>
          <p:nvGrpSpPr>
            <p:cNvPr id="269" name="Google Shape;269;p5"/>
            <p:cNvGrpSpPr/>
            <p:nvPr/>
          </p:nvGrpSpPr>
          <p:grpSpPr>
            <a:xfrm>
              <a:off x="26" y="3997406"/>
              <a:ext cx="7221926" cy="229871"/>
              <a:chOff x="0" y="3997325"/>
              <a:chExt cx="9143993" cy="291050"/>
            </a:xfrm>
          </p:grpSpPr>
          <p:sp>
            <p:nvSpPr>
              <p:cNvPr id="270" name="Google Shape;270;p5"/>
              <p:cNvSpPr/>
              <p:nvPr/>
            </p:nvSpPr>
            <p:spPr>
              <a:xfrm>
                <a:off x="0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5"/>
            <p:cNvGrpSpPr/>
            <p:nvPr/>
          </p:nvGrpSpPr>
          <p:grpSpPr>
            <a:xfrm>
              <a:off x="7221944" y="3997406"/>
              <a:ext cx="6190407" cy="229871"/>
              <a:chOff x="1306050" y="3997325"/>
              <a:chExt cx="7837943" cy="291050"/>
            </a:xfrm>
          </p:grpSpPr>
          <p:sp>
            <p:nvSpPr>
              <p:cNvPr id="278" name="Google Shape;278;p5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5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"/>
          <p:cNvSpPr txBox="1">
            <a:spLocks noGrp="1"/>
          </p:cNvSpPr>
          <p:nvPr>
            <p:ph type="title"/>
          </p:nvPr>
        </p:nvSpPr>
        <p:spPr>
          <a:xfrm>
            <a:off x="720000" y="10157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7"/>
          <p:cNvSpPr txBox="1">
            <a:spLocks noGrp="1"/>
          </p:cNvSpPr>
          <p:nvPr>
            <p:ph type="subTitle" idx="1"/>
          </p:nvPr>
        </p:nvSpPr>
        <p:spPr>
          <a:xfrm>
            <a:off x="720000" y="18294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15" name="Google Shape;315;p7"/>
          <p:cNvSpPr/>
          <p:nvPr/>
        </p:nvSpPr>
        <p:spPr>
          <a:xfrm>
            <a:off x="-1513950" y="4705812"/>
            <a:ext cx="12171900" cy="2117696"/>
          </a:xfrm>
          <a:custGeom>
            <a:avLst/>
            <a:gdLst/>
            <a:ahLst/>
            <a:cxnLst/>
            <a:rect l="l" t="t" r="r" b="b"/>
            <a:pathLst>
              <a:path w="38533" h="13609" extrusionOk="0">
                <a:moveTo>
                  <a:pt x="1" y="0"/>
                </a:moveTo>
                <a:lnTo>
                  <a:pt x="1" y="13609"/>
                </a:lnTo>
                <a:lnTo>
                  <a:pt x="38533" y="13609"/>
                </a:lnTo>
                <a:lnTo>
                  <a:pt x="385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7"/>
          <p:cNvGrpSpPr/>
          <p:nvPr/>
        </p:nvGrpSpPr>
        <p:grpSpPr>
          <a:xfrm>
            <a:off x="-1513656" y="4700020"/>
            <a:ext cx="12171546" cy="2123753"/>
            <a:chOff x="-6134075" y="3104468"/>
            <a:chExt cx="18783249" cy="3277397"/>
          </a:xfrm>
        </p:grpSpPr>
        <p:sp>
          <p:nvSpPr>
            <p:cNvPr id="317" name="Google Shape;317;p7"/>
            <p:cNvSpPr/>
            <p:nvPr/>
          </p:nvSpPr>
          <p:spPr>
            <a:xfrm>
              <a:off x="-6134075" y="3104468"/>
              <a:ext cx="7262883" cy="3277397"/>
            </a:xfrm>
            <a:custGeom>
              <a:avLst/>
              <a:gdLst/>
              <a:ahLst/>
              <a:cxnLst/>
              <a:rect l="l" t="t" r="r" b="b"/>
              <a:pathLst>
                <a:path w="30245" h="13648" extrusionOk="0">
                  <a:moveTo>
                    <a:pt x="25428" y="1"/>
                  </a:moveTo>
                  <a:lnTo>
                    <a:pt x="1" y="13648"/>
                  </a:lnTo>
                  <a:lnTo>
                    <a:pt x="11173" y="13648"/>
                  </a:lnTo>
                  <a:lnTo>
                    <a:pt x="30244" y="37"/>
                  </a:lnTo>
                  <a:lnTo>
                    <a:pt x="25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-767484" y="3113354"/>
              <a:ext cx="4209807" cy="3268512"/>
            </a:xfrm>
            <a:custGeom>
              <a:avLst/>
              <a:gdLst/>
              <a:ahLst/>
              <a:cxnLst/>
              <a:rect l="l" t="t" r="r" b="b"/>
              <a:pathLst>
                <a:path w="17531" h="13611" extrusionOk="0">
                  <a:moveTo>
                    <a:pt x="12712" y="0"/>
                  </a:moveTo>
                  <a:lnTo>
                    <a:pt x="1" y="13611"/>
                  </a:lnTo>
                  <a:lnTo>
                    <a:pt x="11172" y="13611"/>
                  </a:lnTo>
                  <a:lnTo>
                    <a:pt x="175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4598626" y="3113354"/>
              <a:ext cx="2683989" cy="3268512"/>
            </a:xfrm>
            <a:custGeom>
              <a:avLst/>
              <a:gdLst/>
              <a:ahLst/>
              <a:cxnLst/>
              <a:rect l="l" t="t" r="r" b="b"/>
              <a:pathLst>
                <a:path w="11177" h="13611" extrusionOk="0">
                  <a:moveTo>
                    <a:pt x="0" y="0"/>
                  </a:moveTo>
                  <a:lnTo>
                    <a:pt x="0" y="13611"/>
                  </a:lnTo>
                  <a:lnTo>
                    <a:pt x="11176" y="13611"/>
                  </a:lnTo>
                  <a:lnTo>
                    <a:pt x="4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6912590" y="3113354"/>
              <a:ext cx="5736585" cy="3268512"/>
            </a:xfrm>
            <a:custGeom>
              <a:avLst/>
              <a:gdLst/>
              <a:ahLst/>
              <a:cxnLst/>
              <a:rect l="l" t="t" r="r" b="b"/>
              <a:pathLst>
                <a:path w="23889" h="13611" extrusionOk="0">
                  <a:moveTo>
                    <a:pt x="1" y="0"/>
                  </a:moveTo>
                  <a:lnTo>
                    <a:pt x="12712" y="13611"/>
                  </a:lnTo>
                  <a:lnTo>
                    <a:pt x="23888" y="13611"/>
                  </a:lnTo>
                  <a:lnTo>
                    <a:pt x="4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7"/>
          <p:cNvGrpSpPr/>
          <p:nvPr/>
        </p:nvGrpSpPr>
        <p:grpSpPr>
          <a:xfrm>
            <a:off x="-1513928" y="4497191"/>
            <a:ext cx="12171686" cy="208608"/>
            <a:chOff x="26" y="3997406"/>
            <a:chExt cx="13412326" cy="229871"/>
          </a:xfrm>
        </p:grpSpPr>
        <p:grpSp>
          <p:nvGrpSpPr>
            <p:cNvPr id="322" name="Google Shape;322;p7"/>
            <p:cNvGrpSpPr/>
            <p:nvPr/>
          </p:nvGrpSpPr>
          <p:grpSpPr>
            <a:xfrm>
              <a:off x="26" y="3997406"/>
              <a:ext cx="7221926" cy="229871"/>
              <a:chOff x="0" y="3997325"/>
              <a:chExt cx="9143993" cy="291050"/>
            </a:xfrm>
          </p:grpSpPr>
          <p:sp>
            <p:nvSpPr>
              <p:cNvPr id="323" name="Google Shape;323;p7"/>
              <p:cNvSpPr/>
              <p:nvPr/>
            </p:nvSpPr>
            <p:spPr>
              <a:xfrm>
                <a:off x="0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7221944" y="3997406"/>
              <a:ext cx="6190407" cy="229871"/>
              <a:chOff x="1306050" y="3997325"/>
              <a:chExt cx="7837943" cy="29105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7" name="Google Shape;337;p7"/>
          <p:cNvGrpSpPr/>
          <p:nvPr/>
        </p:nvGrpSpPr>
        <p:grpSpPr>
          <a:xfrm>
            <a:off x="6160311" y="-436253"/>
            <a:ext cx="3741865" cy="6016006"/>
            <a:chOff x="4594175" y="578725"/>
            <a:chExt cx="2777100" cy="4464900"/>
          </a:xfrm>
        </p:grpSpPr>
        <p:sp>
          <p:nvSpPr>
            <p:cNvPr id="338" name="Google Shape;338;p7"/>
            <p:cNvSpPr/>
            <p:nvPr/>
          </p:nvSpPr>
          <p:spPr>
            <a:xfrm>
              <a:off x="7272800" y="35807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5" y="0"/>
                  </a:moveTo>
                  <a:lnTo>
                    <a:pt x="1" y="3615"/>
                  </a:lnTo>
                  <a:lnTo>
                    <a:pt x="1435" y="4605"/>
                  </a:lnTo>
                  <a:lnTo>
                    <a:pt x="3939" y="1000"/>
                  </a:lnTo>
                  <a:lnTo>
                    <a:pt x="2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7040050" y="4734375"/>
              <a:ext cx="117925" cy="84075"/>
            </a:xfrm>
            <a:custGeom>
              <a:avLst/>
              <a:gdLst/>
              <a:ahLst/>
              <a:cxnLst/>
              <a:rect l="l" t="t" r="r" b="b"/>
              <a:pathLst>
                <a:path w="4717" h="3363" extrusionOk="0">
                  <a:moveTo>
                    <a:pt x="698" y="0"/>
                  </a:moveTo>
                  <a:lnTo>
                    <a:pt x="1" y="1606"/>
                  </a:lnTo>
                  <a:lnTo>
                    <a:pt x="4020" y="3363"/>
                  </a:lnTo>
                  <a:lnTo>
                    <a:pt x="4717" y="1767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2150" y="4509200"/>
              <a:ext cx="50250" cy="112350"/>
            </a:xfrm>
            <a:custGeom>
              <a:avLst/>
              <a:gdLst/>
              <a:ahLst/>
              <a:cxnLst/>
              <a:rect l="l" t="t" r="r" b="b"/>
              <a:pathLst>
                <a:path w="2010" h="4494" extrusionOk="0">
                  <a:moveTo>
                    <a:pt x="273" y="0"/>
                  </a:moveTo>
                  <a:lnTo>
                    <a:pt x="0" y="4393"/>
                  </a:lnTo>
                  <a:lnTo>
                    <a:pt x="1747" y="4494"/>
                  </a:lnTo>
                  <a:lnTo>
                    <a:pt x="201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5988400" y="4931275"/>
              <a:ext cx="50525" cy="112350"/>
            </a:xfrm>
            <a:custGeom>
              <a:avLst/>
              <a:gdLst/>
              <a:ahLst/>
              <a:cxnLst/>
              <a:rect l="l" t="t" r="r" b="b"/>
              <a:pathLst>
                <a:path w="2021" h="449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94"/>
                  </a:lnTo>
                  <a:lnTo>
                    <a:pt x="202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6647775" y="3763500"/>
              <a:ext cx="118425" cy="82825"/>
            </a:xfrm>
            <a:custGeom>
              <a:avLst/>
              <a:gdLst/>
              <a:ahLst/>
              <a:cxnLst/>
              <a:rect l="l" t="t" r="r" b="b"/>
              <a:pathLst>
                <a:path w="4737" h="3313" extrusionOk="0">
                  <a:moveTo>
                    <a:pt x="677" y="0"/>
                  </a:moveTo>
                  <a:lnTo>
                    <a:pt x="0" y="1616"/>
                  </a:lnTo>
                  <a:lnTo>
                    <a:pt x="4060" y="3312"/>
                  </a:lnTo>
                  <a:lnTo>
                    <a:pt x="4736" y="1696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6832300" y="3966950"/>
              <a:ext cx="107325" cy="109575"/>
            </a:xfrm>
            <a:custGeom>
              <a:avLst/>
              <a:gdLst/>
              <a:ahLst/>
              <a:cxnLst/>
              <a:rect l="l" t="t" r="r" b="b"/>
              <a:pathLst>
                <a:path w="4293" h="4383" extrusionOk="0">
                  <a:moveTo>
                    <a:pt x="1263" y="1"/>
                  </a:moveTo>
                  <a:lnTo>
                    <a:pt x="1" y="1202"/>
                  </a:lnTo>
                  <a:lnTo>
                    <a:pt x="3030" y="4383"/>
                  </a:lnTo>
                  <a:lnTo>
                    <a:pt x="4292" y="3181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5728900" y="1099750"/>
              <a:ext cx="107825" cy="109350"/>
            </a:xfrm>
            <a:custGeom>
              <a:avLst/>
              <a:gdLst/>
              <a:ahLst/>
              <a:cxnLst/>
              <a:rect l="l" t="t" r="r" b="b"/>
              <a:pathLst>
                <a:path w="4313" h="4374" extrusionOk="0">
                  <a:moveTo>
                    <a:pt x="3060" y="1"/>
                  </a:moveTo>
                  <a:lnTo>
                    <a:pt x="0" y="3161"/>
                  </a:lnTo>
                  <a:lnTo>
                    <a:pt x="1263" y="4373"/>
                  </a:lnTo>
                  <a:lnTo>
                    <a:pt x="4312" y="1213"/>
                  </a:lnTo>
                  <a:lnTo>
                    <a:pt x="30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5288400" y="1057100"/>
              <a:ext cx="118150" cy="82075"/>
            </a:xfrm>
            <a:custGeom>
              <a:avLst/>
              <a:gdLst/>
              <a:ahLst/>
              <a:cxnLst/>
              <a:rect l="l" t="t" r="r" b="b"/>
              <a:pathLst>
                <a:path w="4726" h="3283" extrusionOk="0">
                  <a:moveTo>
                    <a:pt x="4069" y="0"/>
                  </a:moveTo>
                  <a:lnTo>
                    <a:pt x="0" y="1667"/>
                  </a:lnTo>
                  <a:lnTo>
                    <a:pt x="667" y="3282"/>
                  </a:lnTo>
                  <a:lnTo>
                    <a:pt x="4726" y="1616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5408550" y="779175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83" y="0"/>
                  </a:moveTo>
                  <a:lnTo>
                    <a:pt x="1" y="1171"/>
                  </a:lnTo>
                  <a:lnTo>
                    <a:pt x="2959" y="4413"/>
                  </a:lnTo>
                  <a:lnTo>
                    <a:pt x="4252" y="3231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6154000" y="626950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93" y="0"/>
                  </a:moveTo>
                  <a:lnTo>
                    <a:pt x="1" y="1172"/>
                  </a:lnTo>
                  <a:lnTo>
                    <a:pt x="2969" y="4413"/>
                  </a:lnTo>
                  <a:lnTo>
                    <a:pt x="4252" y="3231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6918900" y="1493300"/>
              <a:ext cx="111350" cy="105550"/>
            </a:xfrm>
            <a:custGeom>
              <a:avLst/>
              <a:gdLst/>
              <a:ahLst/>
              <a:cxnLst/>
              <a:rect l="l" t="t" r="r" b="b"/>
              <a:pathLst>
                <a:path w="4454" h="4222" extrusionOk="0">
                  <a:moveTo>
                    <a:pt x="1151" y="1"/>
                  </a:moveTo>
                  <a:lnTo>
                    <a:pt x="0" y="1314"/>
                  </a:lnTo>
                  <a:lnTo>
                    <a:pt x="3292" y="4222"/>
                  </a:lnTo>
                  <a:lnTo>
                    <a:pt x="4453" y="2909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7187750" y="3961900"/>
              <a:ext cx="111325" cy="105300"/>
            </a:xfrm>
            <a:custGeom>
              <a:avLst/>
              <a:gdLst/>
              <a:ahLst/>
              <a:cxnLst/>
              <a:rect l="l" t="t" r="r" b="b"/>
              <a:pathLst>
                <a:path w="4453" h="4212" extrusionOk="0">
                  <a:moveTo>
                    <a:pt x="1161" y="1"/>
                  </a:moveTo>
                  <a:lnTo>
                    <a:pt x="0" y="1313"/>
                  </a:lnTo>
                  <a:lnTo>
                    <a:pt x="3302" y="4211"/>
                  </a:lnTo>
                  <a:lnTo>
                    <a:pt x="4453" y="2909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6430175" y="1376175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0" y="738"/>
                  </a:lnTo>
                  <a:lnTo>
                    <a:pt x="1848" y="4716"/>
                  </a:lnTo>
                  <a:lnTo>
                    <a:pt x="3433" y="397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004975" y="9536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1232" y="0"/>
                  </a:moveTo>
                  <a:lnTo>
                    <a:pt x="0" y="1232"/>
                  </a:lnTo>
                  <a:lnTo>
                    <a:pt x="3100" y="4342"/>
                  </a:lnTo>
                  <a:lnTo>
                    <a:pt x="4342" y="3100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6735875" y="1146450"/>
              <a:ext cx="89375" cy="117675"/>
            </a:xfrm>
            <a:custGeom>
              <a:avLst/>
              <a:gdLst/>
              <a:ahLst/>
              <a:cxnLst/>
              <a:rect l="l" t="t" r="r" b="b"/>
              <a:pathLst>
                <a:path w="3575" h="4707" extrusionOk="0">
                  <a:moveTo>
                    <a:pt x="2030" y="1"/>
                  </a:moveTo>
                  <a:lnTo>
                    <a:pt x="0" y="3899"/>
                  </a:lnTo>
                  <a:lnTo>
                    <a:pt x="1545" y="4706"/>
                  </a:lnTo>
                  <a:lnTo>
                    <a:pt x="3575" y="819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6728800" y="616100"/>
              <a:ext cx="89650" cy="117650"/>
            </a:xfrm>
            <a:custGeom>
              <a:avLst/>
              <a:gdLst/>
              <a:ahLst/>
              <a:cxnLst/>
              <a:rect l="l" t="t" r="r" b="b"/>
              <a:pathLst>
                <a:path w="3586" h="4706" extrusionOk="0">
                  <a:moveTo>
                    <a:pt x="2040" y="0"/>
                  </a:moveTo>
                  <a:lnTo>
                    <a:pt x="1" y="3888"/>
                  </a:lnTo>
                  <a:lnTo>
                    <a:pt x="1546" y="4705"/>
                  </a:lnTo>
                  <a:lnTo>
                    <a:pt x="3585" y="808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6349900" y="1975225"/>
              <a:ext cx="98975" cy="114875"/>
            </a:xfrm>
            <a:custGeom>
              <a:avLst/>
              <a:gdLst/>
              <a:ahLst/>
              <a:cxnLst/>
              <a:rect l="l" t="t" r="r" b="b"/>
              <a:pathLst>
                <a:path w="3959" h="4595" extrusionOk="0">
                  <a:moveTo>
                    <a:pt x="2525" y="0"/>
                  </a:moveTo>
                  <a:lnTo>
                    <a:pt x="0" y="3595"/>
                  </a:lnTo>
                  <a:lnTo>
                    <a:pt x="1434" y="4595"/>
                  </a:lnTo>
                  <a:lnTo>
                    <a:pt x="3959" y="1000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7216275" y="701425"/>
              <a:ext cx="98725" cy="115125"/>
            </a:xfrm>
            <a:custGeom>
              <a:avLst/>
              <a:gdLst/>
              <a:ahLst/>
              <a:cxnLst/>
              <a:rect l="l" t="t" r="r" b="b"/>
              <a:pathLst>
                <a:path w="3949" h="4605" extrusionOk="0">
                  <a:moveTo>
                    <a:pt x="2514" y="0"/>
                  </a:moveTo>
                  <a:lnTo>
                    <a:pt x="0" y="3605"/>
                  </a:lnTo>
                  <a:lnTo>
                    <a:pt x="1424" y="4604"/>
                  </a:lnTo>
                  <a:lnTo>
                    <a:pt x="3948" y="1000"/>
                  </a:lnTo>
                  <a:lnTo>
                    <a:pt x="2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6642225" y="1746500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6" y="1"/>
                  </a:moveTo>
                  <a:lnTo>
                    <a:pt x="0" y="2283"/>
                  </a:lnTo>
                  <a:lnTo>
                    <a:pt x="909" y="3777"/>
                  </a:lnTo>
                  <a:lnTo>
                    <a:pt x="4655" y="148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7189250" y="2557075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7" y="1"/>
                  </a:moveTo>
                  <a:lnTo>
                    <a:pt x="1" y="2283"/>
                  </a:lnTo>
                  <a:lnTo>
                    <a:pt x="909" y="3777"/>
                  </a:lnTo>
                  <a:lnTo>
                    <a:pt x="4656" y="1485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198600" y="1955525"/>
              <a:ext cx="116400" cy="94700"/>
            </a:xfrm>
            <a:custGeom>
              <a:avLst/>
              <a:gdLst/>
              <a:ahLst/>
              <a:cxnLst/>
              <a:rect l="l" t="t" r="r" b="b"/>
              <a:pathLst>
                <a:path w="4656" h="3788" extrusionOk="0">
                  <a:moveTo>
                    <a:pt x="3746" y="1"/>
                  </a:moveTo>
                  <a:lnTo>
                    <a:pt x="0" y="2293"/>
                  </a:lnTo>
                  <a:lnTo>
                    <a:pt x="909" y="3787"/>
                  </a:lnTo>
                  <a:lnTo>
                    <a:pt x="4655" y="149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600575" y="2251375"/>
              <a:ext cx="112850" cy="102025"/>
            </a:xfrm>
            <a:custGeom>
              <a:avLst/>
              <a:gdLst/>
              <a:ahLst/>
              <a:cxnLst/>
              <a:rect l="l" t="t" r="r" b="b"/>
              <a:pathLst>
                <a:path w="4514" h="4081" extrusionOk="0">
                  <a:moveTo>
                    <a:pt x="1081" y="1"/>
                  </a:moveTo>
                  <a:lnTo>
                    <a:pt x="0" y="1364"/>
                  </a:lnTo>
                  <a:lnTo>
                    <a:pt x="3423" y="4080"/>
                  </a:lnTo>
                  <a:lnTo>
                    <a:pt x="4514" y="2717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47700" y="1077050"/>
              <a:ext cx="111350" cy="105525"/>
            </a:xfrm>
            <a:custGeom>
              <a:avLst/>
              <a:gdLst/>
              <a:ahLst/>
              <a:cxnLst/>
              <a:rect l="l" t="t" r="r" b="b"/>
              <a:pathLst>
                <a:path w="4454" h="4221" extrusionOk="0">
                  <a:moveTo>
                    <a:pt x="1151" y="0"/>
                  </a:moveTo>
                  <a:lnTo>
                    <a:pt x="0" y="1313"/>
                  </a:lnTo>
                  <a:lnTo>
                    <a:pt x="3292" y="4221"/>
                  </a:lnTo>
                  <a:lnTo>
                    <a:pt x="4453" y="2908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413000" y="888725"/>
              <a:ext cx="104550" cy="111850"/>
            </a:xfrm>
            <a:custGeom>
              <a:avLst/>
              <a:gdLst/>
              <a:ahLst/>
              <a:cxnLst/>
              <a:rect l="l" t="t" r="r" b="b"/>
              <a:pathLst>
                <a:path w="4182" h="4474" extrusionOk="0">
                  <a:moveTo>
                    <a:pt x="2858" y="0"/>
                  </a:moveTo>
                  <a:lnTo>
                    <a:pt x="1" y="3343"/>
                  </a:lnTo>
                  <a:lnTo>
                    <a:pt x="1323" y="4474"/>
                  </a:lnTo>
                  <a:lnTo>
                    <a:pt x="4181" y="1141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7256150" y="1355475"/>
              <a:ext cx="104525" cy="111850"/>
            </a:xfrm>
            <a:custGeom>
              <a:avLst/>
              <a:gdLst/>
              <a:ahLst/>
              <a:cxnLst/>
              <a:rect l="l" t="t" r="r" b="b"/>
              <a:pathLst>
                <a:path w="4181" h="4474" extrusionOk="0">
                  <a:moveTo>
                    <a:pt x="2858" y="1"/>
                  </a:moveTo>
                  <a:lnTo>
                    <a:pt x="0" y="3343"/>
                  </a:lnTo>
                  <a:lnTo>
                    <a:pt x="1323" y="4474"/>
                  </a:lnTo>
                  <a:lnTo>
                    <a:pt x="4181" y="1142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956350" y="800875"/>
              <a:ext cx="85850" cy="118175"/>
            </a:xfrm>
            <a:custGeom>
              <a:avLst/>
              <a:gdLst/>
              <a:ahLst/>
              <a:cxnLst/>
              <a:rect l="l" t="t" r="r" b="b"/>
              <a:pathLst>
                <a:path w="3434" h="4727" extrusionOk="0">
                  <a:moveTo>
                    <a:pt x="1586" y="0"/>
                  </a:moveTo>
                  <a:lnTo>
                    <a:pt x="0" y="738"/>
                  </a:lnTo>
                  <a:lnTo>
                    <a:pt x="1848" y="4726"/>
                  </a:lnTo>
                  <a:lnTo>
                    <a:pt x="3433" y="3989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645600" y="578725"/>
              <a:ext cx="89625" cy="117400"/>
            </a:xfrm>
            <a:custGeom>
              <a:avLst/>
              <a:gdLst/>
              <a:ahLst/>
              <a:cxnLst/>
              <a:rect l="l" t="t" r="r" b="b"/>
              <a:pathLst>
                <a:path w="3585" h="4696" extrusionOk="0">
                  <a:moveTo>
                    <a:pt x="2040" y="1"/>
                  </a:moveTo>
                  <a:lnTo>
                    <a:pt x="0" y="3888"/>
                  </a:lnTo>
                  <a:lnTo>
                    <a:pt x="1555" y="4696"/>
                  </a:lnTo>
                  <a:lnTo>
                    <a:pt x="3585" y="808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6821700" y="1967900"/>
              <a:ext cx="111350" cy="105275"/>
            </a:xfrm>
            <a:custGeom>
              <a:avLst/>
              <a:gdLst/>
              <a:ahLst/>
              <a:cxnLst/>
              <a:rect l="l" t="t" r="r" b="b"/>
              <a:pathLst>
                <a:path w="4454" h="4211" extrusionOk="0">
                  <a:moveTo>
                    <a:pt x="1162" y="0"/>
                  </a:moveTo>
                  <a:lnTo>
                    <a:pt x="1" y="1313"/>
                  </a:lnTo>
                  <a:lnTo>
                    <a:pt x="3302" y="4211"/>
                  </a:lnTo>
                  <a:lnTo>
                    <a:pt x="4454" y="2898"/>
                  </a:lnTo>
                  <a:lnTo>
                    <a:pt x="1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879850" y="1400150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1" y="738"/>
                  </a:lnTo>
                  <a:lnTo>
                    <a:pt x="1849" y="4717"/>
                  </a:lnTo>
                  <a:lnTo>
                    <a:pt x="3434" y="39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6139875" y="15019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3110" y="0"/>
                  </a:moveTo>
                  <a:lnTo>
                    <a:pt x="0" y="3110"/>
                  </a:lnTo>
                  <a:lnTo>
                    <a:pt x="1242" y="4342"/>
                  </a:lnTo>
                  <a:lnTo>
                    <a:pt x="4342" y="1232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6887850" y="3061700"/>
              <a:ext cx="116900" cy="68200"/>
            </a:xfrm>
            <a:custGeom>
              <a:avLst/>
              <a:gdLst/>
              <a:ahLst/>
              <a:cxnLst/>
              <a:rect l="l" t="t" r="r" b="b"/>
              <a:pathLst>
                <a:path w="4676" h="2728" extrusionOk="0">
                  <a:moveTo>
                    <a:pt x="404" y="1"/>
                  </a:moveTo>
                  <a:lnTo>
                    <a:pt x="0" y="1697"/>
                  </a:lnTo>
                  <a:lnTo>
                    <a:pt x="4271" y="2727"/>
                  </a:lnTo>
                  <a:lnTo>
                    <a:pt x="4675" y="103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6480650" y="2661100"/>
              <a:ext cx="113875" cy="101250"/>
            </a:xfrm>
            <a:custGeom>
              <a:avLst/>
              <a:gdLst/>
              <a:ahLst/>
              <a:cxnLst/>
              <a:rect l="l" t="t" r="r" b="b"/>
              <a:pathLst>
                <a:path w="4555" h="4050" extrusionOk="0">
                  <a:moveTo>
                    <a:pt x="1061" y="0"/>
                  </a:moveTo>
                  <a:lnTo>
                    <a:pt x="1" y="1394"/>
                  </a:lnTo>
                  <a:lnTo>
                    <a:pt x="3495" y="4049"/>
                  </a:lnTo>
                  <a:lnTo>
                    <a:pt x="4555" y="2666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6774750" y="2652500"/>
              <a:ext cx="74000" cy="117675"/>
            </a:xfrm>
            <a:custGeom>
              <a:avLst/>
              <a:gdLst/>
              <a:ahLst/>
              <a:cxnLst/>
              <a:rect l="l" t="t" r="r" b="b"/>
              <a:pathLst>
                <a:path w="2960" h="4707" extrusionOk="0">
                  <a:moveTo>
                    <a:pt x="1293" y="1"/>
                  </a:moveTo>
                  <a:lnTo>
                    <a:pt x="0" y="4191"/>
                  </a:lnTo>
                  <a:lnTo>
                    <a:pt x="1667" y="4706"/>
                  </a:lnTo>
                  <a:lnTo>
                    <a:pt x="2959" y="516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5358075" y="4848975"/>
              <a:ext cx="64125" cy="116150"/>
            </a:xfrm>
            <a:custGeom>
              <a:avLst/>
              <a:gdLst/>
              <a:ahLst/>
              <a:cxnLst/>
              <a:rect l="l" t="t" r="r" b="b"/>
              <a:pathLst>
                <a:path w="2565" h="4646" extrusionOk="0">
                  <a:moveTo>
                    <a:pt x="848" y="0"/>
                  </a:moveTo>
                  <a:lnTo>
                    <a:pt x="0" y="4312"/>
                  </a:lnTo>
                  <a:lnTo>
                    <a:pt x="1717" y="4645"/>
                  </a:lnTo>
                  <a:lnTo>
                    <a:pt x="2565" y="334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355200" y="39629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4" y="0"/>
                  </a:moveTo>
                  <a:lnTo>
                    <a:pt x="0" y="3605"/>
                  </a:lnTo>
                  <a:lnTo>
                    <a:pt x="1434" y="4605"/>
                  </a:lnTo>
                  <a:lnTo>
                    <a:pt x="3938" y="990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6350650" y="4351675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6568250" y="49340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5433800" y="4340050"/>
              <a:ext cx="112850" cy="52550"/>
            </a:xfrm>
            <a:custGeom>
              <a:avLst/>
              <a:gdLst/>
              <a:ahLst/>
              <a:cxnLst/>
              <a:rect l="l" t="t" r="r" b="b"/>
              <a:pathLst>
                <a:path w="4514" h="2102" extrusionOk="0">
                  <a:moveTo>
                    <a:pt x="142" y="1"/>
                  </a:moveTo>
                  <a:lnTo>
                    <a:pt x="0" y="1748"/>
                  </a:lnTo>
                  <a:lnTo>
                    <a:pt x="4383" y="2101"/>
                  </a:lnTo>
                  <a:lnTo>
                    <a:pt x="4514" y="354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5880875" y="4329700"/>
              <a:ext cx="99975" cy="114650"/>
            </a:xfrm>
            <a:custGeom>
              <a:avLst/>
              <a:gdLst/>
              <a:ahLst/>
              <a:cxnLst/>
              <a:rect l="l" t="t" r="r" b="b"/>
              <a:pathLst>
                <a:path w="3999" h="4586" extrusionOk="0">
                  <a:moveTo>
                    <a:pt x="2595" y="1"/>
                  </a:moveTo>
                  <a:lnTo>
                    <a:pt x="0" y="3555"/>
                  </a:lnTo>
                  <a:lnTo>
                    <a:pt x="1414" y="4585"/>
                  </a:lnTo>
                  <a:lnTo>
                    <a:pt x="3999" y="1031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652750" y="4274425"/>
              <a:ext cx="112875" cy="52525"/>
            </a:xfrm>
            <a:custGeom>
              <a:avLst/>
              <a:gdLst/>
              <a:ahLst/>
              <a:cxnLst/>
              <a:rect l="l" t="t" r="r" b="b"/>
              <a:pathLst>
                <a:path w="4515" h="2101" extrusionOk="0">
                  <a:moveTo>
                    <a:pt x="142" y="0"/>
                  </a:moveTo>
                  <a:lnTo>
                    <a:pt x="1" y="1747"/>
                  </a:lnTo>
                  <a:lnTo>
                    <a:pt x="4373" y="2101"/>
                  </a:lnTo>
                  <a:lnTo>
                    <a:pt x="4514" y="35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4921100" y="4629100"/>
              <a:ext cx="113875" cy="101000"/>
            </a:xfrm>
            <a:custGeom>
              <a:avLst/>
              <a:gdLst/>
              <a:ahLst/>
              <a:cxnLst/>
              <a:rect l="l" t="t" r="r" b="b"/>
              <a:pathLst>
                <a:path w="4555" h="4040" extrusionOk="0">
                  <a:moveTo>
                    <a:pt x="3504" y="0"/>
                  </a:moveTo>
                  <a:lnTo>
                    <a:pt x="0" y="2646"/>
                  </a:lnTo>
                  <a:lnTo>
                    <a:pt x="1061" y="4039"/>
                  </a:lnTo>
                  <a:lnTo>
                    <a:pt x="4554" y="1394"/>
                  </a:lnTo>
                  <a:lnTo>
                    <a:pt x="35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5623625" y="4190875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0"/>
                  </a:moveTo>
                  <a:lnTo>
                    <a:pt x="1" y="1535"/>
                  </a:lnTo>
                  <a:lnTo>
                    <a:pt x="3868" y="3615"/>
                  </a:lnTo>
                  <a:lnTo>
                    <a:pt x="4696" y="2080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5002625" y="4391800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1"/>
                  </a:moveTo>
                  <a:lnTo>
                    <a:pt x="1" y="1536"/>
                  </a:lnTo>
                  <a:lnTo>
                    <a:pt x="3868" y="3616"/>
                  </a:lnTo>
                  <a:lnTo>
                    <a:pt x="4696" y="2081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594175" y="4763900"/>
              <a:ext cx="118175" cy="80800"/>
            </a:xfrm>
            <a:custGeom>
              <a:avLst/>
              <a:gdLst/>
              <a:ahLst/>
              <a:cxnLst/>
              <a:rect l="l" t="t" r="r" b="b"/>
              <a:pathLst>
                <a:path w="4727" h="3232" extrusionOk="0">
                  <a:moveTo>
                    <a:pt x="647" y="1"/>
                  </a:moveTo>
                  <a:lnTo>
                    <a:pt x="1" y="1626"/>
                  </a:lnTo>
                  <a:lnTo>
                    <a:pt x="4090" y="3232"/>
                  </a:lnTo>
                  <a:lnTo>
                    <a:pt x="4727" y="1606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5416125" y="4546550"/>
              <a:ext cx="58850" cy="114875"/>
            </a:xfrm>
            <a:custGeom>
              <a:avLst/>
              <a:gdLst/>
              <a:ahLst/>
              <a:cxnLst/>
              <a:rect l="l" t="t" r="r" b="b"/>
              <a:pathLst>
                <a:path w="2354" h="4595" extrusionOk="0">
                  <a:moveTo>
                    <a:pt x="616" y="1"/>
                  </a:moveTo>
                  <a:lnTo>
                    <a:pt x="1" y="434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5211150" y="4145675"/>
              <a:ext cx="102775" cy="113125"/>
            </a:xfrm>
            <a:custGeom>
              <a:avLst/>
              <a:gdLst/>
              <a:ahLst/>
              <a:cxnLst/>
              <a:rect l="l" t="t" r="r" b="b"/>
              <a:pathLst>
                <a:path w="4111" h="4525" extrusionOk="0">
                  <a:moveTo>
                    <a:pt x="1364" y="1"/>
                  </a:moveTo>
                  <a:lnTo>
                    <a:pt x="0" y="1091"/>
                  </a:lnTo>
                  <a:lnTo>
                    <a:pt x="2737" y="4524"/>
                  </a:lnTo>
                  <a:lnTo>
                    <a:pt x="4110" y="3434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4687850" y="4469300"/>
              <a:ext cx="58825" cy="114900"/>
            </a:xfrm>
            <a:custGeom>
              <a:avLst/>
              <a:gdLst/>
              <a:ahLst/>
              <a:cxnLst/>
              <a:rect l="l" t="t" r="r" b="b"/>
              <a:pathLst>
                <a:path w="2353" h="4596" extrusionOk="0">
                  <a:moveTo>
                    <a:pt x="616" y="1"/>
                  </a:moveTo>
                  <a:lnTo>
                    <a:pt x="0" y="435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6327675" y="3632725"/>
              <a:ext cx="64150" cy="116400"/>
            </a:xfrm>
            <a:custGeom>
              <a:avLst/>
              <a:gdLst/>
              <a:ahLst/>
              <a:cxnLst/>
              <a:rect l="l" t="t" r="r" b="b"/>
              <a:pathLst>
                <a:path w="2566" h="4656" extrusionOk="0">
                  <a:moveTo>
                    <a:pt x="849" y="1"/>
                  </a:moveTo>
                  <a:lnTo>
                    <a:pt x="1" y="4312"/>
                  </a:lnTo>
                  <a:lnTo>
                    <a:pt x="1717" y="4655"/>
                  </a:lnTo>
                  <a:lnTo>
                    <a:pt x="2565" y="344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6478375" y="3420425"/>
              <a:ext cx="98225" cy="114875"/>
            </a:xfrm>
            <a:custGeom>
              <a:avLst/>
              <a:gdLst/>
              <a:ahLst/>
              <a:cxnLst/>
              <a:rect l="l" t="t" r="r" b="b"/>
              <a:pathLst>
                <a:path w="3929" h="4595" extrusionOk="0">
                  <a:moveTo>
                    <a:pt x="2505" y="0"/>
                  </a:moveTo>
                  <a:lnTo>
                    <a:pt x="1" y="3605"/>
                  </a:lnTo>
                  <a:lnTo>
                    <a:pt x="1425" y="4595"/>
                  </a:lnTo>
                  <a:lnTo>
                    <a:pt x="3929" y="990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6371350" y="31124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93" y="1"/>
                  </a:moveTo>
                  <a:lnTo>
                    <a:pt x="1" y="213"/>
                  </a:lnTo>
                  <a:lnTo>
                    <a:pt x="91" y="1959"/>
                  </a:lnTo>
                  <a:lnTo>
                    <a:pt x="4474" y="173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7052925" y="3360350"/>
              <a:ext cx="63900" cy="116400"/>
            </a:xfrm>
            <a:custGeom>
              <a:avLst/>
              <a:gdLst/>
              <a:ahLst/>
              <a:cxnLst/>
              <a:rect l="l" t="t" r="r" b="b"/>
              <a:pathLst>
                <a:path w="2556" h="4656" extrusionOk="0">
                  <a:moveTo>
                    <a:pt x="849" y="0"/>
                  </a:moveTo>
                  <a:lnTo>
                    <a:pt x="1" y="4312"/>
                  </a:lnTo>
                  <a:lnTo>
                    <a:pt x="1718" y="4655"/>
                  </a:lnTo>
                  <a:lnTo>
                    <a:pt x="2556" y="344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772225" y="42499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97"/>
                  </a:lnTo>
                  <a:lnTo>
                    <a:pt x="4262" y="2798"/>
                  </a:lnTo>
                  <a:lnTo>
                    <a:pt x="4696" y="1102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5910150" y="46268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87"/>
                  </a:lnTo>
                  <a:lnTo>
                    <a:pt x="4251" y="2798"/>
                  </a:lnTo>
                  <a:lnTo>
                    <a:pt x="4696" y="110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93" name="Google Shape;393;p8"/>
          <p:cNvGrpSpPr/>
          <p:nvPr/>
        </p:nvGrpSpPr>
        <p:grpSpPr>
          <a:xfrm>
            <a:off x="-5596073" y="4700231"/>
            <a:ext cx="20336146" cy="3511718"/>
            <a:chOff x="-5596083" y="4138656"/>
            <a:chExt cx="20336146" cy="3511718"/>
          </a:xfrm>
        </p:grpSpPr>
        <p:sp>
          <p:nvSpPr>
            <p:cNvPr id="394" name="Google Shape;394;p8"/>
            <p:cNvSpPr/>
            <p:nvPr/>
          </p:nvSpPr>
          <p:spPr>
            <a:xfrm>
              <a:off x="-5596083" y="4138656"/>
              <a:ext cx="20336146" cy="3511718"/>
            </a:xfrm>
            <a:custGeom>
              <a:avLst/>
              <a:gdLst/>
              <a:ahLst/>
              <a:cxnLst/>
              <a:rect l="l" t="t" r="r" b="b"/>
              <a:pathLst>
                <a:path w="284810" h="49182" extrusionOk="0">
                  <a:moveTo>
                    <a:pt x="284810" y="49182"/>
                  </a:moveTo>
                  <a:lnTo>
                    <a:pt x="0" y="49182"/>
                  </a:lnTo>
                  <a:lnTo>
                    <a:pt x="75771" y="0"/>
                  </a:lnTo>
                  <a:lnTo>
                    <a:pt x="208932" y="0"/>
                  </a:lnTo>
                  <a:close/>
                </a:path>
              </a:pathLst>
            </a:custGeom>
            <a:solidFill>
              <a:srgbClr val="80B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-5586943" y="4143226"/>
              <a:ext cx="5872713" cy="3501079"/>
            </a:xfrm>
            <a:custGeom>
              <a:avLst/>
              <a:gdLst/>
              <a:ahLst/>
              <a:cxnLst/>
              <a:rect l="l" t="t" r="r" b="b"/>
              <a:pathLst>
                <a:path w="82248" h="49033" extrusionOk="0">
                  <a:moveTo>
                    <a:pt x="14364" y="49032"/>
                  </a:moveTo>
                  <a:lnTo>
                    <a:pt x="0" y="49032"/>
                  </a:lnTo>
                  <a:lnTo>
                    <a:pt x="75515" y="0"/>
                  </a:lnTo>
                  <a:lnTo>
                    <a:pt x="82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-3831870" y="4143226"/>
              <a:ext cx="4940268" cy="3501079"/>
            </a:xfrm>
            <a:custGeom>
              <a:avLst/>
              <a:gdLst/>
              <a:ahLst/>
              <a:cxnLst/>
              <a:rect l="l" t="t" r="r" b="b"/>
              <a:pathLst>
                <a:path w="69189" h="49033" extrusionOk="0">
                  <a:moveTo>
                    <a:pt x="14321" y="49032"/>
                  </a:moveTo>
                  <a:lnTo>
                    <a:pt x="0" y="49032"/>
                  </a:lnTo>
                  <a:lnTo>
                    <a:pt x="62455" y="0"/>
                  </a:lnTo>
                  <a:lnTo>
                    <a:pt x="69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-2078296" y="4143226"/>
              <a:ext cx="4007751" cy="3501079"/>
            </a:xfrm>
            <a:custGeom>
              <a:avLst/>
              <a:gdLst/>
              <a:ahLst/>
              <a:cxnLst/>
              <a:rect l="l" t="t" r="r" b="b"/>
              <a:pathLst>
                <a:path w="56129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49396" y="0"/>
                  </a:lnTo>
                  <a:lnTo>
                    <a:pt x="56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-324722" y="4143226"/>
              <a:ext cx="3076805" cy="3501079"/>
            </a:xfrm>
            <a:custGeom>
              <a:avLst/>
              <a:gdLst/>
              <a:ahLst/>
              <a:cxnLst/>
              <a:rect l="l" t="t" r="r" b="b"/>
              <a:pathLst>
                <a:path w="43091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36357" y="0"/>
                  </a:lnTo>
                  <a:lnTo>
                    <a:pt x="430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1430352" y="4143226"/>
              <a:ext cx="2144288" cy="3501079"/>
            </a:xfrm>
            <a:custGeom>
              <a:avLst/>
              <a:gdLst/>
              <a:ahLst/>
              <a:cxnLst/>
              <a:rect l="l" t="t" r="r" b="b"/>
              <a:pathLst>
                <a:path w="30031" h="49033" extrusionOk="0">
                  <a:moveTo>
                    <a:pt x="14321" y="49032"/>
                  </a:moveTo>
                  <a:lnTo>
                    <a:pt x="0" y="49032"/>
                  </a:lnTo>
                  <a:lnTo>
                    <a:pt x="23319" y="0"/>
                  </a:lnTo>
                  <a:lnTo>
                    <a:pt x="300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183926" y="4143226"/>
              <a:ext cx="1211843" cy="3501079"/>
            </a:xfrm>
            <a:custGeom>
              <a:avLst/>
              <a:gdLst/>
              <a:ahLst/>
              <a:cxnLst/>
              <a:rect l="l" t="t" r="r" b="b"/>
              <a:pathLst>
                <a:path w="16972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10281" y="0"/>
                  </a:lnTo>
                  <a:lnTo>
                    <a:pt x="169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4739072" y="4143226"/>
              <a:ext cx="1220983" cy="3501079"/>
            </a:xfrm>
            <a:custGeom>
              <a:avLst/>
              <a:gdLst/>
              <a:ahLst/>
              <a:cxnLst/>
              <a:rect l="l" t="t" r="r" b="b"/>
              <a:pathLst>
                <a:path w="17100" h="49033" extrusionOk="0">
                  <a:moveTo>
                    <a:pt x="17099" y="49032"/>
                  </a:moveTo>
                  <a:lnTo>
                    <a:pt x="2757" y="49032"/>
                  </a:lnTo>
                  <a:lnTo>
                    <a:pt x="0" y="0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5561629" y="4143226"/>
              <a:ext cx="2152000" cy="3501079"/>
            </a:xfrm>
            <a:custGeom>
              <a:avLst/>
              <a:gdLst/>
              <a:ahLst/>
              <a:cxnLst/>
              <a:rect l="l" t="t" r="r" b="b"/>
              <a:pathLst>
                <a:path w="30139" h="49033" extrusionOk="0">
                  <a:moveTo>
                    <a:pt x="30138" y="49032"/>
                  </a:moveTo>
                  <a:lnTo>
                    <a:pt x="15818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384257" y="4143226"/>
              <a:ext cx="3084445" cy="3501079"/>
            </a:xfrm>
            <a:custGeom>
              <a:avLst/>
              <a:gdLst/>
              <a:ahLst/>
              <a:cxnLst/>
              <a:rect l="l" t="t" r="r" b="b"/>
              <a:pathLst>
                <a:path w="43198" h="49033" extrusionOk="0">
                  <a:moveTo>
                    <a:pt x="43197" y="49032"/>
                  </a:moveTo>
                  <a:lnTo>
                    <a:pt x="28855" y="49032"/>
                  </a:lnTo>
                  <a:lnTo>
                    <a:pt x="0" y="0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7206885" y="4143226"/>
              <a:ext cx="4015391" cy="3501079"/>
            </a:xfrm>
            <a:custGeom>
              <a:avLst/>
              <a:gdLst/>
              <a:ahLst/>
              <a:cxnLst/>
              <a:rect l="l" t="t" r="r" b="b"/>
              <a:pathLst>
                <a:path w="56236" h="49033" extrusionOk="0">
                  <a:moveTo>
                    <a:pt x="56235" y="49032"/>
                  </a:moveTo>
                  <a:lnTo>
                    <a:pt x="41915" y="49032"/>
                  </a:lnTo>
                  <a:lnTo>
                    <a:pt x="0" y="0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8029442" y="4143226"/>
              <a:ext cx="4946408" cy="3501079"/>
            </a:xfrm>
            <a:custGeom>
              <a:avLst/>
              <a:gdLst/>
              <a:ahLst/>
              <a:cxnLst/>
              <a:rect l="l" t="t" r="r" b="b"/>
              <a:pathLst>
                <a:path w="69275" h="49033" extrusionOk="0">
                  <a:moveTo>
                    <a:pt x="69274" y="49032"/>
                  </a:moveTo>
                  <a:lnTo>
                    <a:pt x="54953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8850499" y="4143226"/>
              <a:ext cx="5880424" cy="3501079"/>
            </a:xfrm>
            <a:custGeom>
              <a:avLst/>
              <a:gdLst/>
              <a:ahLst/>
              <a:cxnLst/>
              <a:rect l="l" t="t" r="r" b="b"/>
              <a:pathLst>
                <a:path w="82356" h="49033" extrusionOk="0">
                  <a:moveTo>
                    <a:pt x="82355" y="49032"/>
                  </a:moveTo>
                  <a:lnTo>
                    <a:pt x="68013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7" name="Google Shape;407;p8"/>
            <p:cNvGrpSpPr/>
            <p:nvPr/>
          </p:nvGrpSpPr>
          <p:grpSpPr>
            <a:xfrm>
              <a:off x="-4225655" y="4326373"/>
              <a:ext cx="17593719" cy="3021825"/>
              <a:chOff x="-4225655" y="4326373"/>
              <a:chExt cx="17593719" cy="3021825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-4225655" y="4326373"/>
                <a:ext cx="8790790" cy="3021825"/>
              </a:xfrm>
              <a:custGeom>
                <a:avLst/>
                <a:gdLst/>
                <a:ahLst/>
                <a:cxnLst/>
                <a:rect l="l" t="t" r="r" b="b"/>
                <a:pathLst>
                  <a:path w="123116" h="42321" fill="none" extrusionOk="0">
                    <a:moveTo>
                      <a:pt x="123116" y="42321"/>
                    </a:moveTo>
                    <a:lnTo>
                      <a:pt x="1" y="42321"/>
                    </a:lnTo>
                    <a:lnTo>
                      <a:pt x="58609" y="0"/>
                    </a:lnTo>
                    <a:lnTo>
                      <a:pt x="123116" y="0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-3473215" y="4871174"/>
                <a:ext cx="4067301" cy="1933723"/>
              </a:xfrm>
              <a:custGeom>
                <a:avLst/>
                <a:gdLst/>
                <a:ahLst/>
                <a:cxnLst/>
                <a:rect l="l" t="t" r="r" b="b"/>
                <a:pathLst>
                  <a:path w="56963" h="27082" fill="none" extrusionOk="0">
                    <a:moveTo>
                      <a:pt x="29176" y="27082"/>
                    </a:moveTo>
                    <a:lnTo>
                      <a:pt x="0" y="27082"/>
                    </a:lnTo>
                    <a:lnTo>
                      <a:pt x="37512" y="1"/>
                    </a:lnTo>
                    <a:lnTo>
                      <a:pt x="56962" y="1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-765847" y="5477096"/>
                <a:ext cx="903599" cy="721951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10111" fill="none" extrusionOk="0">
                    <a:moveTo>
                      <a:pt x="10346" y="0"/>
                    </a:moveTo>
                    <a:lnTo>
                      <a:pt x="1" y="10110"/>
                    </a:lnTo>
                    <a:cubicBezTo>
                      <a:pt x="4767" y="8956"/>
                      <a:pt x="8828" y="7118"/>
                      <a:pt x="10731" y="5044"/>
                    </a:cubicBezTo>
                    <a:cubicBezTo>
                      <a:pt x="12654" y="2993"/>
                      <a:pt x="12334" y="1176"/>
                      <a:pt x="10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-1119860" y="5806690"/>
                <a:ext cx="178578" cy="64191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899" extrusionOk="0">
                    <a:moveTo>
                      <a:pt x="1753" y="1"/>
                    </a:moveTo>
                    <a:cubicBezTo>
                      <a:pt x="1218" y="1"/>
                      <a:pt x="706" y="151"/>
                      <a:pt x="257" y="428"/>
                    </a:cubicBezTo>
                    <a:cubicBezTo>
                      <a:pt x="0" y="664"/>
                      <a:pt x="171" y="899"/>
                      <a:pt x="748" y="899"/>
                    </a:cubicBezTo>
                    <a:cubicBezTo>
                      <a:pt x="1261" y="899"/>
                      <a:pt x="1796" y="728"/>
                      <a:pt x="2244" y="428"/>
                    </a:cubicBezTo>
                    <a:cubicBezTo>
                      <a:pt x="2501" y="193"/>
                      <a:pt x="2287" y="1"/>
                      <a:pt x="17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-2676577" y="5445036"/>
                <a:ext cx="1691097" cy="787570"/>
              </a:xfrm>
              <a:custGeom>
                <a:avLst/>
                <a:gdLst/>
                <a:ahLst/>
                <a:cxnLst/>
                <a:rect l="l" t="t" r="r" b="b"/>
                <a:pathLst>
                  <a:path w="23684" h="11030" fill="none" extrusionOk="0">
                    <a:moveTo>
                      <a:pt x="9940" y="11029"/>
                    </a:moveTo>
                    <a:lnTo>
                      <a:pt x="1" y="11029"/>
                    </a:lnTo>
                    <a:lnTo>
                      <a:pt x="15240" y="0"/>
                    </a:lnTo>
                    <a:lnTo>
                      <a:pt x="23683" y="0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4572704" y="4326373"/>
                <a:ext cx="8795360" cy="3021825"/>
              </a:xfrm>
              <a:custGeom>
                <a:avLst/>
                <a:gdLst/>
                <a:ahLst/>
                <a:cxnLst/>
                <a:rect l="l" t="t" r="r" b="b"/>
                <a:pathLst>
                  <a:path w="123180" h="42321" fill="none" extrusionOk="0">
                    <a:moveTo>
                      <a:pt x="0" y="0"/>
                    </a:moveTo>
                    <a:lnTo>
                      <a:pt x="64486" y="0"/>
                    </a:lnTo>
                    <a:lnTo>
                      <a:pt x="123179" y="42321"/>
                    </a:lnTo>
                    <a:lnTo>
                      <a:pt x="107" y="42321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8543754" y="4871174"/>
                <a:ext cx="4071870" cy="1933723"/>
              </a:xfrm>
              <a:custGeom>
                <a:avLst/>
                <a:gdLst/>
                <a:ahLst/>
                <a:cxnLst/>
                <a:rect l="l" t="t" r="r" b="b"/>
                <a:pathLst>
                  <a:path w="57027" h="27082" fill="none" extrusionOk="0">
                    <a:moveTo>
                      <a:pt x="1" y="1"/>
                    </a:moveTo>
                    <a:lnTo>
                      <a:pt x="19451" y="1"/>
                    </a:lnTo>
                    <a:lnTo>
                      <a:pt x="57027" y="27082"/>
                    </a:lnTo>
                    <a:lnTo>
                      <a:pt x="27851" y="27082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9000088" y="5477096"/>
                <a:ext cx="908168" cy="721951"/>
              </a:xfrm>
              <a:custGeom>
                <a:avLst/>
                <a:gdLst/>
                <a:ahLst/>
                <a:cxnLst/>
                <a:rect l="l" t="t" r="r" b="b"/>
                <a:pathLst>
                  <a:path w="12719" h="10111" fill="none" extrusionOk="0">
                    <a:moveTo>
                      <a:pt x="12718" y="10110"/>
                    </a:moveTo>
                    <a:lnTo>
                      <a:pt x="2352" y="0"/>
                    </a:lnTo>
                    <a:cubicBezTo>
                      <a:pt x="343" y="1176"/>
                      <a:pt x="1" y="2993"/>
                      <a:pt x="1946" y="5044"/>
                    </a:cubicBezTo>
                    <a:cubicBezTo>
                      <a:pt x="3891" y="7118"/>
                      <a:pt x="7930" y="8956"/>
                      <a:pt x="12718" y="10110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10082121" y="5806690"/>
                <a:ext cx="180149" cy="6419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899" extrusionOk="0">
                    <a:moveTo>
                      <a:pt x="728" y="1"/>
                    </a:moveTo>
                    <a:cubicBezTo>
                      <a:pt x="193" y="1"/>
                      <a:pt x="1" y="193"/>
                      <a:pt x="257" y="428"/>
                    </a:cubicBezTo>
                    <a:cubicBezTo>
                      <a:pt x="706" y="728"/>
                      <a:pt x="1219" y="877"/>
                      <a:pt x="1754" y="899"/>
                    </a:cubicBezTo>
                    <a:cubicBezTo>
                      <a:pt x="2309" y="899"/>
                      <a:pt x="2523" y="685"/>
                      <a:pt x="2245" y="428"/>
                    </a:cubicBezTo>
                    <a:cubicBezTo>
                      <a:pt x="1796" y="151"/>
                      <a:pt x="1262" y="1"/>
                      <a:pt x="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10124891" y="5445036"/>
                <a:ext cx="1694096" cy="787570"/>
              </a:xfrm>
              <a:custGeom>
                <a:avLst/>
                <a:gdLst/>
                <a:ahLst/>
                <a:cxnLst/>
                <a:rect l="l" t="t" r="r" b="b"/>
                <a:pathLst>
                  <a:path w="23726" h="11030" fill="none" extrusionOk="0">
                    <a:moveTo>
                      <a:pt x="0" y="0"/>
                    </a:moveTo>
                    <a:lnTo>
                      <a:pt x="8443" y="0"/>
                    </a:lnTo>
                    <a:lnTo>
                      <a:pt x="23726" y="11029"/>
                    </a:lnTo>
                    <a:lnTo>
                      <a:pt x="13787" y="11029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3580709" y="5420616"/>
                <a:ext cx="1979492" cy="773789"/>
              </a:xfrm>
              <a:custGeom>
                <a:avLst/>
                <a:gdLst/>
                <a:ahLst/>
                <a:cxnLst/>
                <a:rect l="l" t="t" r="r" b="b"/>
                <a:pathLst>
                  <a:path w="27723" h="10837" fill="none" extrusionOk="0">
                    <a:moveTo>
                      <a:pt x="27722" y="5408"/>
                    </a:moveTo>
                    <a:cubicBezTo>
                      <a:pt x="27722" y="8400"/>
                      <a:pt x="21524" y="10837"/>
                      <a:pt x="13851" y="10837"/>
                    </a:cubicBezTo>
                    <a:cubicBezTo>
                      <a:pt x="6199" y="10837"/>
                      <a:pt x="0" y="8400"/>
                      <a:pt x="0" y="5408"/>
                    </a:cubicBezTo>
                    <a:cubicBezTo>
                      <a:pt x="0" y="2416"/>
                      <a:pt x="6199" y="0"/>
                      <a:pt x="13851" y="0"/>
                    </a:cubicBezTo>
                    <a:cubicBezTo>
                      <a:pt x="21524" y="0"/>
                      <a:pt x="27722" y="2416"/>
                      <a:pt x="27722" y="5408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8"/>
          <p:cNvGrpSpPr/>
          <p:nvPr/>
        </p:nvGrpSpPr>
        <p:grpSpPr>
          <a:xfrm>
            <a:off x="-758173" y="-443900"/>
            <a:ext cx="3672473" cy="6031299"/>
            <a:chOff x="237850" y="660025"/>
            <a:chExt cx="2725600" cy="4476250"/>
          </a:xfrm>
        </p:grpSpPr>
        <p:sp>
          <p:nvSpPr>
            <p:cNvPr id="420" name="Google Shape;420;p8"/>
            <p:cNvSpPr/>
            <p:nvPr/>
          </p:nvSpPr>
          <p:spPr>
            <a:xfrm>
              <a:off x="582175" y="3663275"/>
              <a:ext cx="109600" cy="43700"/>
            </a:xfrm>
            <a:custGeom>
              <a:avLst/>
              <a:gdLst/>
              <a:ahLst/>
              <a:cxnLst/>
              <a:rect l="l" t="t" r="r" b="b"/>
              <a:pathLst>
                <a:path w="4384" h="1748" extrusionOk="0">
                  <a:moveTo>
                    <a:pt x="1" y="0"/>
                  </a:moveTo>
                  <a:lnTo>
                    <a:pt x="1" y="1747"/>
                  </a:lnTo>
                  <a:lnTo>
                    <a:pt x="4383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1258975" y="4396100"/>
              <a:ext cx="117900" cy="84350"/>
            </a:xfrm>
            <a:custGeom>
              <a:avLst/>
              <a:gdLst/>
              <a:ahLst/>
              <a:cxnLst/>
              <a:rect l="l" t="t" r="r" b="b"/>
              <a:pathLst>
                <a:path w="4716" h="3374" extrusionOk="0">
                  <a:moveTo>
                    <a:pt x="697" y="0"/>
                  </a:moveTo>
                  <a:lnTo>
                    <a:pt x="0" y="1606"/>
                  </a:lnTo>
                  <a:lnTo>
                    <a:pt x="4019" y="3373"/>
                  </a:lnTo>
                  <a:lnTo>
                    <a:pt x="471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1939550" y="4427400"/>
              <a:ext cx="114375" cy="100250"/>
            </a:xfrm>
            <a:custGeom>
              <a:avLst/>
              <a:gdLst/>
              <a:ahLst/>
              <a:cxnLst/>
              <a:rect l="l" t="t" r="r" b="b"/>
              <a:pathLst>
                <a:path w="4575" h="4010" extrusionOk="0">
                  <a:moveTo>
                    <a:pt x="3534" y="1"/>
                  </a:moveTo>
                  <a:lnTo>
                    <a:pt x="0" y="2606"/>
                  </a:lnTo>
                  <a:lnTo>
                    <a:pt x="1040" y="4009"/>
                  </a:lnTo>
                  <a:lnTo>
                    <a:pt x="4575" y="1404"/>
                  </a:lnTo>
                  <a:lnTo>
                    <a:pt x="3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2849075" y="4371875"/>
              <a:ext cx="114375" cy="100225"/>
            </a:xfrm>
            <a:custGeom>
              <a:avLst/>
              <a:gdLst/>
              <a:ahLst/>
              <a:cxnLst/>
              <a:rect l="l" t="t" r="r" b="b"/>
              <a:pathLst>
                <a:path w="4575" h="4009" extrusionOk="0">
                  <a:moveTo>
                    <a:pt x="3535" y="0"/>
                  </a:moveTo>
                  <a:lnTo>
                    <a:pt x="1" y="2605"/>
                  </a:lnTo>
                  <a:lnTo>
                    <a:pt x="1041" y="4009"/>
                  </a:lnTo>
                  <a:lnTo>
                    <a:pt x="4575" y="1404"/>
                  </a:lnTo>
                  <a:lnTo>
                    <a:pt x="3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2286400" y="4685900"/>
              <a:ext cx="43700" cy="109825"/>
            </a:xfrm>
            <a:custGeom>
              <a:avLst/>
              <a:gdLst/>
              <a:ahLst/>
              <a:cxnLst/>
              <a:rect l="l" t="t" r="r" b="b"/>
              <a:pathLst>
                <a:path w="1748" h="4393" extrusionOk="0">
                  <a:moveTo>
                    <a:pt x="0" y="0"/>
                  </a:moveTo>
                  <a:lnTo>
                    <a:pt x="0" y="4393"/>
                  </a:lnTo>
                  <a:lnTo>
                    <a:pt x="1747" y="4393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2641575" y="4923950"/>
              <a:ext cx="118175" cy="82325"/>
            </a:xfrm>
            <a:custGeom>
              <a:avLst/>
              <a:gdLst/>
              <a:ahLst/>
              <a:cxnLst/>
              <a:rect l="l" t="t" r="r" b="b"/>
              <a:pathLst>
                <a:path w="4727" h="3293" extrusionOk="0">
                  <a:moveTo>
                    <a:pt x="657" y="0"/>
                  </a:moveTo>
                  <a:lnTo>
                    <a:pt x="1" y="1626"/>
                  </a:lnTo>
                  <a:lnTo>
                    <a:pt x="4060" y="3292"/>
                  </a:lnTo>
                  <a:lnTo>
                    <a:pt x="4726" y="167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39025" y="2920600"/>
              <a:ext cx="118150" cy="84075"/>
            </a:xfrm>
            <a:custGeom>
              <a:avLst/>
              <a:gdLst/>
              <a:ahLst/>
              <a:cxnLst/>
              <a:rect l="l" t="t" r="r" b="b"/>
              <a:pathLst>
                <a:path w="4726" h="3363" extrusionOk="0">
                  <a:moveTo>
                    <a:pt x="707" y="0"/>
                  </a:moveTo>
                  <a:lnTo>
                    <a:pt x="0" y="1596"/>
                  </a:lnTo>
                  <a:lnTo>
                    <a:pt x="4029" y="3363"/>
                  </a:lnTo>
                  <a:lnTo>
                    <a:pt x="4726" y="1767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1965550" y="1064925"/>
              <a:ext cx="118175" cy="84075"/>
            </a:xfrm>
            <a:custGeom>
              <a:avLst/>
              <a:gdLst/>
              <a:ahLst/>
              <a:cxnLst/>
              <a:rect l="l" t="t" r="r" b="b"/>
              <a:pathLst>
                <a:path w="4727" h="3363" extrusionOk="0">
                  <a:moveTo>
                    <a:pt x="697" y="0"/>
                  </a:moveTo>
                  <a:lnTo>
                    <a:pt x="0" y="1596"/>
                  </a:lnTo>
                  <a:lnTo>
                    <a:pt x="4019" y="3363"/>
                  </a:lnTo>
                  <a:lnTo>
                    <a:pt x="472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1190825" y="3453500"/>
              <a:ext cx="50500" cy="112350"/>
            </a:xfrm>
            <a:custGeom>
              <a:avLst/>
              <a:gdLst/>
              <a:ahLst/>
              <a:cxnLst/>
              <a:rect l="l" t="t" r="r" b="b"/>
              <a:pathLst>
                <a:path w="2020" h="4494" extrusionOk="0">
                  <a:moveTo>
                    <a:pt x="273" y="0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2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2095800" y="4191375"/>
              <a:ext cx="50275" cy="112100"/>
            </a:xfrm>
            <a:custGeom>
              <a:avLst/>
              <a:gdLst/>
              <a:ahLst/>
              <a:cxnLst/>
              <a:rect l="l" t="t" r="r" b="b"/>
              <a:pathLst>
                <a:path w="2011" h="448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84"/>
                  </a:lnTo>
                  <a:lnTo>
                    <a:pt x="201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2644100" y="4122200"/>
              <a:ext cx="118175" cy="86625"/>
            </a:xfrm>
            <a:custGeom>
              <a:avLst/>
              <a:gdLst/>
              <a:ahLst/>
              <a:cxnLst/>
              <a:rect l="l" t="t" r="r" b="b"/>
              <a:pathLst>
                <a:path w="4727" h="3465" extrusionOk="0">
                  <a:moveTo>
                    <a:pt x="758" y="1"/>
                  </a:moveTo>
                  <a:lnTo>
                    <a:pt x="1" y="1576"/>
                  </a:lnTo>
                  <a:lnTo>
                    <a:pt x="3969" y="3464"/>
                  </a:lnTo>
                  <a:lnTo>
                    <a:pt x="4726" y="1889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2400250" y="4371100"/>
              <a:ext cx="92675" cy="116900"/>
            </a:xfrm>
            <a:custGeom>
              <a:avLst/>
              <a:gdLst/>
              <a:ahLst/>
              <a:cxnLst/>
              <a:rect l="l" t="t" r="r" b="b"/>
              <a:pathLst>
                <a:path w="3707" h="4676" extrusionOk="0">
                  <a:moveTo>
                    <a:pt x="1515" y="1"/>
                  </a:moveTo>
                  <a:lnTo>
                    <a:pt x="0" y="869"/>
                  </a:lnTo>
                  <a:lnTo>
                    <a:pt x="2202" y="4676"/>
                  </a:lnTo>
                  <a:lnTo>
                    <a:pt x="3706" y="3797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2651175" y="4658375"/>
              <a:ext cx="117400" cy="69700"/>
            </a:xfrm>
            <a:custGeom>
              <a:avLst/>
              <a:gdLst/>
              <a:ahLst/>
              <a:cxnLst/>
              <a:rect l="l" t="t" r="r" b="b"/>
              <a:pathLst>
                <a:path w="4696" h="2788" extrusionOk="0">
                  <a:moveTo>
                    <a:pt x="4261" y="1"/>
                  </a:moveTo>
                  <a:lnTo>
                    <a:pt x="0" y="1091"/>
                  </a:lnTo>
                  <a:lnTo>
                    <a:pt x="434" y="2788"/>
                  </a:lnTo>
                  <a:lnTo>
                    <a:pt x="4696" y="1697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303750" y="2062050"/>
              <a:ext cx="50250" cy="112375"/>
            </a:xfrm>
            <a:custGeom>
              <a:avLst/>
              <a:gdLst/>
              <a:ahLst/>
              <a:cxnLst/>
              <a:rect l="l" t="t" r="r" b="b"/>
              <a:pathLst>
                <a:path w="2010" h="4495" extrusionOk="0">
                  <a:moveTo>
                    <a:pt x="263" y="1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10" y="102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2237925" y="786475"/>
              <a:ext cx="114125" cy="56575"/>
            </a:xfrm>
            <a:custGeom>
              <a:avLst/>
              <a:gdLst/>
              <a:ahLst/>
              <a:cxnLst/>
              <a:rect l="l" t="t" r="r" b="b"/>
              <a:pathLst>
                <a:path w="4565" h="2263" extrusionOk="0">
                  <a:moveTo>
                    <a:pt x="203" y="1"/>
                  </a:moveTo>
                  <a:lnTo>
                    <a:pt x="1" y="1738"/>
                  </a:lnTo>
                  <a:lnTo>
                    <a:pt x="4353" y="2263"/>
                  </a:lnTo>
                  <a:lnTo>
                    <a:pt x="4565" y="52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1555325" y="1172975"/>
              <a:ext cx="96225" cy="115875"/>
            </a:xfrm>
            <a:custGeom>
              <a:avLst/>
              <a:gdLst/>
              <a:ahLst/>
              <a:cxnLst/>
              <a:rect l="l" t="t" r="r" b="b"/>
              <a:pathLst>
                <a:path w="3849" h="4635" extrusionOk="0">
                  <a:moveTo>
                    <a:pt x="2374" y="0"/>
                  </a:moveTo>
                  <a:lnTo>
                    <a:pt x="1" y="3696"/>
                  </a:lnTo>
                  <a:lnTo>
                    <a:pt x="1475" y="4635"/>
                  </a:lnTo>
                  <a:lnTo>
                    <a:pt x="3848" y="939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1216300" y="1115675"/>
              <a:ext cx="61875" cy="115625"/>
            </a:xfrm>
            <a:custGeom>
              <a:avLst/>
              <a:gdLst/>
              <a:ahLst/>
              <a:cxnLst/>
              <a:rect l="l" t="t" r="r" b="b"/>
              <a:pathLst>
                <a:path w="2475" h="4625" extrusionOk="0">
                  <a:moveTo>
                    <a:pt x="1728" y="0"/>
                  </a:moveTo>
                  <a:lnTo>
                    <a:pt x="1" y="303"/>
                  </a:lnTo>
                  <a:lnTo>
                    <a:pt x="758" y="4625"/>
                  </a:lnTo>
                  <a:lnTo>
                    <a:pt x="2475" y="4322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2473700" y="1004850"/>
              <a:ext cx="115650" cy="96950"/>
            </a:xfrm>
            <a:custGeom>
              <a:avLst/>
              <a:gdLst/>
              <a:ahLst/>
              <a:cxnLst/>
              <a:rect l="l" t="t" r="r" b="b"/>
              <a:pathLst>
                <a:path w="4626" h="3878" extrusionOk="0">
                  <a:moveTo>
                    <a:pt x="3656" y="0"/>
                  </a:moveTo>
                  <a:lnTo>
                    <a:pt x="1" y="2424"/>
                  </a:lnTo>
                  <a:lnTo>
                    <a:pt x="970" y="387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1419525" y="725650"/>
              <a:ext cx="66675" cy="116900"/>
            </a:xfrm>
            <a:custGeom>
              <a:avLst/>
              <a:gdLst/>
              <a:ahLst/>
              <a:cxnLst/>
              <a:rect l="l" t="t" r="r" b="b"/>
              <a:pathLst>
                <a:path w="2667" h="4676" extrusionOk="0">
                  <a:moveTo>
                    <a:pt x="1697" y="0"/>
                  </a:moveTo>
                  <a:lnTo>
                    <a:pt x="0" y="394"/>
                  </a:lnTo>
                  <a:lnTo>
                    <a:pt x="960" y="4676"/>
                  </a:lnTo>
                  <a:lnTo>
                    <a:pt x="2666" y="4292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1847900" y="676675"/>
              <a:ext cx="103025" cy="112875"/>
            </a:xfrm>
            <a:custGeom>
              <a:avLst/>
              <a:gdLst/>
              <a:ahLst/>
              <a:cxnLst/>
              <a:rect l="l" t="t" r="r" b="b"/>
              <a:pathLst>
                <a:path w="4121" h="4515" extrusionOk="0">
                  <a:moveTo>
                    <a:pt x="2768" y="0"/>
                  </a:moveTo>
                  <a:lnTo>
                    <a:pt x="1" y="3413"/>
                  </a:lnTo>
                  <a:lnTo>
                    <a:pt x="1354" y="4514"/>
                  </a:lnTo>
                  <a:lnTo>
                    <a:pt x="4121" y="1101"/>
                  </a:lnTo>
                  <a:lnTo>
                    <a:pt x="2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265525" y="1646025"/>
              <a:ext cx="117925" cy="77025"/>
            </a:xfrm>
            <a:custGeom>
              <a:avLst/>
              <a:gdLst/>
              <a:ahLst/>
              <a:cxnLst/>
              <a:rect l="l" t="t" r="r" b="b"/>
              <a:pathLst>
                <a:path w="4717" h="3081" extrusionOk="0">
                  <a:moveTo>
                    <a:pt x="566" y="1"/>
                  </a:moveTo>
                  <a:lnTo>
                    <a:pt x="1" y="1657"/>
                  </a:lnTo>
                  <a:lnTo>
                    <a:pt x="4151" y="3081"/>
                  </a:lnTo>
                  <a:lnTo>
                    <a:pt x="4716" y="142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746925" y="1455950"/>
              <a:ext cx="104300" cy="112100"/>
            </a:xfrm>
            <a:custGeom>
              <a:avLst/>
              <a:gdLst/>
              <a:ahLst/>
              <a:cxnLst/>
              <a:rect l="l" t="t" r="r" b="b"/>
              <a:pathLst>
                <a:path w="4172" h="4484" extrusionOk="0">
                  <a:moveTo>
                    <a:pt x="1344" y="1"/>
                  </a:moveTo>
                  <a:lnTo>
                    <a:pt x="1" y="1131"/>
                  </a:lnTo>
                  <a:lnTo>
                    <a:pt x="2838" y="4484"/>
                  </a:lnTo>
                  <a:lnTo>
                    <a:pt x="4171" y="3363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73B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2237675" y="1276725"/>
              <a:ext cx="92425" cy="117150"/>
            </a:xfrm>
            <a:custGeom>
              <a:avLst/>
              <a:gdLst/>
              <a:ahLst/>
              <a:cxnLst/>
              <a:rect l="l" t="t" r="r" b="b"/>
              <a:pathLst>
                <a:path w="3697" h="4686" extrusionOk="0">
                  <a:moveTo>
                    <a:pt x="2182" y="0"/>
                  </a:moveTo>
                  <a:lnTo>
                    <a:pt x="1" y="3817"/>
                  </a:lnTo>
                  <a:lnTo>
                    <a:pt x="1515" y="4686"/>
                  </a:lnTo>
                  <a:lnTo>
                    <a:pt x="3696" y="869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1152700" y="2567950"/>
              <a:ext cx="48225" cy="111600"/>
            </a:xfrm>
            <a:custGeom>
              <a:avLst/>
              <a:gdLst/>
              <a:ahLst/>
              <a:cxnLst/>
              <a:rect l="l" t="t" r="r" b="b"/>
              <a:pathLst>
                <a:path w="1929" h="4464" extrusionOk="0">
                  <a:moveTo>
                    <a:pt x="1737" y="0"/>
                  </a:moveTo>
                  <a:lnTo>
                    <a:pt x="0" y="81"/>
                  </a:lnTo>
                  <a:lnTo>
                    <a:pt x="192" y="4463"/>
                  </a:lnTo>
                  <a:lnTo>
                    <a:pt x="1929" y="4393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1018150" y="282517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0" y="4100"/>
                  </a:lnTo>
                  <a:lnTo>
                    <a:pt x="1626" y="4726"/>
                  </a:lnTo>
                  <a:lnTo>
                    <a:pt x="3211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482725" y="4260550"/>
              <a:ext cx="80300" cy="118150"/>
            </a:xfrm>
            <a:custGeom>
              <a:avLst/>
              <a:gdLst/>
              <a:ahLst/>
              <a:cxnLst/>
              <a:rect l="l" t="t" r="r" b="b"/>
              <a:pathLst>
                <a:path w="3212" h="4726" extrusionOk="0">
                  <a:moveTo>
                    <a:pt x="1586" y="0"/>
                  </a:moveTo>
                  <a:lnTo>
                    <a:pt x="1" y="4100"/>
                  </a:lnTo>
                  <a:lnTo>
                    <a:pt x="1626" y="4726"/>
                  </a:lnTo>
                  <a:lnTo>
                    <a:pt x="3212" y="626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177175" y="3139450"/>
              <a:ext cx="117675" cy="73000"/>
            </a:xfrm>
            <a:custGeom>
              <a:avLst/>
              <a:gdLst/>
              <a:ahLst/>
              <a:cxnLst/>
              <a:rect l="l" t="t" r="r" b="b"/>
              <a:pathLst>
                <a:path w="4707" h="2920" extrusionOk="0">
                  <a:moveTo>
                    <a:pt x="4211" y="1"/>
                  </a:moveTo>
                  <a:lnTo>
                    <a:pt x="1" y="1243"/>
                  </a:lnTo>
                  <a:lnTo>
                    <a:pt x="496" y="2919"/>
                  </a:lnTo>
                  <a:lnTo>
                    <a:pt x="4706" y="1677"/>
                  </a:lnTo>
                  <a:lnTo>
                    <a:pt x="4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44475" y="2103950"/>
              <a:ext cx="96200" cy="116150"/>
            </a:xfrm>
            <a:custGeom>
              <a:avLst/>
              <a:gdLst/>
              <a:ahLst/>
              <a:cxnLst/>
              <a:rect l="l" t="t" r="r" b="b"/>
              <a:pathLst>
                <a:path w="3848" h="4646" extrusionOk="0">
                  <a:moveTo>
                    <a:pt x="2373" y="1"/>
                  </a:moveTo>
                  <a:lnTo>
                    <a:pt x="0" y="3697"/>
                  </a:lnTo>
                  <a:lnTo>
                    <a:pt x="1475" y="4646"/>
                  </a:lnTo>
                  <a:lnTo>
                    <a:pt x="3847" y="950"/>
                  </a:lnTo>
                  <a:lnTo>
                    <a:pt x="2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81100" y="2506100"/>
              <a:ext cx="115650" cy="97200"/>
            </a:xfrm>
            <a:custGeom>
              <a:avLst/>
              <a:gdLst/>
              <a:ahLst/>
              <a:cxnLst/>
              <a:rect l="l" t="t" r="r" b="b"/>
              <a:pathLst>
                <a:path w="4626" h="3888" extrusionOk="0">
                  <a:moveTo>
                    <a:pt x="3656" y="0"/>
                  </a:moveTo>
                  <a:lnTo>
                    <a:pt x="1" y="2424"/>
                  </a:lnTo>
                  <a:lnTo>
                    <a:pt x="960" y="388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1211775" y="2019900"/>
              <a:ext cx="114625" cy="100250"/>
            </a:xfrm>
            <a:custGeom>
              <a:avLst/>
              <a:gdLst/>
              <a:ahLst/>
              <a:cxnLst/>
              <a:rect l="l" t="t" r="r" b="b"/>
              <a:pathLst>
                <a:path w="4585" h="4010" extrusionOk="0">
                  <a:moveTo>
                    <a:pt x="1040" y="0"/>
                  </a:moveTo>
                  <a:lnTo>
                    <a:pt x="0" y="1414"/>
                  </a:lnTo>
                  <a:lnTo>
                    <a:pt x="3544" y="4009"/>
                  </a:lnTo>
                  <a:lnTo>
                    <a:pt x="4584" y="25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462175" y="4818175"/>
              <a:ext cx="109850" cy="43700"/>
            </a:xfrm>
            <a:custGeom>
              <a:avLst/>
              <a:gdLst/>
              <a:ahLst/>
              <a:cxnLst/>
              <a:rect l="l" t="t" r="r" b="b"/>
              <a:pathLst>
                <a:path w="4394" h="1748" extrusionOk="0">
                  <a:moveTo>
                    <a:pt x="1" y="1"/>
                  </a:moveTo>
                  <a:lnTo>
                    <a:pt x="1" y="1747"/>
                  </a:lnTo>
                  <a:lnTo>
                    <a:pt x="4393" y="174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106250" y="5031225"/>
              <a:ext cx="111600" cy="105050"/>
            </a:xfrm>
            <a:custGeom>
              <a:avLst/>
              <a:gdLst/>
              <a:ahLst/>
              <a:cxnLst/>
              <a:rect l="l" t="t" r="r" b="b"/>
              <a:pathLst>
                <a:path w="4464" h="4202" extrusionOk="0">
                  <a:moveTo>
                    <a:pt x="3312" y="1"/>
                  </a:moveTo>
                  <a:lnTo>
                    <a:pt x="0" y="2879"/>
                  </a:lnTo>
                  <a:lnTo>
                    <a:pt x="1141" y="4201"/>
                  </a:lnTo>
                  <a:lnTo>
                    <a:pt x="4464" y="1324"/>
                  </a:lnTo>
                  <a:lnTo>
                    <a:pt x="3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396150" y="3257100"/>
              <a:ext cx="96200" cy="115900"/>
            </a:xfrm>
            <a:custGeom>
              <a:avLst/>
              <a:gdLst/>
              <a:ahLst/>
              <a:cxnLst/>
              <a:rect l="l" t="t" r="r" b="b"/>
              <a:pathLst>
                <a:path w="3848" h="4636" extrusionOk="0">
                  <a:moveTo>
                    <a:pt x="2373" y="0"/>
                  </a:moveTo>
                  <a:lnTo>
                    <a:pt x="0" y="3696"/>
                  </a:lnTo>
                  <a:lnTo>
                    <a:pt x="1474" y="4635"/>
                  </a:lnTo>
                  <a:lnTo>
                    <a:pt x="3847" y="950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623850" y="950825"/>
              <a:ext cx="86350" cy="117900"/>
            </a:xfrm>
            <a:custGeom>
              <a:avLst/>
              <a:gdLst/>
              <a:ahLst/>
              <a:cxnLst/>
              <a:rect l="l" t="t" r="r" b="b"/>
              <a:pathLst>
                <a:path w="3454" h="4716" extrusionOk="0">
                  <a:moveTo>
                    <a:pt x="1868" y="0"/>
                  </a:moveTo>
                  <a:lnTo>
                    <a:pt x="0" y="3969"/>
                  </a:lnTo>
                  <a:lnTo>
                    <a:pt x="1585" y="4716"/>
                  </a:lnTo>
                  <a:lnTo>
                    <a:pt x="3453" y="737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1012100" y="768825"/>
              <a:ext cx="117150" cy="91150"/>
            </a:xfrm>
            <a:custGeom>
              <a:avLst/>
              <a:gdLst/>
              <a:ahLst/>
              <a:cxnLst/>
              <a:rect l="l" t="t" r="r" b="b"/>
              <a:pathLst>
                <a:path w="4686" h="3646" extrusionOk="0">
                  <a:moveTo>
                    <a:pt x="838" y="0"/>
                  </a:moveTo>
                  <a:lnTo>
                    <a:pt x="0" y="1535"/>
                  </a:lnTo>
                  <a:lnTo>
                    <a:pt x="3847" y="3645"/>
                  </a:lnTo>
                  <a:lnTo>
                    <a:pt x="4685" y="2110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360050" y="660025"/>
              <a:ext cx="116900" cy="92900"/>
            </a:xfrm>
            <a:custGeom>
              <a:avLst/>
              <a:gdLst/>
              <a:ahLst/>
              <a:cxnLst/>
              <a:rect l="l" t="t" r="r" b="b"/>
              <a:pathLst>
                <a:path w="4676" h="3716" extrusionOk="0">
                  <a:moveTo>
                    <a:pt x="3807" y="0"/>
                  </a:moveTo>
                  <a:lnTo>
                    <a:pt x="0" y="2201"/>
                  </a:lnTo>
                  <a:lnTo>
                    <a:pt x="868" y="3716"/>
                  </a:lnTo>
                  <a:lnTo>
                    <a:pt x="4675" y="1515"/>
                  </a:lnTo>
                  <a:lnTo>
                    <a:pt x="3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37850" y="1312825"/>
              <a:ext cx="118175" cy="82825"/>
            </a:xfrm>
            <a:custGeom>
              <a:avLst/>
              <a:gdLst/>
              <a:ahLst/>
              <a:cxnLst/>
              <a:rect l="l" t="t" r="r" b="b"/>
              <a:pathLst>
                <a:path w="4727" h="3313" extrusionOk="0">
                  <a:moveTo>
                    <a:pt x="677" y="0"/>
                  </a:moveTo>
                  <a:lnTo>
                    <a:pt x="1" y="1616"/>
                  </a:lnTo>
                  <a:lnTo>
                    <a:pt x="4050" y="3312"/>
                  </a:lnTo>
                  <a:lnTo>
                    <a:pt x="4727" y="1697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415575" y="1670275"/>
              <a:ext cx="107325" cy="109825"/>
            </a:xfrm>
            <a:custGeom>
              <a:avLst/>
              <a:gdLst/>
              <a:ahLst/>
              <a:cxnLst/>
              <a:rect l="l" t="t" r="r" b="b"/>
              <a:pathLst>
                <a:path w="4293" h="4393" extrusionOk="0">
                  <a:moveTo>
                    <a:pt x="1263" y="0"/>
                  </a:moveTo>
                  <a:lnTo>
                    <a:pt x="1" y="1212"/>
                  </a:lnTo>
                  <a:lnTo>
                    <a:pt x="3030" y="4393"/>
                  </a:lnTo>
                  <a:lnTo>
                    <a:pt x="4292" y="3181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790200" y="1477650"/>
              <a:ext cx="60100" cy="115150"/>
            </a:xfrm>
            <a:custGeom>
              <a:avLst/>
              <a:gdLst/>
              <a:ahLst/>
              <a:cxnLst/>
              <a:rect l="l" t="t" r="r" b="b"/>
              <a:pathLst>
                <a:path w="2404" h="4606" extrusionOk="0">
                  <a:moveTo>
                    <a:pt x="677" y="1"/>
                  </a:moveTo>
                  <a:lnTo>
                    <a:pt x="0" y="4343"/>
                  </a:lnTo>
                  <a:lnTo>
                    <a:pt x="1727" y="4605"/>
                  </a:lnTo>
                  <a:lnTo>
                    <a:pt x="2404" y="263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837650" y="1232300"/>
              <a:ext cx="95450" cy="116400"/>
            </a:xfrm>
            <a:custGeom>
              <a:avLst/>
              <a:gdLst/>
              <a:ahLst/>
              <a:cxnLst/>
              <a:rect l="l" t="t" r="r" b="b"/>
              <a:pathLst>
                <a:path w="3818" h="4656" extrusionOk="0">
                  <a:moveTo>
                    <a:pt x="1475" y="0"/>
                  </a:moveTo>
                  <a:lnTo>
                    <a:pt x="1" y="929"/>
                  </a:lnTo>
                  <a:lnTo>
                    <a:pt x="2333" y="4655"/>
                  </a:lnTo>
                  <a:lnTo>
                    <a:pt x="3818" y="3726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1244575" y="3745050"/>
              <a:ext cx="115650" cy="97225"/>
            </a:xfrm>
            <a:custGeom>
              <a:avLst/>
              <a:gdLst/>
              <a:ahLst/>
              <a:cxnLst/>
              <a:rect l="l" t="t" r="r" b="b"/>
              <a:pathLst>
                <a:path w="4626" h="3889" extrusionOk="0">
                  <a:moveTo>
                    <a:pt x="3656" y="1"/>
                  </a:moveTo>
                  <a:lnTo>
                    <a:pt x="1" y="2434"/>
                  </a:lnTo>
                  <a:lnTo>
                    <a:pt x="970" y="3888"/>
                  </a:lnTo>
                  <a:lnTo>
                    <a:pt x="4626" y="145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688450" y="3413850"/>
              <a:ext cx="118175" cy="76775"/>
            </a:xfrm>
            <a:custGeom>
              <a:avLst/>
              <a:gdLst/>
              <a:ahLst/>
              <a:cxnLst/>
              <a:rect l="l" t="t" r="r" b="b"/>
              <a:pathLst>
                <a:path w="4727" h="3071" extrusionOk="0">
                  <a:moveTo>
                    <a:pt x="566" y="1"/>
                  </a:moveTo>
                  <a:lnTo>
                    <a:pt x="1" y="1647"/>
                  </a:lnTo>
                  <a:lnTo>
                    <a:pt x="4161" y="3071"/>
                  </a:lnTo>
                  <a:lnTo>
                    <a:pt x="4727" y="141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1934000" y="4710375"/>
              <a:ext cx="48475" cy="111600"/>
            </a:xfrm>
            <a:custGeom>
              <a:avLst/>
              <a:gdLst/>
              <a:ahLst/>
              <a:cxnLst/>
              <a:rect l="l" t="t" r="r" b="b"/>
              <a:pathLst>
                <a:path w="1939" h="4464" extrusionOk="0">
                  <a:moveTo>
                    <a:pt x="1747" y="1"/>
                  </a:moveTo>
                  <a:lnTo>
                    <a:pt x="0" y="72"/>
                  </a:lnTo>
                  <a:lnTo>
                    <a:pt x="192" y="4464"/>
                  </a:lnTo>
                  <a:lnTo>
                    <a:pt x="1939" y="4383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899500" y="472502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1" y="4090"/>
                  </a:lnTo>
                  <a:lnTo>
                    <a:pt x="1626" y="4726"/>
                  </a:lnTo>
                  <a:lnTo>
                    <a:pt x="3212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393100" y="4769950"/>
              <a:ext cx="111875" cy="49250"/>
            </a:xfrm>
            <a:custGeom>
              <a:avLst/>
              <a:gdLst/>
              <a:ahLst/>
              <a:cxnLst/>
              <a:rect l="l" t="t" r="r" b="b"/>
              <a:pathLst>
                <a:path w="4475" h="1970" extrusionOk="0">
                  <a:moveTo>
                    <a:pt x="82" y="1"/>
                  </a:moveTo>
                  <a:lnTo>
                    <a:pt x="1" y="1748"/>
                  </a:lnTo>
                  <a:lnTo>
                    <a:pt x="4383" y="1970"/>
                  </a:lnTo>
                  <a:lnTo>
                    <a:pt x="4474" y="22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427450" y="3929350"/>
              <a:ext cx="104275" cy="112100"/>
            </a:xfrm>
            <a:custGeom>
              <a:avLst/>
              <a:gdLst/>
              <a:ahLst/>
              <a:cxnLst/>
              <a:rect l="l" t="t" r="r" b="b"/>
              <a:pathLst>
                <a:path w="4171" h="4484" extrusionOk="0">
                  <a:moveTo>
                    <a:pt x="1343" y="0"/>
                  </a:moveTo>
                  <a:lnTo>
                    <a:pt x="0" y="1131"/>
                  </a:lnTo>
                  <a:lnTo>
                    <a:pt x="2827" y="4483"/>
                  </a:lnTo>
                  <a:lnTo>
                    <a:pt x="4170" y="3363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1647475" y="4277450"/>
              <a:ext cx="116650" cy="98975"/>
            </a:xfrm>
            <a:custGeom>
              <a:avLst/>
              <a:gdLst/>
              <a:ahLst/>
              <a:cxnLst/>
              <a:rect l="l" t="t" r="r" b="b"/>
              <a:pathLst>
                <a:path w="4666" h="3959" extrusionOk="0">
                  <a:moveTo>
                    <a:pt x="3656" y="1"/>
                  </a:moveTo>
                  <a:lnTo>
                    <a:pt x="1" y="2434"/>
                  </a:lnTo>
                  <a:lnTo>
                    <a:pt x="1010" y="3959"/>
                  </a:lnTo>
                  <a:lnTo>
                    <a:pt x="4666" y="152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859625" y="4332725"/>
              <a:ext cx="116900" cy="99000"/>
            </a:xfrm>
            <a:custGeom>
              <a:avLst/>
              <a:gdLst/>
              <a:ahLst/>
              <a:cxnLst/>
              <a:rect l="l" t="t" r="r" b="b"/>
              <a:pathLst>
                <a:path w="4676" h="3960" extrusionOk="0">
                  <a:moveTo>
                    <a:pt x="3666" y="1"/>
                  </a:moveTo>
                  <a:lnTo>
                    <a:pt x="0" y="2434"/>
                  </a:lnTo>
                  <a:lnTo>
                    <a:pt x="1020" y="3959"/>
                  </a:lnTo>
                  <a:lnTo>
                    <a:pt x="4675" y="1526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1565175" y="3851325"/>
              <a:ext cx="114625" cy="100000"/>
            </a:xfrm>
            <a:custGeom>
              <a:avLst/>
              <a:gdLst/>
              <a:ahLst/>
              <a:cxnLst/>
              <a:rect l="l" t="t" r="r" b="b"/>
              <a:pathLst>
                <a:path w="4585" h="4000" extrusionOk="0">
                  <a:moveTo>
                    <a:pt x="1041" y="1"/>
                  </a:moveTo>
                  <a:lnTo>
                    <a:pt x="1" y="1405"/>
                  </a:lnTo>
                  <a:lnTo>
                    <a:pt x="3545" y="4000"/>
                  </a:lnTo>
                  <a:lnTo>
                    <a:pt x="4585" y="259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817975" y="4009100"/>
              <a:ext cx="108550" cy="108575"/>
            </a:xfrm>
            <a:custGeom>
              <a:avLst/>
              <a:gdLst/>
              <a:ahLst/>
              <a:cxnLst/>
              <a:rect l="l" t="t" r="r" b="b"/>
              <a:pathLst>
                <a:path w="4342" h="4343" extrusionOk="0">
                  <a:moveTo>
                    <a:pt x="3100" y="1"/>
                  </a:moveTo>
                  <a:lnTo>
                    <a:pt x="0" y="3101"/>
                  </a:lnTo>
                  <a:lnTo>
                    <a:pt x="1232" y="4343"/>
                  </a:lnTo>
                  <a:lnTo>
                    <a:pt x="4342" y="1233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8"/>
          <p:cNvGrpSpPr/>
          <p:nvPr/>
        </p:nvGrpSpPr>
        <p:grpSpPr>
          <a:xfrm>
            <a:off x="6160311" y="-436253"/>
            <a:ext cx="3741865" cy="6016006"/>
            <a:chOff x="4594175" y="578725"/>
            <a:chExt cx="2777100" cy="4464900"/>
          </a:xfrm>
        </p:grpSpPr>
        <p:sp>
          <p:nvSpPr>
            <p:cNvPr id="471" name="Google Shape;471;p8"/>
            <p:cNvSpPr/>
            <p:nvPr/>
          </p:nvSpPr>
          <p:spPr>
            <a:xfrm>
              <a:off x="7272800" y="35807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5" y="0"/>
                  </a:moveTo>
                  <a:lnTo>
                    <a:pt x="1" y="3615"/>
                  </a:lnTo>
                  <a:lnTo>
                    <a:pt x="1435" y="4605"/>
                  </a:lnTo>
                  <a:lnTo>
                    <a:pt x="3939" y="1000"/>
                  </a:lnTo>
                  <a:lnTo>
                    <a:pt x="2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040050" y="4734375"/>
              <a:ext cx="117925" cy="84075"/>
            </a:xfrm>
            <a:custGeom>
              <a:avLst/>
              <a:gdLst/>
              <a:ahLst/>
              <a:cxnLst/>
              <a:rect l="l" t="t" r="r" b="b"/>
              <a:pathLst>
                <a:path w="4717" h="3363" extrusionOk="0">
                  <a:moveTo>
                    <a:pt x="698" y="0"/>
                  </a:moveTo>
                  <a:lnTo>
                    <a:pt x="1" y="1606"/>
                  </a:lnTo>
                  <a:lnTo>
                    <a:pt x="4020" y="3363"/>
                  </a:lnTo>
                  <a:lnTo>
                    <a:pt x="4717" y="1767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6712150" y="4509200"/>
              <a:ext cx="50250" cy="112350"/>
            </a:xfrm>
            <a:custGeom>
              <a:avLst/>
              <a:gdLst/>
              <a:ahLst/>
              <a:cxnLst/>
              <a:rect l="l" t="t" r="r" b="b"/>
              <a:pathLst>
                <a:path w="2010" h="4494" extrusionOk="0">
                  <a:moveTo>
                    <a:pt x="273" y="0"/>
                  </a:moveTo>
                  <a:lnTo>
                    <a:pt x="0" y="4393"/>
                  </a:lnTo>
                  <a:lnTo>
                    <a:pt x="1747" y="4494"/>
                  </a:lnTo>
                  <a:lnTo>
                    <a:pt x="201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988400" y="4931275"/>
              <a:ext cx="50525" cy="112350"/>
            </a:xfrm>
            <a:custGeom>
              <a:avLst/>
              <a:gdLst/>
              <a:ahLst/>
              <a:cxnLst/>
              <a:rect l="l" t="t" r="r" b="b"/>
              <a:pathLst>
                <a:path w="2021" h="449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94"/>
                  </a:lnTo>
                  <a:lnTo>
                    <a:pt x="202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6647775" y="3763500"/>
              <a:ext cx="118425" cy="82825"/>
            </a:xfrm>
            <a:custGeom>
              <a:avLst/>
              <a:gdLst/>
              <a:ahLst/>
              <a:cxnLst/>
              <a:rect l="l" t="t" r="r" b="b"/>
              <a:pathLst>
                <a:path w="4737" h="3313" extrusionOk="0">
                  <a:moveTo>
                    <a:pt x="677" y="0"/>
                  </a:moveTo>
                  <a:lnTo>
                    <a:pt x="0" y="1616"/>
                  </a:lnTo>
                  <a:lnTo>
                    <a:pt x="4060" y="3312"/>
                  </a:lnTo>
                  <a:lnTo>
                    <a:pt x="4736" y="1696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6832300" y="3966950"/>
              <a:ext cx="107325" cy="109575"/>
            </a:xfrm>
            <a:custGeom>
              <a:avLst/>
              <a:gdLst/>
              <a:ahLst/>
              <a:cxnLst/>
              <a:rect l="l" t="t" r="r" b="b"/>
              <a:pathLst>
                <a:path w="4293" h="4383" extrusionOk="0">
                  <a:moveTo>
                    <a:pt x="1263" y="1"/>
                  </a:moveTo>
                  <a:lnTo>
                    <a:pt x="1" y="1202"/>
                  </a:lnTo>
                  <a:lnTo>
                    <a:pt x="3030" y="4383"/>
                  </a:lnTo>
                  <a:lnTo>
                    <a:pt x="4292" y="3181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728900" y="1099750"/>
              <a:ext cx="107825" cy="109350"/>
            </a:xfrm>
            <a:custGeom>
              <a:avLst/>
              <a:gdLst/>
              <a:ahLst/>
              <a:cxnLst/>
              <a:rect l="l" t="t" r="r" b="b"/>
              <a:pathLst>
                <a:path w="4313" h="4374" extrusionOk="0">
                  <a:moveTo>
                    <a:pt x="3060" y="1"/>
                  </a:moveTo>
                  <a:lnTo>
                    <a:pt x="0" y="3161"/>
                  </a:lnTo>
                  <a:lnTo>
                    <a:pt x="1263" y="4373"/>
                  </a:lnTo>
                  <a:lnTo>
                    <a:pt x="4312" y="1213"/>
                  </a:lnTo>
                  <a:lnTo>
                    <a:pt x="30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5288400" y="1057100"/>
              <a:ext cx="118150" cy="82075"/>
            </a:xfrm>
            <a:custGeom>
              <a:avLst/>
              <a:gdLst/>
              <a:ahLst/>
              <a:cxnLst/>
              <a:rect l="l" t="t" r="r" b="b"/>
              <a:pathLst>
                <a:path w="4726" h="3283" extrusionOk="0">
                  <a:moveTo>
                    <a:pt x="4069" y="0"/>
                  </a:moveTo>
                  <a:lnTo>
                    <a:pt x="0" y="1667"/>
                  </a:lnTo>
                  <a:lnTo>
                    <a:pt x="667" y="3282"/>
                  </a:lnTo>
                  <a:lnTo>
                    <a:pt x="4726" y="1616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5408550" y="779175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83" y="0"/>
                  </a:moveTo>
                  <a:lnTo>
                    <a:pt x="1" y="1171"/>
                  </a:lnTo>
                  <a:lnTo>
                    <a:pt x="2959" y="4413"/>
                  </a:lnTo>
                  <a:lnTo>
                    <a:pt x="4252" y="3231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6154000" y="626950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93" y="0"/>
                  </a:moveTo>
                  <a:lnTo>
                    <a:pt x="1" y="1172"/>
                  </a:lnTo>
                  <a:lnTo>
                    <a:pt x="2969" y="4413"/>
                  </a:lnTo>
                  <a:lnTo>
                    <a:pt x="4252" y="3231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6918900" y="1493300"/>
              <a:ext cx="111350" cy="105550"/>
            </a:xfrm>
            <a:custGeom>
              <a:avLst/>
              <a:gdLst/>
              <a:ahLst/>
              <a:cxnLst/>
              <a:rect l="l" t="t" r="r" b="b"/>
              <a:pathLst>
                <a:path w="4454" h="4222" extrusionOk="0">
                  <a:moveTo>
                    <a:pt x="1151" y="1"/>
                  </a:moveTo>
                  <a:lnTo>
                    <a:pt x="0" y="1314"/>
                  </a:lnTo>
                  <a:lnTo>
                    <a:pt x="3292" y="4222"/>
                  </a:lnTo>
                  <a:lnTo>
                    <a:pt x="4453" y="2909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7187750" y="3961900"/>
              <a:ext cx="111325" cy="105300"/>
            </a:xfrm>
            <a:custGeom>
              <a:avLst/>
              <a:gdLst/>
              <a:ahLst/>
              <a:cxnLst/>
              <a:rect l="l" t="t" r="r" b="b"/>
              <a:pathLst>
                <a:path w="4453" h="4212" extrusionOk="0">
                  <a:moveTo>
                    <a:pt x="1161" y="1"/>
                  </a:moveTo>
                  <a:lnTo>
                    <a:pt x="0" y="1313"/>
                  </a:lnTo>
                  <a:lnTo>
                    <a:pt x="3302" y="4211"/>
                  </a:lnTo>
                  <a:lnTo>
                    <a:pt x="4453" y="2909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6430175" y="1376175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0" y="738"/>
                  </a:lnTo>
                  <a:lnTo>
                    <a:pt x="1848" y="4716"/>
                  </a:lnTo>
                  <a:lnTo>
                    <a:pt x="3433" y="397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004975" y="9536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1232" y="0"/>
                  </a:moveTo>
                  <a:lnTo>
                    <a:pt x="0" y="1232"/>
                  </a:lnTo>
                  <a:lnTo>
                    <a:pt x="3100" y="4342"/>
                  </a:lnTo>
                  <a:lnTo>
                    <a:pt x="4342" y="3100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6735875" y="1146450"/>
              <a:ext cx="89375" cy="117675"/>
            </a:xfrm>
            <a:custGeom>
              <a:avLst/>
              <a:gdLst/>
              <a:ahLst/>
              <a:cxnLst/>
              <a:rect l="l" t="t" r="r" b="b"/>
              <a:pathLst>
                <a:path w="3575" h="4707" extrusionOk="0">
                  <a:moveTo>
                    <a:pt x="2030" y="1"/>
                  </a:moveTo>
                  <a:lnTo>
                    <a:pt x="0" y="3899"/>
                  </a:lnTo>
                  <a:lnTo>
                    <a:pt x="1545" y="4706"/>
                  </a:lnTo>
                  <a:lnTo>
                    <a:pt x="3575" y="819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6728800" y="616100"/>
              <a:ext cx="89650" cy="117650"/>
            </a:xfrm>
            <a:custGeom>
              <a:avLst/>
              <a:gdLst/>
              <a:ahLst/>
              <a:cxnLst/>
              <a:rect l="l" t="t" r="r" b="b"/>
              <a:pathLst>
                <a:path w="3586" h="4706" extrusionOk="0">
                  <a:moveTo>
                    <a:pt x="2040" y="0"/>
                  </a:moveTo>
                  <a:lnTo>
                    <a:pt x="1" y="3888"/>
                  </a:lnTo>
                  <a:lnTo>
                    <a:pt x="1546" y="4705"/>
                  </a:lnTo>
                  <a:lnTo>
                    <a:pt x="3585" y="808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6349900" y="1975225"/>
              <a:ext cx="98975" cy="114875"/>
            </a:xfrm>
            <a:custGeom>
              <a:avLst/>
              <a:gdLst/>
              <a:ahLst/>
              <a:cxnLst/>
              <a:rect l="l" t="t" r="r" b="b"/>
              <a:pathLst>
                <a:path w="3959" h="4595" extrusionOk="0">
                  <a:moveTo>
                    <a:pt x="2525" y="0"/>
                  </a:moveTo>
                  <a:lnTo>
                    <a:pt x="0" y="3595"/>
                  </a:lnTo>
                  <a:lnTo>
                    <a:pt x="1434" y="4595"/>
                  </a:lnTo>
                  <a:lnTo>
                    <a:pt x="3959" y="1000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7216275" y="701425"/>
              <a:ext cx="98725" cy="115125"/>
            </a:xfrm>
            <a:custGeom>
              <a:avLst/>
              <a:gdLst/>
              <a:ahLst/>
              <a:cxnLst/>
              <a:rect l="l" t="t" r="r" b="b"/>
              <a:pathLst>
                <a:path w="3949" h="4605" extrusionOk="0">
                  <a:moveTo>
                    <a:pt x="2514" y="0"/>
                  </a:moveTo>
                  <a:lnTo>
                    <a:pt x="0" y="3605"/>
                  </a:lnTo>
                  <a:lnTo>
                    <a:pt x="1424" y="4604"/>
                  </a:lnTo>
                  <a:lnTo>
                    <a:pt x="3948" y="1000"/>
                  </a:lnTo>
                  <a:lnTo>
                    <a:pt x="2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6642225" y="1746500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6" y="1"/>
                  </a:moveTo>
                  <a:lnTo>
                    <a:pt x="0" y="2283"/>
                  </a:lnTo>
                  <a:lnTo>
                    <a:pt x="909" y="3777"/>
                  </a:lnTo>
                  <a:lnTo>
                    <a:pt x="4655" y="148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7189250" y="2557075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7" y="1"/>
                  </a:moveTo>
                  <a:lnTo>
                    <a:pt x="1" y="2283"/>
                  </a:lnTo>
                  <a:lnTo>
                    <a:pt x="909" y="3777"/>
                  </a:lnTo>
                  <a:lnTo>
                    <a:pt x="4656" y="1485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7198600" y="1955525"/>
              <a:ext cx="116400" cy="94700"/>
            </a:xfrm>
            <a:custGeom>
              <a:avLst/>
              <a:gdLst/>
              <a:ahLst/>
              <a:cxnLst/>
              <a:rect l="l" t="t" r="r" b="b"/>
              <a:pathLst>
                <a:path w="4656" h="3788" extrusionOk="0">
                  <a:moveTo>
                    <a:pt x="3746" y="1"/>
                  </a:moveTo>
                  <a:lnTo>
                    <a:pt x="0" y="2293"/>
                  </a:lnTo>
                  <a:lnTo>
                    <a:pt x="909" y="3787"/>
                  </a:lnTo>
                  <a:lnTo>
                    <a:pt x="4655" y="149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6600575" y="2251375"/>
              <a:ext cx="112850" cy="102025"/>
            </a:xfrm>
            <a:custGeom>
              <a:avLst/>
              <a:gdLst/>
              <a:ahLst/>
              <a:cxnLst/>
              <a:rect l="l" t="t" r="r" b="b"/>
              <a:pathLst>
                <a:path w="4514" h="4081" extrusionOk="0">
                  <a:moveTo>
                    <a:pt x="1081" y="1"/>
                  </a:moveTo>
                  <a:lnTo>
                    <a:pt x="0" y="1364"/>
                  </a:lnTo>
                  <a:lnTo>
                    <a:pt x="3423" y="4080"/>
                  </a:lnTo>
                  <a:lnTo>
                    <a:pt x="4514" y="2717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6147700" y="1077050"/>
              <a:ext cx="111350" cy="105525"/>
            </a:xfrm>
            <a:custGeom>
              <a:avLst/>
              <a:gdLst/>
              <a:ahLst/>
              <a:cxnLst/>
              <a:rect l="l" t="t" r="r" b="b"/>
              <a:pathLst>
                <a:path w="4454" h="4221" extrusionOk="0">
                  <a:moveTo>
                    <a:pt x="1151" y="0"/>
                  </a:moveTo>
                  <a:lnTo>
                    <a:pt x="0" y="1313"/>
                  </a:lnTo>
                  <a:lnTo>
                    <a:pt x="3292" y="4221"/>
                  </a:lnTo>
                  <a:lnTo>
                    <a:pt x="4453" y="2908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6413000" y="888725"/>
              <a:ext cx="104550" cy="111850"/>
            </a:xfrm>
            <a:custGeom>
              <a:avLst/>
              <a:gdLst/>
              <a:ahLst/>
              <a:cxnLst/>
              <a:rect l="l" t="t" r="r" b="b"/>
              <a:pathLst>
                <a:path w="4182" h="4474" extrusionOk="0">
                  <a:moveTo>
                    <a:pt x="2858" y="0"/>
                  </a:moveTo>
                  <a:lnTo>
                    <a:pt x="1" y="3343"/>
                  </a:lnTo>
                  <a:lnTo>
                    <a:pt x="1323" y="4474"/>
                  </a:lnTo>
                  <a:lnTo>
                    <a:pt x="4181" y="1141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7256150" y="1355475"/>
              <a:ext cx="104525" cy="111850"/>
            </a:xfrm>
            <a:custGeom>
              <a:avLst/>
              <a:gdLst/>
              <a:ahLst/>
              <a:cxnLst/>
              <a:rect l="l" t="t" r="r" b="b"/>
              <a:pathLst>
                <a:path w="4181" h="4474" extrusionOk="0">
                  <a:moveTo>
                    <a:pt x="2858" y="1"/>
                  </a:moveTo>
                  <a:lnTo>
                    <a:pt x="0" y="3343"/>
                  </a:lnTo>
                  <a:lnTo>
                    <a:pt x="1323" y="4474"/>
                  </a:lnTo>
                  <a:lnTo>
                    <a:pt x="4181" y="1142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5956350" y="800875"/>
              <a:ext cx="85850" cy="118175"/>
            </a:xfrm>
            <a:custGeom>
              <a:avLst/>
              <a:gdLst/>
              <a:ahLst/>
              <a:cxnLst/>
              <a:rect l="l" t="t" r="r" b="b"/>
              <a:pathLst>
                <a:path w="3434" h="4727" extrusionOk="0">
                  <a:moveTo>
                    <a:pt x="1586" y="0"/>
                  </a:moveTo>
                  <a:lnTo>
                    <a:pt x="0" y="738"/>
                  </a:lnTo>
                  <a:lnTo>
                    <a:pt x="1848" y="4726"/>
                  </a:lnTo>
                  <a:lnTo>
                    <a:pt x="3433" y="3989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5645600" y="578725"/>
              <a:ext cx="89625" cy="117400"/>
            </a:xfrm>
            <a:custGeom>
              <a:avLst/>
              <a:gdLst/>
              <a:ahLst/>
              <a:cxnLst/>
              <a:rect l="l" t="t" r="r" b="b"/>
              <a:pathLst>
                <a:path w="3585" h="4696" extrusionOk="0">
                  <a:moveTo>
                    <a:pt x="2040" y="1"/>
                  </a:moveTo>
                  <a:lnTo>
                    <a:pt x="0" y="3888"/>
                  </a:lnTo>
                  <a:lnTo>
                    <a:pt x="1555" y="4696"/>
                  </a:lnTo>
                  <a:lnTo>
                    <a:pt x="3585" y="808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6821700" y="1967900"/>
              <a:ext cx="111350" cy="105275"/>
            </a:xfrm>
            <a:custGeom>
              <a:avLst/>
              <a:gdLst/>
              <a:ahLst/>
              <a:cxnLst/>
              <a:rect l="l" t="t" r="r" b="b"/>
              <a:pathLst>
                <a:path w="4454" h="4211" extrusionOk="0">
                  <a:moveTo>
                    <a:pt x="1162" y="0"/>
                  </a:moveTo>
                  <a:lnTo>
                    <a:pt x="1" y="1313"/>
                  </a:lnTo>
                  <a:lnTo>
                    <a:pt x="3302" y="4211"/>
                  </a:lnTo>
                  <a:lnTo>
                    <a:pt x="4454" y="2898"/>
                  </a:lnTo>
                  <a:lnTo>
                    <a:pt x="1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879850" y="1400150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1" y="738"/>
                  </a:lnTo>
                  <a:lnTo>
                    <a:pt x="1849" y="4717"/>
                  </a:lnTo>
                  <a:lnTo>
                    <a:pt x="3434" y="39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6139875" y="15019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3110" y="0"/>
                  </a:moveTo>
                  <a:lnTo>
                    <a:pt x="0" y="3110"/>
                  </a:lnTo>
                  <a:lnTo>
                    <a:pt x="1242" y="4342"/>
                  </a:lnTo>
                  <a:lnTo>
                    <a:pt x="4342" y="1232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6887850" y="3061700"/>
              <a:ext cx="116900" cy="68200"/>
            </a:xfrm>
            <a:custGeom>
              <a:avLst/>
              <a:gdLst/>
              <a:ahLst/>
              <a:cxnLst/>
              <a:rect l="l" t="t" r="r" b="b"/>
              <a:pathLst>
                <a:path w="4676" h="2728" extrusionOk="0">
                  <a:moveTo>
                    <a:pt x="404" y="1"/>
                  </a:moveTo>
                  <a:lnTo>
                    <a:pt x="0" y="1697"/>
                  </a:lnTo>
                  <a:lnTo>
                    <a:pt x="4271" y="2727"/>
                  </a:lnTo>
                  <a:lnTo>
                    <a:pt x="4675" y="103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6480650" y="2661100"/>
              <a:ext cx="113875" cy="101250"/>
            </a:xfrm>
            <a:custGeom>
              <a:avLst/>
              <a:gdLst/>
              <a:ahLst/>
              <a:cxnLst/>
              <a:rect l="l" t="t" r="r" b="b"/>
              <a:pathLst>
                <a:path w="4555" h="4050" extrusionOk="0">
                  <a:moveTo>
                    <a:pt x="1061" y="0"/>
                  </a:moveTo>
                  <a:lnTo>
                    <a:pt x="1" y="1394"/>
                  </a:lnTo>
                  <a:lnTo>
                    <a:pt x="3495" y="4049"/>
                  </a:lnTo>
                  <a:lnTo>
                    <a:pt x="4555" y="2666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6774750" y="2652500"/>
              <a:ext cx="74000" cy="117675"/>
            </a:xfrm>
            <a:custGeom>
              <a:avLst/>
              <a:gdLst/>
              <a:ahLst/>
              <a:cxnLst/>
              <a:rect l="l" t="t" r="r" b="b"/>
              <a:pathLst>
                <a:path w="2960" h="4707" extrusionOk="0">
                  <a:moveTo>
                    <a:pt x="1293" y="1"/>
                  </a:moveTo>
                  <a:lnTo>
                    <a:pt x="0" y="4191"/>
                  </a:lnTo>
                  <a:lnTo>
                    <a:pt x="1667" y="4706"/>
                  </a:lnTo>
                  <a:lnTo>
                    <a:pt x="2959" y="516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358075" y="4848975"/>
              <a:ext cx="64125" cy="116150"/>
            </a:xfrm>
            <a:custGeom>
              <a:avLst/>
              <a:gdLst/>
              <a:ahLst/>
              <a:cxnLst/>
              <a:rect l="l" t="t" r="r" b="b"/>
              <a:pathLst>
                <a:path w="2565" h="4646" extrusionOk="0">
                  <a:moveTo>
                    <a:pt x="848" y="0"/>
                  </a:moveTo>
                  <a:lnTo>
                    <a:pt x="0" y="4312"/>
                  </a:lnTo>
                  <a:lnTo>
                    <a:pt x="1717" y="4645"/>
                  </a:lnTo>
                  <a:lnTo>
                    <a:pt x="2565" y="334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6355200" y="39629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4" y="0"/>
                  </a:moveTo>
                  <a:lnTo>
                    <a:pt x="0" y="3605"/>
                  </a:lnTo>
                  <a:lnTo>
                    <a:pt x="1434" y="4605"/>
                  </a:lnTo>
                  <a:lnTo>
                    <a:pt x="3938" y="990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6350650" y="4351675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6568250" y="49340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5433800" y="4340050"/>
              <a:ext cx="112850" cy="52550"/>
            </a:xfrm>
            <a:custGeom>
              <a:avLst/>
              <a:gdLst/>
              <a:ahLst/>
              <a:cxnLst/>
              <a:rect l="l" t="t" r="r" b="b"/>
              <a:pathLst>
                <a:path w="4514" h="2102" extrusionOk="0">
                  <a:moveTo>
                    <a:pt x="142" y="1"/>
                  </a:moveTo>
                  <a:lnTo>
                    <a:pt x="0" y="1748"/>
                  </a:lnTo>
                  <a:lnTo>
                    <a:pt x="4383" y="2101"/>
                  </a:lnTo>
                  <a:lnTo>
                    <a:pt x="4514" y="354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5880875" y="4329700"/>
              <a:ext cx="99975" cy="114650"/>
            </a:xfrm>
            <a:custGeom>
              <a:avLst/>
              <a:gdLst/>
              <a:ahLst/>
              <a:cxnLst/>
              <a:rect l="l" t="t" r="r" b="b"/>
              <a:pathLst>
                <a:path w="3999" h="4586" extrusionOk="0">
                  <a:moveTo>
                    <a:pt x="2595" y="1"/>
                  </a:moveTo>
                  <a:lnTo>
                    <a:pt x="0" y="3555"/>
                  </a:lnTo>
                  <a:lnTo>
                    <a:pt x="1414" y="4585"/>
                  </a:lnTo>
                  <a:lnTo>
                    <a:pt x="3999" y="1031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652750" y="4274425"/>
              <a:ext cx="112875" cy="52525"/>
            </a:xfrm>
            <a:custGeom>
              <a:avLst/>
              <a:gdLst/>
              <a:ahLst/>
              <a:cxnLst/>
              <a:rect l="l" t="t" r="r" b="b"/>
              <a:pathLst>
                <a:path w="4515" h="2101" extrusionOk="0">
                  <a:moveTo>
                    <a:pt x="142" y="0"/>
                  </a:moveTo>
                  <a:lnTo>
                    <a:pt x="1" y="1747"/>
                  </a:lnTo>
                  <a:lnTo>
                    <a:pt x="4373" y="2101"/>
                  </a:lnTo>
                  <a:lnTo>
                    <a:pt x="4514" y="35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921100" y="4629100"/>
              <a:ext cx="113875" cy="101000"/>
            </a:xfrm>
            <a:custGeom>
              <a:avLst/>
              <a:gdLst/>
              <a:ahLst/>
              <a:cxnLst/>
              <a:rect l="l" t="t" r="r" b="b"/>
              <a:pathLst>
                <a:path w="4555" h="4040" extrusionOk="0">
                  <a:moveTo>
                    <a:pt x="3504" y="0"/>
                  </a:moveTo>
                  <a:lnTo>
                    <a:pt x="0" y="2646"/>
                  </a:lnTo>
                  <a:lnTo>
                    <a:pt x="1061" y="4039"/>
                  </a:lnTo>
                  <a:lnTo>
                    <a:pt x="4554" y="1394"/>
                  </a:lnTo>
                  <a:lnTo>
                    <a:pt x="35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5623625" y="4190875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0"/>
                  </a:moveTo>
                  <a:lnTo>
                    <a:pt x="1" y="1535"/>
                  </a:lnTo>
                  <a:lnTo>
                    <a:pt x="3868" y="3615"/>
                  </a:lnTo>
                  <a:lnTo>
                    <a:pt x="4696" y="2080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5002625" y="4391800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1"/>
                  </a:moveTo>
                  <a:lnTo>
                    <a:pt x="1" y="1536"/>
                  </a:lnTo>
                  <a:lnTo>
                    <a:pt x="3868" y="3616"/>
                  </a:lnTo>
                  <a:lnTo>
                    <a:pt x="4696" y="2081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594175" y="4763900"/>
              <a:ext cx="118175" cy="80800"/>
            </a:xfrm>
            <a:custGeom>
              <a:avLst/>
              <a:gdLst/>
              <a:ahLst/>
              <a:cxnLst/>
              <a:rect l="l" t="t" r="r" b="b"/>
              <a:pathLst>
                <a:path w="4727" h="3232" extrusionOk="0">
                  <a:moveTo>
                    <a:pt x="647" y="1"/>
                  </a:moveTo>
                  <a:lnTo>
                    <a:pt x="1" y="1626"/>
                  </a:lnTo>
                  <a:lnTo>
                    <a:pt x="4090" y="3232"/>
                  </a:lnTo>
                  <a:lnTo>
                    <a:pt x="4727" y="1606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5416125" y="4546550"/>
              <a:ext cx="58850" cy="114875"/>
            </a:xfrm>
            <a:custGeom>
              <a:avLst/>
              <a:gdLst/>
              <a:ahLst/>
              <a:cxnLst/>
              <a:rect l="l" t="t" r="r" b="b"/>
              <a:pathLst>
                <a:path w="2354" h="4595" extrusionOk="0">
                  <a:moveTo>
                    <a:pt x="616" y="1"/>
                  </a:moveTo>
                  <a:lnTo>
                    <a:pt x="1" y="434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211150" y="4145675"/>
              <a:ext cx="102775" cy="113125"/>
            </a:xfrm>
            <a:custGeom>
              <a:avLst/>
              <a:gdLst/>
              <a:ahLst/>
              <a:cxnLst/>
              <a:rect l="l" t="t" r="r" b="b"/>
              <a:pathLst>
                <a:path w="4111" h="4525" extrusionOk="0">
                  <a:moveTo>
                    <a:pt x="1364" y="1"/>
                  </a:moveTo>
                  <a:lnTo>
                    <a:pt x="0" y="1091"/>
                  </a:lnTo>
                  <a:lnTo>
                    <a:pt x="2737" y="4524"/>
                  </a:lnTo>
                  <a:lnTo>
                    <a:pt x="4110" y="3434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4687850" y="4469300"/>
              <a:ext cx="58825" cy="114900"/>
            </a:xfrm>
            <a:custGeom>
              <a:avLst/>
              <a:gdLst/>
              <a:ahLst/>
              <a:cxnLst/>
              <a:rect l="l" t="t" r="r" b="b"/>
              <a:pathLst>
                <a:path w="2353" h="4596" extrusionOk="0">
                  <a:moveTo>
                    <a:pt x="616" y="1"/>
                  </a:moveTo>
                  <a:lnTo>
                    <a:pt x="0" y="435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6327675" y="3632725"/>
              <a:ext cx="64150" cy="116400"/>
            </a:xfrm>
            <a:custGeom>
              <a:avLst/>
              <a:gdLst/>
              <a:ahLst/>
              <a:cxnLst/>
              <a:rect l="l" t="t" r="r" b="b"/>
              <a:pathLst>
                <a:path w="2566" h="4656" extrusionOk="0">
                  <a:moveTo>
                    <a:pt x="849" y="1"/>
                  </a:moveTo>
                  <a:lnTo>
                    <a:pt x="1" y="4312"/>
                  </a:lnTo>
                  <a:lnTo>
                    <a:pt x="1717" y="4655"/>
                  </a:lnTo>
                  <a:lnTo>
                    <a:pt x="2565" y="344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6478375" y="3420425"/>
              <a:ext cx="98225" cy="114875"/>
            </a:xfrm>
            <a:custGeom>
              <a:avLst/>
              <a:gdLst/>
              <a:ahLst/>
              <a:cxnLst/>
              <a:rect l="l" t="t" r="r" b="b"/>
              <a:pathLst>
                <a:path w="3929" h="4595" extrusionOk="0">
                  <a:moveTo>
                    <a:pt x="2505" y="0"/>
                  </a:moveTo>
                  <a:lnTo>
                    <a:pt x="1" y="3605"/>
                  </a:lnTo>
                  <a:lnTo>
                    <a:pt x="1425" y="4595"/>
                  </a:lnTo>
                  <a:lnTo>
                    <a:pt x="3929" y="990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6371350" y="31124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93" y="1"/>
                  </a:moveTo>
                  <a:lnTo>
                    <a:pt x="1" y="213"/>
                  </a:lnTo>
                  <a:lnTo>
                    <a:pt x="91" y="1959"/>
                  </a:lnTo>
                  <a:lnTo>
                    <a:pt x="4474" y="173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7052925" y="3360350"/>
              <a:ext cx="63900" cy="116400"/>
            </a:xfrm>
            <a:custGeom>
              <a:avLst/>
              <a:gdLst/>
              <a:ahLst/>
              <a:cxnLst/>
              <a:rect l="l" t="t" r="r" b="b"/>
              <a:pathLst>
                <a:path w="2556" h="4656" extrusionOk="0">
                  <a:moveTo>
                    <a:pt x="849" y="0"/>
                  </a:moveTo>
                  <a:lnTo>
                    <a:pt x="1" y="4312"/>
                  </a:lnTo>
                  <a:lnTo>
                    <a:pt x="1718" y="4655"/>
                  </a:lnTo>
                  <a:lnTo>
                    <a:pt x="2556" y="344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6772225" y="42499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97"/>
                  </a:lnTo>
                  <a:lnTo>
                    <a:pt x="4262" y="2798"/>
                  </a:lnTo>
                  <a:lnTo>
                    <a:pt x="4696" y="1102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910150" y="46268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87"/>
                  </a:lnTo>
                  <a:lnTo>
                    <a:pt x="4251" y="2798"/>
                  </a:lnTo>
                  <a:lnTo>
                    <a:pt x="4696" y="110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32985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9"/>
          <p:cNvSpPr/>
          <p:nvPr/>
        </p:nvSpPr>
        <p:spPr>
          <a:xfrm>
            <a:off x="-1513950" y="4705812"/>
            <a:ext cx="12171900" cy="2117696"/>
          </a:xfrm>
          <a:custGeom>
            <a:avLst/>
            <a:gdLst/>
            <a:ahLst/>
            <a:cxnLst/>
            <a:rect l="l" t="t" r="r" b="b"/>
            <a:pathLst>
              <a:path w="38533" h="13609" extrusionOk="0">
                <a:moveTo>
                  <a:pt x="1" y="0"/>
                </a:moveTo>
                <a:lnTo>
                  <a:pt x="1" y="13609"/>
                </a:lnTo>
                <a:lnTo>
                  <a:pt x="38533" y="13609"/>
                </a:lnTo>
                <a:lnTo>
                  <a:pt x="385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9"/>
          <p:cNvGrpSpPr/>
          <p:nvPr/>
        </p:nvGrpSpPr>
        <p:grpSpPr>
          <a:xfrm>
            <a:off x="-1513656" y="4700020"/>
            <a:ext cx="12171546" cy="2123753"/>
            <a:chOff x="-6134075" y="3104468"/>
            <a:chExt cx="18783249" cy="3277397"/>
          </a:xfrm>
        </p:grpSpPr>
        <p:sp>
          <p:nvSpPr>
            <p:cNvPr id="529" name="Google Shape;529;p9"/>
            <p:cNvSpPr/>
            <p:nvPr/>
          </p:nvSpPr>
          <p:spPr>
            <a:xfrm>
              <a:off x="-6134075" y="3104468"/>
              <a:ext cx="7262883" cy="3277397"/>
            </a:xfrm>
            <a:custGeom>
              <a:avLst/>
              <a:gdLst/>
              <a:ahLst/>
              <a:cxnLst/>
              <a:rect l="l" t="t" r="r" b="b"/>
              <a:pathLst>
                <a:path w="30245" h="13648" extrusionOk="0">
                  <a:moveTo>
                    <a:pt x="25428" y="1"/>
                  </a:moveTo>
                  <a:lnTo>
                    <a:pt x="1" y="13648"/>
                  </a:lnTo>
                  <a:lnTo>
                    <a:pt x="11173" y="13648"/>
                  </a:lnTo>
                  <a:lnTo>
                    <a:pt x="30244" y="37"/>
                  </a:lnTo>
                  <a:lnTo>
                    <a:pt x="25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-767484" y="3113354"/>
              <a:ext cx="4209807" cy="3268512"/>
            </a:xfrm>
            <a:custGeom>
              <a:avLst/>
              <a:gdLst/>
              <a:ahLst/>
              <a:cxnLst/>
              <a:rect l="l" t="t" r="r" b="b"/>
              <a:pathLst>
                <a:path w="17531" h="13611" extrusionOk="0">
                  <a:moveTo>
                    <a:pt x="12712" y="0"/>
                  </a:moveTo>
                  <a:lnTo>
                    <a:pt x="1" y="13611"/>
                  </a:lnTo>
                  <a:lnTo>
                    <a:pt x="11172" y="13611"/>
                  </a:lnTo>
                  <a:lnTo>
                    <a:pt x="175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4598626" y="3113354"/>
              <a:ext cx="2683989" cy="3268512"/>
            </a:xfrm>
            <a:custGeom>
              <a:avLst/>
              <a:gdLst/>
              <a:ahLst/>
              <a:cxnLst/>
              <a:rect l="l" t="t" r="r" b="b"/>
              <a:pathLst>
                <a:path w="11177" h="13611" extrusionOk="0">
                  <a:moveTo>
                    <a:pt x="0" y="0"/>
                  </a:moveTo>
                  <a:lnTo>
                    <a:pt x="0" y="13611"/>
                  </a:lnTo>
                  <a:lnTo>
                    <a:pt x="11176" y="13611"/>
                  </a:lnTo>
                  <a:lnTo>
                    <a:pt x="4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6912590" y="3113354"/>
              <a:ext cx="5736585" cy="3268512"/>
            </a:xfrm>
            <a:custGeom>
              <a:avLst/>
              <a:gdLst/>
              <a:ahLst/>
              <a:cxnLst/>
              <a:rect l="l" t="t" r="r" b="b"/>
              <a:pathLst>
                <a:path w="23889" h="13611" extrusionOk="0">
                  <a:moveTo>
                    <a:pt x="1" y="0"/>
                  </a:moveTo>
                  <a:lnTo>
                    <a:pt x="12712" y="13611"/>
                  </a:lnTo>
                  <a:lnTo>
                    <a:pt x="23888" y="13611"/>
                  </a:lnTo>
                  <a:lnTo>
                    <a:pt x="4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9"/>
          <p:cNvGrpSpPr/>
          <p:nvPr/>
        </p:nvGrpSpPr>
        <p:grpSpPr>
          <a:xfrm>
            <a:off x="-1513928" y="4497191"/>
            <a:ext cx="12171686" cy="208608"/>
            <a:chOff x="26" y="3997406"/>
            <a:chExt cx="13412326" cy="229871"/>
          </a:xfrm>
        </p:grpSpPr>
        <p:grpSp>
          <p:nvGrpSpPr>
            <p:cNvPr id="534" name="Google Shape;534;p9"/>
            <p:cNvGrpSpPr/>
            <p:nvPr/>
          </p:nvGrpSpPr>
          <p:grpSpPr>
            <a:xfrm>
              <a:off x="26" y="3997406"/>
              <a:ext cx="7221926" cy="229871"/>
              <a:chOff x="0" y="3997325"/>
              <a:chExt cx="9143993" cy="291050"/>
            </a:xfrm>
          </p:grpSpPr>
          <p:sp>
            <p:nvSpPr>
              <p:cNvPr id="535" name="Google Shape;535;p9"/>
              <p:cNvSpPr/>
              <p:nvPr/>
            </p:nvSpPr>
            <p:spPr>
              <a:xfrm>
                <a:off x="0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9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9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9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9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9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9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9"/>
            <p:cNvGrpSpPr/>
            <p:nvPr/>
          </p:nvGrpSpPr>
          <p:grpSpPr>
            <a:xfrm>
              <a:off x="7221944" y="3997406"/>
              <a:ext cx="6190407" cy="229871"/>
              <a:chOff x="1306050" y="3997325"/>
              <a:chExt cx="7837943" cy="291050"/>
            </a:xfrm>
          </p:grpSpPr>
          <p:sp>
            <p:nvSpPr>
              <p:cNvPr id="543" name="Google Shape;543;p9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9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9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9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9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9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51" name="Google Shape;551;p10"/>
          <p:cNvGrpSpPr/>
          <p:nvPr/>
        </p:nvGrpSpPr>
        <p:grpSpPr>
          <a:xfrm>
            <a:off x="-5596073" y="4700231"/>
            <a:ext cx="20336146" cy="3511718"/>
            <a:chOff x="-5596083" y="4138656"/>
            <a:chExt cx="20336146" cy="3511718"/>
          </a:xfrm>
        </p:grpSpPr>
        <p:sp>
          <p:nvSpPr>
            <p:cNvPr id="552" name="Google Shape;552;p10"/>
            <p:cNvSpPr/>
            <p:nvPr/>
          </p:nvSpPr>
          <p:spPr>
            <a:xfrm>
              <a:off x="-5596083" y="4138656"/>
              <a:ext cx="20336146" cy="3511718"/>
            </a:xfrm>
            <a:custGeom>
              <a:avLst/>
              <a:gdLst/>
              <a:ahLst/>
              <a:cxnLst/>
              <a:rect l="l" t="t" r="r" b="b"/>
              <a:pathLst>
                <a:path w="284810" h="49182" extrusionOk="0">
                  <a:moveTo>
                    <a:pt x="284810" y="49182"/>
                  </a:moveTo>
                  <a:lnTo>
                    <a:pt x="0" y="49182"/>
                  </a:lnTo>
                  <a:lnTo>
                    <a:pt x="75771" y="0"/>
                  </a:lnTo>
                  <a:lnTo>
                    <a:pt x="208932" y="0"/>
                  </a:lnTo>
                  <a:close/>
                </a:path>
              </a:pathLst>
            </a:custGeom>
            <a:solidFill>
              <a:srgbClr val="80B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-5586943" y="4143226"/>
              <a:ext cx="5872713" cy="3501079"/>
            </a:xfrm>
            <a:custGeom>
              <a:avLst/>
              <a:gdLst/>
              <a:ahLst/>
              <a:cxnLst/>
              <a:rect l="l" t="t" r="r" b="b"/>
              <a:pathLst>
                <a:path w="82248" h="49033" extrusionOk="0">
                  <a:moveTo>
                    <a:pt x="14364" y="49032"/>
                  </a:moveTo>
                  <a:lnTo>
                    <a:pt x="0" y="49032"/>
                  </a:lnTo>
                  <a:lnTo>
                    <a:pt x="75515" y="0"/>
                  </a:lnTo>
                  <a:lnTo>
                    <a:pt x="82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-3831870" y="4143226"/>
              <a:ext cx="4940268" cy="3501079"/>
            </a:xfrm>
            <a:custGeom>
              <a:avLst/>
              <a:gdLst/>
              <a:ahLst/>
              <a:cxnLst/>
              <a:rect l="l" t="t" r="r" b="b"/>
              <a:pathLst>
                <a:path w="69189" h="49033" extrusionOk="0">
                  <a:moveTo>
                    <a:pt x="14321" y="49032"/>
                  </a:moveTo>
                  <a:lnTo>
                    <a:pt x="0" y="49032"/>
                  </a:lnTo>
                  <a:lnTo>
                    <a:pt x="62455" y="0"/>
                  </a:lnTo>
                  <a:lnTo>
                    <a:pt x="69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-2078296" y="4143226"/>
              <a:ext cx="4007751" cy="3501079"/>
            </a:xfrm>
            <a:custGeom>
              <a:avLst/>
              <a:gdLst/>
              <a:ahLst/>
              <a:cxnLst/>
              <a:rect l="l" t="t" r="r" b="b"/>
              <a:pathLst>
                <a:path w="56129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49396" y="0"/>
                  </a:lnTo>
                  <a:lnTo>
                    <a:pt x="56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-324722" y="4143226"/>
              <a:ext cx="3076805" cy="3501079"/>
            </a:xfrm>
            <a:custGeom>
              <a:avLst/>
              <a:gdLst/>
              <a:ahLst/>
              <a:cxnLst/>
              <a:rect l="l" t="t" r="r" b="b"/>
              <a:pathLst>
                <a:path w="43091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36357" y="0"/>
                  </a:lnTo>
                  <a:lnTo>
                    <a:pt x="430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1430352" y="4143226"/>
              <a:ext cx="2144288" cy="3501079"/>
            </a:xfrm>
            <a:custGeom>
              <a:avLst/>
              <a:gdLst/>
              <a:ahLst/>
              <a:cxnLst/>
              <a:rect l="l" t="t" r="r" b="b"/>
              <a:pathLst>
                <a:path w="30031" h="49033" extrusionOk="0">
                  <a:moveTo>
                    <a:pt x="14321" y="49032"/>
                  </a:moveTo>
                  <a:lnTo>
                    <a:pt x="0" y="49032"/>
                  </a:lnTo>
                  <a:lnTo>
                    <a:pt x="23319" y="0"/>
                  </a:lnTo>
                  <a:lnTo>
                    <a:pt x="300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3183926" y="4143226"/>
              <a:ext cx="1211843" cy="3501079"/>
            </a:xfrm>
            <a:custGeom>
              <a:avLst/>
              <a:gdLst/>
              <a:ahLst/>
              <a:cxnLst/>
              <a:rect l="l" t="t" r="r" b="b"/>
              <a:pathLst>
                <a:path w="16972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10281" y="0"/>
                  </a:lnTo>
                  <a:lnTo>
                    <a:pt x="169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4739072" y="4143226"/>
              <a:ext cx="1220983" cy="3501079"/>
            </a:xfrm>
            <a:custGeom>
              <a:avLst/>
              <a:gdLst/>
              <a:ahLst/>
              <a:cxnLst/>
              <a:rect l="l" t="t" r="r" b="b"/>
              <a:pathLst>
                <a:path w="17100" h="49033" extrusionOk="0">
                  <a:moveTo>
                    <a:pt x="17099" y="49032"/>
                  </a:moveTo>
                  <a:lnTo>
                    <a:pt x="2757" y="49032"/>
                  </a:lnTo>
                  <a:lnTo>
                    <a:pt x="0" y="0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5561629" y="4143226"/>
              <a:ext cx="2152000" cy="3501079"/>
            </a:xfrm>
            <a:custGeom>
              <a:avLst/>
              <a:gdLst/>
              <a:ahLst/>
              <a:cxnLst/>
              <a:rect l="l" t="t" r="r" b="b"/>
              <a:pathLst>
                <a:path w="30139" h="49033" extrusionOk="0">
                  <a:moveTo>
                    <a:pt x="30138" y="49032"/>
                  </a:moveTo>
                  <a:lnTo>
                    <a:pt x="15818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6384257" y="4143226"/>
              <a:ext cx="3084445" cy="3501079"/>
            </a:xfrm>
            <a:custGeom>
              <a:avLst/>
              <a:gdLst/>
              <a:ahLst/>
              <a:cxnLst/>
              <a:rect l="l" t="t" r="r" b="b"/>
              <a:pathLst>
                <a:path w="43198" h="49033" extrusionOk="0">
                  <a:moveTo>
                    <a:pt x="43197" y="49032"/>
                  </a:moveTo>
                  <a:lnTo>
                    <a:pt x="28855" y="49032"/>
                  </a:lnTo>
                  <a:lnTo>
                    <a:pt x="0" y="0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7206885" y="4143226"/>
              <a:ext cx="4015391" cy="3501079"/>
            </a:xfrm>
            <a:custGeom>
              <a:avLst/>
              <a:gdLst/>
              <a:ahLst/>
              <a:cxnLst/>
              <a:rect l="l" t="t" r="r" b="b"/>
              <a:pathLst>
                <a:path w="56236" h="49033" extrusionOk="0">
                  <a:moveTo>
                    <a:pt x="56235" y="49032"/>
                  </a:moveTo>
                  <a:lnTo>
                    <a:pt x="41915" y="49032"/>
                  </a:lnTo>
                  <a:lnTo>
                    <a:pt x="0" y="0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8029442" y="4143226"/>
              <a:ext cx="4946408" cy="3501079"/>
            </a:xfrm>
            <a:custGeom>
              <a:avLst/>
              <a:gdLst/>
              <a:ahLst/>
              <a:cxnLst/>
              <a:rect l="l" t="t" r="r" b="b"/>
              <a:pathLst>
                <a:path w="69275" h="49033" extrusionOk="0">
                  <a:moveTo>
                    <a:pt x="69274" y="49032"/>
                  </a:moveTo>
                  <a:lnTo>
                    <a:pt x="54953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8850499" y="4143226"/>
              <a:ext cx="5880424" cy="3501079"/>
            </a:xfrm>
            <a:custGeom>
              <a:avLst/>
              <a:gdLst/>
              <a:ahLst/>
              <a:cxnLst/>
              <a:rect l="l" t="t" r="r" b="b"/>
              <a:pathLst>
                <a:path w="82356" h="49033" extrusionOk="0">
                  <a:moveTo>
                    <a:pt x="82355" y="49032"/>
                  </a:moveTo>
                  <a:lnTo>
                    <a:pt x="68013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5" name="Google Shape;565;p10"/>
            <p:cNvGrpSpPr/>
            <p:nvPr/>
          </p:nvGrpSpPr>
          <p:grpSpPr>
            <a:xfrm>
              <a:off x="-4225655" y="4326373"/>
              <a:ext cx="17593719" cy="3021825"/>
              <a:chOff x="-4225655" y="4326373"/>
              <a:chExt cx="17593719" cy="3021825"/>
            </a:xfrm>
          </p:grpSpPr>
          <p:sp>
            <p:nvSpPr>
              <p:cNvPr id="566" name="Google Shape;566;p10"/>
              <p:cNvSpPr/>
              <p:nvPr/>
            </p:nvSpPr>
            <p:spPr>
              <a:xfrm>
                <a:off x="-4225655" y="4326373"/>
                <a:ext cx="8790790" cy="3021825"/>
              </a:xfrm>
              <a:custGeom>
                <a:avLst/>
                <a:gdLst/>
                <a:ahLst/>
                <a:cxnLst/>
                <a:rect l="l" t="t" r="r" b="b"/>
                <a:pathLst>
                  <a:path w="123116" h="42321" fill="none" extrusionOk="0">
                    <a:moveTo>
                      <a:pt x="123116" y="42321"/>
                    </a:moveTo>
                    <a:lnTo>
                      <a:pt x="1" y="42321"/>
                    </a:lnTo>
                    <a:lnTo>
                      <a:pt x="58609" y="0"/>
                    </a:lnTo>
                    <a:lnTo>
                      <a:pt x="123116" y="0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0"/>
              <p:cNvSpPr/>
              <p:nvPr/>
            </p:nvSpPr>
            <p:spPr>
              <a:xfrm>
                <a:off x="-3473215" y="4871174"/>
                <a:ext cx="4067301" cy="1933723"/>
              </a:xfrm>
              <a:custGeom>
                <a:avLst/>
                <a:gdLst/>
                <a:ahLst/>
                <a:cxnLst/>
                <a:rect l="l" t="t" r="r" b="b"/>
                <a:pathLst>
                  <a:path w="56963" h="27082" fill="none" extrusionOk="0">
                    <a:moveTo>
                      <a:pt x="29176" y="27082"/>
                    </a:moveTo>
                    <a:lnTo>
                      <a:pt x="0" y="27082"/>
                    </a:lnTo>
                    <a:lnTo>
                      <a:pt x="37512" y="1"/>
                    </a:lnTo>
                    <a:lnTo>
                      <a:pt x="56962" y="1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0"/>
              <p:cNvSpPr/>
              <p:nvPr/>
            </p:nvSpPr>
            <p:spPr>
              <a:xfrm>
                <a:off x="-765847" y="5477096"/>
                <a:ext cx="903599" cy="721951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10111" fill="none" extrusionOk="0">
                    <a:moveTo>
                      <a:pt x="10346" y="0"/>
                    </a:moveTo>
                    <a:lnTo>
                      <a:pt x="1" y="10110"/>
                    </a:lnTo>
                    <a:cubicBezTo>
                      <a:pt x="4767" y="8956"/>
                      <a:pt x="8828" y="7118"/>
                      <a:pt x="10731" y="5044"/>
                    </a:cubicBezTo>
                    <a:cubicBezTo>
                      <a:pt x="12654" y="2993"/>
                      <a:pt x="12334" y="1176"/>
                      <a:pt x="10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0"/>
              <p:cNvSpPr/>
              <p:nvPr/>
            </p:nvSpPr>
            <p:spPr>
              <a:xfrm>
                <a:off x="-1119860" y="5806690"/>
                <a:ext cx="178578" cy="64191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899" extrusionOk="0">
                    <a:moveTo>
                      <a:pt x="1753" y="1"/>
                    </a:moveTo>
                    <a:cubicBezTo>
                      <a:pt x="1218" y="1"/>
                      <a:pt x="706" y="151"/>
                      <a:pt x="257" y="428"/>
                    </a:cubicBezTo>
                    <a:cubicBezTo>
                      <a:pt x="0" y="664"/>
                      <a:pt x="171" y="899"/>
                      <a:pt x="748" y="899"/>
                    </a:cubicBezTo>
                    <a:cubicBezTo>
                      <a:pt x="1261" y="899"/>
                      <a:pt x="1796" y="728"/>
                      <a:pt x="2244" y="428"/>
                    </a:cubicBezTo>
                    <a:cubicBezTo>
                      <a:pt x="2501" y="193"/>
                      <a:pt x="2287" y="1"/>
                      <a:pt x="17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0"/>
              <p:cNvSpPr/>
              <p:nvPr/>
            </p:nvSpPr>
            <p:spPr>
              <a:xfrm>
                <a:off x="-2676577" y="5445036"/>
                <a:ext cx="1691097" cy="787570"/>
              </a:xfrm>
              <a:custGeom>
                <a:avLst/>
                <a:gdLst/>
                <a:ahLst/>
                <a:cxnLst/>
                <a:rect l="l" t="t" r="r" b="b"/>
                <a:pathLst>
                  <a:path w="23684" h="11030" fill="none" extrusionOk="0">
                    <a:moveTo>
                      <a:pt x="9940" y="11029"/>
                    </a:moveTo>
                    <a:lnTo>
                      <a:pt x="1" y="11029"/>
                    </a:lnTo>
                    <a:lnTo>
                      <a:pt x="15240" y="0"/>
                    </a:lnTo>
                    <a:lnTo>
                      <a:pt x="23683" y="0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0"/>
              <p:cNvSpPr/>
              <p:nvPr/>
            </p:nvSpPr>
            <p:spPr>
              <a:xfrm>
                <a:off x="4572704" y="4326373"/>
                <a:ext cx="8795360" cy="3021825"/>
              </a:xfrm>
              <a:custGeom>
                <a:avLst/>
                <a:gdLst/>
                <a:ahLst/>
                <a:cxnLst/>
                <a:rect l="l" t="t" r="r" b="b"/>
                <a:pathLst>
                  <a:path w="123180" h="42321" fill="none" extrusionOk="0">
                    <a:moveTo>
                      <a:pt x="0" y="0"/>
                    </a:moveTo>
                    <a:lnTo>
                      <a:pt x="64486" y="0"/>
                    </a:lnTo>
                    <a:lnTo>
                      <a:pt x="123179" y="42321"/>
                    </a:lnTo>
                    <a:lnTo>
                      <a:pt x="107" y="42321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0"/>
              <p:cNvSpPr/>
              <p:nvPr/>
            </p:nvSpPr>
            <p:spPr>
              <a:xfrm>
                <a:off x="8543754" y="4871174"/>
                <a:ext cx="4071870" cy="1933723"/>
              </a:xfrm>
              <a:custGeom>
                <a:avLst/>
                <a:gdLst/>
                <a:ahLst/>
                <a:cxnLst/>
                <a:rect l="l" t="t" r="r" b="b"/>
                <a:pathLst>
                  <a:path w="57027" h="27082" fill="none" extrusionOk="0">
                    <a:moveTo>
                      <a:pt x="1" y="1"/>
                    </a:moveTo>
                    <a:lnTo>
                      <a:pt x="19451" y="1"/>
                    </a:lnTo>
                    <a:lnTo>
                      <a:pt x="57027" y="27082"/>
                    </a:lnTo>
                    <a:lnTo>
                      <a:pt x="27851" y="27082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0"/>
              <p:cNvSpPr/>
              <p:nvPr/>
            </p:nvSpPr>
            <p:spPr>
              <a:xfrm>
                <a:off x="9000088" y="5477096"/>
                <a:ext cx="908168" cy="721951"/>
              </a:xfrm>
              <a:custGeom>
                <a:avLst/>
                <a:gdLst/>
                <a:ahLst/>
                <a:cxnLst/>
                <a:rect l="l" t="t" r="r" b="b"/>
                <a:pathLst>
                  <a:path w="12719" h="10111" fill="none" extrusionOk="0">
                    <a:moveTo>
                      <a:pt x="12718" y="10110"/>
                    </a:moveTo>
                    <a:lnTo>
                      <a:pt x="2352" y="0"/>
                    </a:lnTo>
                    <a:cubicBezTo>
                      <a:pt x="343" y="1176"/>
                      <a:pt x="1" y="2993"/>
                      <a:pt x="1946" y="5044"/>
                    </a:cubicBezTo>
                    <a:cubicBezTo>
                      <a:pt x="3891" y="7118"/>
                      <a:pt x="7930" y="8956"/>
                      <a:pt x="12718" y="10110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0"/>
              <p:cNvSpPr/>
              <p:nvPr/>
            </p:nvSpPr>
            <p:spPr>
              <a:xfrm>
                <a:off x="10082121" y="5806690"/>
                <a:ext cx="180149" cy="6419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899" extrusionOk="0">
                    <a:moveTo>
                      <a:pt x="728" y="1"/>
                    </a:moveTo>
                    <a:cubicBezTo>
                      <a:pt x="193" y="1"/>
                      <a:pt x="1" y="193"/>
                      <a:pt x="257" y="428"/>
                    </a:cubicBezTo>
                    <a:cubicBezTo>
                      <a:pt x="706" y="728"/>
                      <a:pt x="1219" y="877"/>
                      <a:pt x="1754" y="899"/>
                    </a:cubicBezTo>
                    <a:cubicBezTo>
                      <a:pt x="2309" y="899"/>
                      <a:pt x="2523" y="685"/>
                      <a:pt x="2245" y="428"/>
                    </a:cubicBezTo>
                    <a:cubicBezTo>
                      <a:pt x="1796" y="151"/>
                      <a:pt x="1262" y="1"/>
                      <a:pt x="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0"/>
              <p:cNvSpPr/>
              <p:nvPr/>
            </p:nvSpPr>
            <p:spPr>
              <a:xfrm>
                <a:off x="10124891" y="5445036"/>
                <a:ext cx="1694096" cy="787570"/>
              </a:xfrm>
              <a:custGeom>
                <a:avLst/>
                <a:gdLst/>
                <a:ahLst/>
                <a:cxnLst/>
                <a:rect l="l" t="t" r="r" b="b"/>
                <a:pathLst>
                  <a:path w="23726" h="11030" fill="none" extrusionOk="0">
                    <a:moveTo>
                      <a:pt x="0" y="0"/>
                    </a:moveTo>
                    <a:lnTo>
                      <a:pt x="8443" y="0"/>
                    </a:lnTo>
                    <a:lnTo>
                      <a:pt x="23726" y="11029"/>
                    </a:lnTo>
                    <a:lnTo>
                      <a:pt x="13787" y="11029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0"/>
              <p:cNvSpPr/>
              <p:nvPr/>
            </p:nvSpPr>
            <p:spPr>
              <a:xfrm>
                <a:off x="3580709" y="5420616"/>
                <a:ext cx="1979492" cy="773789"/>
              </a:xfrm>
              <a:custGeom>
                <a:avLst/>
                <a:gdLst/>
                <a:ahLst/>
                <a:cxnLst/>
                <a:rect l="l" t="t" r="r" b="b"/>
                <a:pathLst>
                  <a:path w="27723" h="10837" fill="none" extrusionOk="0">
                    <a:moveTo>
                      <a:pt x="27722" y="5408"/>
                    </a:moveTo>
                    <a:cubicBezTo>
                      <a:pt x="27722" y="8400"/>
                      <a:pt x="21524" y="10837"/>
                      <a:pt x="13851" y="10837"/>
                    </a:cubicBezTo>
                    <a:cubicBezTo>
                      <a:pt x="6199" y="10837"/>
                      <a:pt x="0" y="8400"/>
                      <a:pt x="0" y="5408"/>
                    </a:cubicBezTo>
                    <a:cubicBezTo>
                      <a:pt x="0" y="2416"/>
                      <a:pt x="6199" y="0"/>
                      <a:pt x="13851" y="0"/>
                    </a:cubicBezTo>
                    <a:cubicBezTo>
                      <a:pt x="21524" y="0"/>
                      <a:pt x="27722" y="2416"/>
                      <a:pt x="27722" y="5408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87300"/>
            <a:ext cx="6576000" cy="21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149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9" name="Google Shape;579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0" name="Google Shape;580;p11"/>
          <p:cNvSpPr/>
          <p:nvPr/>
        </p:nvSpPr>
        <p:spPr>
          <a:xfrm>
            <a:off x="-1513950" y="4705812"/>
            <a:ext cx="12171900" cy="2117696"/>
          </a:xfrm>
          <a:custGeom>
            <a:avLst/>
            <a:gdLst/>
            <a:ahLst/>
            <a:cxnLst/>
            <a:rect l="l" t="t" r="r" b="b"/>
            <a:pathLst>
              <a:path w="38533" h="13609" extrusionOk="0">
                <a:moveTo>
                  <a:pt x="1" y="0"/>
                </a:moveTo>
                <a:lnTo>
                  <a:pt x="1" y="13609"/>
                </a:lnTo>
                <a:lnTo>
                  <a:pt x="38533" y="13609"/>
                </a:lnTo>
                <a:lnTo>
                  <a:pt x="385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11"/>
          <p:cNvGrpSpPr/>
          <p:nvPr/>
        </p:nvGrpSpPr>
        <p:grpSpPr>
          <a:xfrm>
            <a:off x="-1513656" y="4700020"/>
            <a:ext cx="12171546" cy="2123753"/>
            <a:chOff x="-6134075" y="3104468"/>
            <a:chExt cx="18783249" cy="3277397"/>
          </a:xfrm>
        </p:grpSpPr>
        <p:sp>
          <p:nvSpPr>
            <p:cNvPr id="582" name="Google Shape;582;p11"/>
            <p:cNvSpPr/>
            <p:nvPr/>
          </p:nvSpPr>
          <p:spPr>
            <a:xfrm>
              <a:off x="-6134075" y="3104468"/>
              <a:ext cx="7262883" cy="3277397"/>
            </a:xfrm>
            <a:custGeom>
              <a:avLst/>
              <a:gdLst/>
              <a:ahLst/>
              <a:cxnLst/>
              <a:rect l="l" t="t" r="r" b="b"/>
              <a:pathLst>
                <a:path w="30245" h="13648" extrusionOk="0">
                  <a:moveTo>
                    <a:pt x="25428" y="1"/>
                  </a:moveTo>
                  <a:lnTo>
                    <a:pt x="1" y="13648"/>
                  </a:lnTo>
                  <a:lnTo>
                    <a:pt x="11173" y="13648"/>
                  </a:lnTo>
                  <a:lnTo>
                    <a:pt x="30244" y="37"/>
                  </a:lnTo>
                  <a:lnTo>
                    <a:pt x="25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-767484" y="3113354"/>
              <a:ext cx="4209807" cy="3268512"/>
            </a:xfrm>
            <a:custGeom>
              <a:avLst/>
              <a:gdLst/>
              <a:ahLst/>
              <a:cxnLst/>
              <a:rect l="l" t="t" r="r" b="b"/>
              <a:pathLst>
                <a:path w="17531" h="13611" extrusionOk="0">
                  <a:moveTo>
                    <a:pt x="12712" y="0"/>
                  </a:moveTo>
                  <a:lnTo>
                    <a:pt x="1" y="13611"/>
                  </a:lnTo>
                  <a:lnTo>
                    <a:pt x="11172" y="13611"/>
                  </a:lnTo>
                  <a:lnTo>
                    <a:pt x="175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4598626" y="3113354"/>
              <a:ext cx="2683989" cy="3268512"/>
            </a:xfrm>
            <a:custGeom>
              <a:avLst/>
              <a:gdLst/>
              <a:ahLst/>
              <a:cxnLst/>
              <a:rect l="l" t="t" r="r" b="b"/>
              <a:pathLst>
                <a:path w="11177" h="13611" extrusionOk="0">
                  <a:moveTo>
                    <a:pt x="0" y="0"/>
                  </a:moveTo>
                  <a:lnTo>
                    <a:pt x="0" y="13611"/>
                  </a:lnTo>
                  <a:lnTo>
                    <a:pt x="11176" y="13611"/>
                  </a:lnTo>
                  <a:lnTo>
                    <a:pt x="4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6912590" y="3113354"/>
              <a:ext cx="5736585" cy="3268512"/>
            </a:xfrm>
            <a:custGeom>
              <a:avLst/>
              <a:gdLst/>
              <a:ahLst/>
              <a:cxnLst/>
              <a:rect l="l" t="t" r="r" b="b"/>
              <a:pathLst>
                <a:path w="23889" h="13611" extrusionOk="0">
                  <a:moveTo>
                    <a:pt x="1" y="0"/>
                  </a:moveTo>
                  <a:lnTo>
                    <a:pt x="12712" y="13611"/>
                  </a:lnTo>
                  <a:lnTo>
                    <a:pt x="23888" y="13611"/>
                  </a:lnTo>
                  <a:lnTo>
                    <a:pt x="4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11"/>
          <p:cNvGrpSpPr/>
          <p:nvPr/>
        </p:nvGrpSpPr>
        <p:grpSpPr>
          <a:xfrm>
            <a:off x="-1513928" y="4497191"/>
            <a:ext cx="12171686" cy="208608"/>
            <a:chOff x="26" y="3997406"/>
            <a:chExt cx="13412326" cy="229871"/>
          </a:xfrm>
        </p:grpSpPr>
        <p:grpSp>
          <p:nvGrpSpPr>
            <p:cNvPr id="587" name="Google Shape;587;p11"/>
            <p:cNvGrpSpPr/>
            <p:nvPr/>
          </p:nvGrpSpPr>
          <p:grpSpPr>
            <a:xfrm>
              <a:off x="26" y="3997406"/>
              <a:ext cx="7221926" cy="229871"/>
              <a:chOff x="0" y="3997325"/>
              <a:chExt cx="9143993" cy="291050"/>
            </a:xfrm>
          </p:grpSpPr>
          <p:sp>
            <p:nvSpPr>
              <p:cNvPr id="588" name="Google Shape;588;p11"/>
              <p:cNvSpPr/>
              <p:nvPr/>
            </p:nvSpPr>
            <p:spPr>
              <a:xfrm>
                <a:off x="0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5" name="Google Shape;595;p11"/>
            <p:cNvGrpSpPr/>
            <p:nvPr/>
          </p:nvGrpSpPr>
          <p:grpSpPr>
            <a:xfrm>
              <a:off x="7221944" y="3997406"/>
              <a:ext cx="6190407" cy="229871"/>
              <a:chOff x="1306050" y="3997325"/>
              <a:chExt cx="7837943" cy="291050"/>
            </a:xfrm>
          </p:grpSpPr>
          <p:sp>
            <p:nvSpPr>
              <p:cNvPr id="596" name="Google Shape;596;p11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1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1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2" name="Google Shape;602;p11"/>
          <p:cNvGrpSpPr/>
          <p:nvPr/>
        </p:nvGrpSpPr>
        <p:grpSpPr>
          <a:xfrm>
            <a:off x="-758173" y="-443900"/>
            <a:ext cx="3672473" cy="6031299"/>
            <a:chOff x="237850" y="660025"/>
            <a:chExt cx="2725600" cy="4476250"/>
          </a:xfrm>
        </p:grpSpPr>
        <p:sp>
          <p:nvSpPr>
            <p:cNvPr id="603" name="Google Shape;603;p11"/>
            <p:cNvSpPr/>
            <p:nvPr/>
          </p:nvSpPr>
          <p:spPr>
            <a:xfrm>
              <a:off x="582175" y="3663275"/>
              <a:ext cx="109600" cy="43700"/>
            </a:xfrm>
            <a:custGeom>
              <a:avLst/>
              <a:gdLst/>
              <a:ahLst/>
              <a:cxnLst/>
              <a:rect l="l" t="t" r="r" b="b"/>
              <a:pathLst>
                <a:path w="4384" h="1748" extrusionOk="0">
                  <a:moveTo>
                    <a:pt x="1" y="0"/>
                  </a:moveTo>
                  <a:lnTo>
                    <a:pt x="1" y="1747"/>
                  </a:lnTo>
                  <a:lnTo>
                    <a:pt x="4383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1258975" y="4396100"/>
              <a:ext cx="117900" cy="84350"/>
            </a:xfrm>
            <a:custGeom>
              <a:avLst/>
              <a:gdLst/>
              <a:ahLst/>
              <a:cxnLst/>
              <a:rect l="l" t="t" r="r" b="b"/>
              <a:pathLst>
                <a:path w="4716" h="3374" extrusionOk="0">
                  <a:moveTo>
                    <a:pt x="697" y="0"/>
                  </a:moveTo>
                  <a:lnTo>
                    <a:pt x="0" y="1606"/>
                  </a:lnTo>
                  <a:lnTo>
                    <a:pt x="4019" y="3373"/>
                  </a:lnTo>
                  <a:lnTo>
                    <a:pt x="471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1939550" y="4427400"/>
              <a:ext cx="114375" cy="100250"/>
            </a:xfrm>
            <a:custGeom>
              <a:avLst/>
              <a:gdLst/>
              <a:ahLst/>
              <a:cxnLst/>
              <a:rect l="l" t="t" r="r" b="b"/>
              <a:pathLst>
                <a:path w="4575" h="4010" extrusionOk="0">
                  <a:moveTo>
                    <a:pt x="3534" y="1"/>
                  </a:moveTo>
                  <a:lnTo>
                    <a:pt x="0" y="2606"/>
                  </a:lnTo>
                  <a:lnTo>
                    <a:pt x="1040" y="4009"/>
                  </a:lnTo>
                  <a:lnTo>
                    <a:pt x="4575" y="1404"/>
                  </a:lnTo>
                  <a:lnTo>
                    <a:pt x="3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2849075" y="4371875"/>
              <a:ext cx="114375" cy="100225"/>
            </a:xfrm>
            <a:custGeom>
              <a:avLst/>
              <a:gdLst/>
              <a:ahLst/>
              <a:cxnLst/>
              <a:rect l="l" t="t" r="r" b="b"/>
              <a:pathLst>
                <a:path w="4575" h="4009" extrusionOk="0">
                  <a:moveTo>
                    <a:pt x="3535" y="0"/>
                  </a:moveTo>
                  <a:lnTo>
                    <a:pt x="1" y="2605"/>
                  </a:lnTo>
                  <a:lnTo>
                    <a:pt x="1041" y="4009"/>
                  </a:lnTo>
                  <a:lnTo>
                    <a:pt x="4575" y="1404"/>
                  </a:lnTo>
                  <a:lnTo>
                    <a:pt x="3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2286400" y="4685900"/>
              <a:ext cx="43700" cy="109825"/>
            </a:xfrm>
            <a:custGeom>
              <a:avLst/>
              <a:gdLst/>
              <a:ahLst/>
              <a:cxnLst/>
              <a:rect l="l" t="t" r="r" b="b"/>
              <a:pathLst>
                <a:path w="1748" h="4393" extrusionOk="0">
                  <a:moveTo>
                    <a:pt x="0" y="0"/>
                  </a:moveTo>
                  <a:lnTo>
                    <a:pt x="0" y="4393"/>
                  </a:lnTo>
                  <a:lnTo>
                    <a:pt x="1747" y="4393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2641575" y="4923950"/>
              <a:ext cx="118175" cy="82325"/>
            </a:xfrm>
            <a:custGeom>
              <a:avLst/>
              <a:gdLst/>
              <a:ahLst/>
              <a:cxnLst/>
              <a:rect l="l" t="t" r="r" b="b"/>
              <a:pathLst>
                <a:path w="4727" h="3293" extrusionOk="0">
                  <a:moveTo>
                    <a:pt x="657" y="0"/>
                  </a:moveTo>
                  <a:lnTo>
                    <a:pt x="1" y="1626"/>
                  </a:lnTo>
                  <a:lnTo>
                    <a:pt x="4060" y="3292"/>
                  </a:lnTo>
                  <a:lnTo>
                    <a:pt x="4726" y="167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539025" y="2920600"/>
              <a:ext cx="118150" cy="84075"/>
            </a:xfrm>
            <a:custGeom>
              <a:avLst/>
              <a:gdLst/>
              <a:ahLst/>
              <a:cxnLst/>
              <a:rect l="l" t="t" r="r" b="b"/>
              <a:pathLst>
                <a:path w="4726" h="3363" extrusionOk="0">
                  <a:moveTo>
                    <a:pt x="707" y="0"/>
                  </a:moveTo>
                  <a:lnTo>
                    <a:pt x="0" y="1596"/>
                  </a:lnTo>
                  <a:lnTo>
                    <a:pt x="4029" y="3363"/>
                  </a:lnTo>
                  <a:lnTo>
                    <a:pt x="4726" y="1767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1965550" y="1064925"/>
              <a:ext cx="118175" cy="84075"/>
            </a:xfrm>
            <a:custGeom>
              <a:avLst/>
              <a:gdLst/>
              <a:ahLst/>
              <a:cxnLst/>
              <a:rect l="l" t="t" r="r" b="b"/>
              <a:pathLst>
                <a:path w="4727" h="3363" extrusionOk="0">
                  <a:moveTo>
                    <a:pt x="697" y="0"/>
                  </a:moveTo>
                  <a:lnTo>
                    <a:pt x="0" y="1596"/>
                  </a:lnTo>
                  <a:lnTo>
                    <a:pt x="4019" y="3363"/>
                  </a:lnTo>
                  <a:lnTo>
                    <a:pt x="472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1190825" y="3453500"/>
              <a:ext cx="50500" cy="112350"/>
            </a:xfrm>
            <a:custGeom>
              <a:avLst/>
              <a:gdLst/>
              <a:ahLst/>
              <a:cxnLst/>
              <a:rect l="l" t="t" r="r" b="b"/>
              <a:pathLst>
                <a:path w="2020" h="4494" extrusionOk="0">
                  <a:moveTo>
                    <a:pt x="273" y="0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2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2095800" y="4191375"/>
              <a:ext cx="50275" cy="112100"/>
            </a:xfrm>
            <a:custGeom>
              <a:avLst/>
              <a:gdLst/>
              <a:ahLst/>
              <a:cxnLst/>
              <a:rect l="l" t="t" r="r" b="b"/>
              <a:pathLst>
                <a:path w="2011" h="448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84"/>
                  </a:lnTo>
                  <a:lnTo>
                    <a:pt x="201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2644100" y="4122200"/>
              <a:ext cx="118175" cy="86625"/>
            </a:xfrm>
            <a:custGeom>
              <a:avLst/>
              <a:gdLst/>
              <a:ahLst/>
              <a:cxnLst/>
              <a:rect l="l" t="t" r="r" b="b"/>
              <a:pathLst>
                <a:path w="4727" h="3465" extrusionOk="0">
                  <a:moveTo>
                    <a:pt x="758" y="1"/>
                  </a:moveTo>
                  <a:lnTo>
                    <a:pt x="1" y="1576"/>
                  </a:lnTo>
                  <a:lnTo>
                    <a:pt x="3969" y="3464"/>
                  </a:lnTo>
                  <a:lnTo>
                    <a:pt x="4726" y="1889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2400250" y="4371100"/>
              <a:ext cx="92675" cy="116900"/>
            </a:xfrm>
            <a:custGeom>
              <a:avLst/>
              <a:gdLst/>
              <a:ahLst/>
              <a:cxnLst/>
              <a:rect l="l" t="t" r="r" b="b"/>
              <a:pathLst>
                <a:path w="3707" h="4676" extrusionOk="0">
                  <a:moveTo>
                    <a:pt x="1515" y="1"/>
                  </a:moveTo>
                  <a:lnTo>
                    <a:pt x="0" y="869"/>
                  </a:lnTo>
                  <a:lnTo>
                    <a:pt x="2202" y="4676"/>
                  </a:lnTo>
                  <a:lnTo>
                    <a:pt x="3706" y="3797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2651175" y="4658375"/>
              <a:ext cx="117400" cy="69700"/>
            </a:xfrm>
            <a:custGeom>
              <a:avLst/>
              <a:gdLst/>
              <a:ahLst/>
              <a:cxnLst/>
              <a:rect l="l" t="t" r="r" b="b"/>
              <a:pathLst>
                <a:path w="4696" h="2788" extrusionOk="0">
                  <a:moveTo>
                    <a:pt x="4261" y="1"/>
                  </a:moveTo>
                  <a:lnTo>
                    <a:pt x="0" y="1091"/>
                  </a:lnTo>
                  <a:lnTo>
                    <a:pt x="434" y="2788"/>
                  </a:lnTo>
                  <a:lnTo>
                    <a:pt x="4696" y="1697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303750" y="2062050"/>
              <a:ext cx="50250" cy="112375"/>
            </a:xfrm>
            <a:custGeom>
              <a:avLst/>
              <a:gdLst/>
              <a:ahLst/>
              <a:cxnLst/>
              <a:rect l="l" t="t" r="r" b="b"/>
              <a:pathLst>
                <a:path w="2010" h="4495" extrusionOk="0">
                  <a:moveTo>
                    <a:pt x="263" y="1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10" y="102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2237925" y="786475"/>
              <a:ext cx="114125" cy="56575"/>
            </a:xfrm>
            <a:custGeom>
              <a:avLst/>
              <a:gdLst/>
              <a:ahLst/>
              <a:cxnLst/>
              <a:rect l="l" t="t" r="r" b="b"/>
              <a:pathLst>
                <a:path w="4565" h="2263" extrusionOk="0">
                  <a:moveTo>
                    <a:pt x="203" y="1"/>
                  </a:moveTo>
                  <a:lnTo>
                    <a:pt x="1" y="1738"/>
                  </a:lnTo>
                  <a:lnTo>
                    <a:pt x="4353" y="2263"/>
                  </a:lnTo>
                  <a:lnTo>
                    <a:pt x="4565" y="52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1555325" y="1172975"/>
              <a:ext cx="96225" cy="115875"/>
            </a:xfrm>
            <a:custGeom>
              <a:avLst/>
              <a:gdLst/>
              <a:ahLst/>
              <a:cxnLst/>
              <a:rect l="l" t="t" r="r" b="b"/>
              <a:pathLst>
                <a:path w="3849" h="4635" extrusionOk="0">
                  <a:moveTo>
                    <a:pt x="2374" y="0"/>
                  </a:moveTo>
                  <a:lnTo>
                    <a:pt x="1" y="3696"/>
                  </a:lnTo>
                  <a:lnTo>
                    <a:pt x="1475" y="4635"/>
                  </a:lnTo>
                  <a:lnTo>
                    <a:pt x="3848" y="939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1216300" y="1115675"/>
              <a:ext cx="61875" cy="115625"/>
            </a:xfrm>
            <a:custGeom>
              <a:avLst/>
              <a:gdLst/>
              <a:ahLst/>
              <a:cxnLst/>
              <a:rect l="l" t="t" r="r" b="b"/>
              <a:pathLst>
                <a:path w="2475" h="4625" extrusionOk="0">
                  <a:moveTo>
                    <a:pt x="1728" y="0"/>
                  </a:moveTo>
                  <a:lnTo>
                    <a:pt x="1" y="303"/>
                  </a:lnTo>
                  <a:lnTo>
                    <a:pt x="758" y="4625"/>
                  </a:lnTo>
                  <a:lnTo>
                    <a:pt x="2475" y="4322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2473700" y="1004850"/>
              <a:ext cx="115650" cy="96950"/>
            </a:xfrm>
            <a:custGeom>
              <a:avLst/>
              <a:gdLst/>
              <a:ahLst/>
              <a:cxnLst/>
              <a:rect l="l" t="t" r="r" b="b"/>
              <a:pathLst>
                <a:path w="4626" h="3878" extrusionOk="0">
                  <a:moveTo>
                    <a:pt x="3656" y="0"/>
                  </a:moveTo>
                  <a:lnTo>
                    <a:pt x="1" y="2424"/>
                  </a:lnTo>
                  <a:lnTo>
                    <a:pt x="970" y="387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1419525" y="725650"/>
              <a:ext cx="66675" cy="116900"/>
            </a:xfrm>
            <a:custGeom>
              <a:avLst/>
              <a:gdLst/>
              <a:ahLst/>
              <a:cxnLst/>
              <a:rect l="l" t="t" r="r" b="b"/>
              <a:pathLst>
                <a:path w="2667" h="4676" extrusionOk="0">
                  <a:moveTo>
                    <a:pt x="1697" y="0"/>
                  </a:moveTo>
                  <a:lnTo>
                    <a:pt x="0" y="394"/>
                  </a:lnTo>
                  <a:lnTo>
                    <a:pt x="960" y="4676"/>
                  </a:lnTo>
                  <a:lnTo>
                    <a:pt x="2666" y="4292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1847900" y="676675"/>
              <a:ext cx="103025" cy="112875"/>
            </a:xfrm>
            <a:custGeom>
              <a:avLst/>
              <a:gdLst/>
              <a:ahLst/>
              <a:cxnLst/>
              <a:rect l="l" t="t" r="r" b="b"/>
              <a:pathLst>
                <a:path w="4121" h="4515" extrusionOk="0">
                  <a:moveTo>
                    <a:pt x="2768" y="0"/>
                  </a:moveTo>
                  <a:lnTo>
                    <a:pt x="1" y="3413"/>
                  </a:lnTo>
                  <a:lnTo>
                    <a:pt x="1354" y="4514"/>
                  </a:lnTo>
                  <a:lnTo>
                    <a:pt x="4121" y="1101"/>
                  </a:lnTo>
                  <a:lnTo>
                    <a:pt x="2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1265525" y="1646025"/>
              <a:ext cx="117925" cy="77025"/>
            </a:xfrm>
            <a:custGeom>
              <a:avLst/>
              <a:gdLst/>
              <a:ahLst/>
              <a:cxnLst/>
              <a:rect l="l" t="t" r="r" b="b"/>
              <a:pathLst>
                <a:path w="4717" h="3081" extrusionOk="0">
                  <a:moveTo>
                    <a:pt x="566" y="1"/>
                  </a:moveTo>
                  <a:lnTo>
                    <a:pt x="1" y="1657"/>
                  </a:lnTo>
                  <a:lnTo>
                    <a:pt x="4151" y="3081"/>
                  </a:lnTo>
                  <a:lnTo>
                    <a:pt x="4716" y="142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1746925" y="1455950"/>
              <a:ext cx="104300" cy="112100"/>
            </a:xfrm>
            <a:custGeom>
              <a:avLst/>
              <a:gdLst/>
              <a:ahLst/>
              <a:cxnLst/>
              <a:rect l="l" t="t" r="r" b="b"/>
              <a:pathLst>
                <a:path w="4172" h="4484" extrusionOk="0">
                  <a:moveTo>
                    <a:pt x="1344" y="1"/>
                  </a:moveTo>
                  <a:lnTo>
                    <a:pt x="1" y="1131"/>
                  </a:lnTo>
                  <a:lnTo>
                    <a:pt x="2838" y="4484"/>
                  </a:lnTo>
                  <a:lnTo>
                    <a:pt x="4171" y="3363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73B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2237675" y="1276725"/>
              <a:ext cx="92425" cy="117150"/>
            </a:xfrm>
            <a:custGeom>
              <a:avLst/>
              <a:gdLst/>
              <a:ahLst/>
              <a:cxnLst/>
              <a:rect l="l" t="t" r="r" b="b"/>
              <a:pathLst>
                <a:path w="3697" h="4686" extrusionOk="0">
                  <a:moveTo>
                    <a:pt x="2182" y="0"/>
                  </a:moveTo>
                  <a:lnTo>
                    <a:pt x="1" y="3817"/>
                  </a:lnTo>
                  <a:lnTo>
                    <a:pt x="1515" y="4686"/>
                  </a:lnTo>
                  <a:lnTo>
                    <a:pt x="3696" y="869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1152700" y="2567950"/>
              <a:ext cx="48225" cy="111600"/>
            </a:xfrm>
            <a:custGeom>
              <a:avLst/>
              <a:gdLst/>
              <a:ahLst/>
              <a:cxnLst/>
              <a:rect l="l" t="t" r="r" b="b"/>
              <a:pathLst>
                <a:path w="1929" h="4464" extrusionOk="0">
                  <a:moveTo>
                    <a:pt x="1737" y="0"/>
                  </a:moveTo>
                  <a:lnTo>
                    <a:pt x="0" y="81"/>
                  </a:lnTo>
                  <a:lnTo>
                    <a:pt x="192" y="4463"/>
                  </a:lnTo>
                  <a:lnTo>
                    <a:pt x="1929" y="4393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1018150" y="282517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0" y="4100"/>
                  </a:lnTo>
                  <a:lnTo>
                    <a:pt x="1626" y="4726"/>
                  </a:lnTo>
                  <a:lnTo>
                    <a:pt x="3211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482725" y="4260550"/>
              <a:ext cx="80300" cy="118150"/>
            </a:xfrm>
            <a:custGeom>
              <a:avLst/>
              <a:gdLst/>
              <a:ahLst/>
              <a:cxnLst/>
              <a:rect l="l" t="t" r="r" b="b"/>
              <a:pathLst>
                <a:path w="3212" h="4726" extrusionOk="0">
                  <a:moveTo>
                    <a:pt x="1586" y="0"/>
                  </a:moveTo>
                  <a:lnTo>
                    <a:pt x="1" y="4100"/>
                  </a:lnTo>
                  <a:lnTo>
                    <a:pt x="1626" y="4726"/>
                  </a:lnTo>
                  <a:lnTo>
                    <a:pt x="3212" y="626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1177175" y="3139450"/>
              <a:ext cx="117675" cy="73000"/>
            </a:xfrm>
            <a:custGeom>
              <a:avLst/>
              <a:gdLst/>
              <a:ahLst/>
              <a:cxnLst/>
              <a:rect l="l" t="t" r="r" b="b"/>
              <a:pathLst>
                <a:path w="4707" h="2920" extrusionOk="0">
                  <a:moveTo>
                    <a:pt x="4211" y="1"/>
                  </a:moveTo>
                  <a:lnTo>
                    <a:pt x="1" y="1243"/>
                  </a:lnTo>
                  <a:lnTo>
                    <a:pt x="496" y="2919"/>
                  </a:lnTo>
                  <a:lnTo>
                    <a:pt x="4706" y="1677"/>
                  </a:lnTo>
                  <a:lnTo>
                    <a:pt x="4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844475" y="2103950"/>
              <a:ext cx="96200" cy="116150"/>
            </a:xfrm>
            <a:custGeom>
              <a:avLst/>
              <a:gdLst/>
              <a:ahLst/>
              <a:cxnLst/>
              <a:rect l="l" t="t" r="r" b="b"/>
              <a:pathLst>
                <a:path w="3848" h="4646" extrusionOk="0">
                  <a:moveTo>
                    <a:pt x="2373" y="1"/>
                  </a:moveTo>
                  <a:lnTo>
                    <a:pt x="0" y="3697"/>
                  </a:lnTo>
                  <a:lnTo>
                    <a:pt x="1475" y="4646"/>
                  </a:lnTo>
                  <a:lnTo>
                    <a:pt x="3847" y="950"/>
                  </a:lnTo>
                  <a:lnTo>
                    <a:pt x="2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781100" y="2506100"/>
              <a:ext cx="115650" cy="97200"/>
            </a:xfrm>
            <a:custGeom>
              <a:avLst/>
              <a:gdLst/>
              <a:ahLst/>
              <a:cxnLst/>
              <a:rect l="l" t="t" r="r" b="b"/>
              <a:pathLst>
                <a:path w="4626" h="3888" extrusionOk="0">
                  <a:moveTo>
                    <a:pt x="3656" y="0"/>
                  </a:moveTo>
                  <a:lnTo>
                    <a:pt x="1" y="2424"/>
                  </a:lnTo>
                  <a:lnTo>
                    <a:pt x="960" y="388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1211775" y="2019900"/>
              <a:ext cx="114625" cy="100250"/>
            </a:xfrm>
            <a:custGeom>
              <a:avLst/>
              <a:gdLst/>
              <a:ahLst/>
              <a:cxnLst/>
              <a:rect l="l" t="t" r="r" b="b"/>
              <a:pathLst>
                <a:path w="4585" h="4010" extrusionOk="0">
                  <a:moveTo>
                    <a:pt x="1040" y="0"/>
                  </a:moveTo>
                  <a:lnTo>
                    <a:pt x="0" y="1414"/>
                  </a:lnTo>
                  <a:lnTo>
                    <a:pt x="3544" y="4009"/>
                  </a:lnTo>
                  <a:lnTo>
                    <a:pt x="4584" y="25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1462175" y="4818175"/>
              <a:ext cx="109850" cy="43700"/>
            </a:xfrm>
            <a:custGeom>
              <a:avLst/>
              <a:gdLst/>
              <a:ahLst/>
              <a:cxnLst/>
              <a:rect l="l" t="t" r="r" b="b"/>
              <a:pathLst>
                <a:path w="4394" h="1748" extrusionOk="0">
                  <a:moveTo>
                    <a:pt x="1" y="1"/>
                  </a:moveTo>
                  <a:lnTo>
                    <a:pt x="1" y="1747"/>
                  </a:lnTo>
                  <a:lnTo>
                    <a:pt x="4393" y="174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1106250" y="5031225"/>
              <a:ext cx="111600" cy="105050"/>
            </a:xfrm>
            <a:custGeom>
              <a:avLst/>
              <a:gdLst/>
              <a:ahLst/>
              <a:cxnLst/>
              <a:rect l="l" t="t" r="r" b="b"/>
              <a:pathLst>
                <a:path w="4464" h="4202" extrusionOk="0">
                  <a:moveTo>
                    <a:pt x="3312" y="1"/>
                  </a:moveTo>
                  <a:lnTo>
                    <a:pt x="0" y="2879"/>
                  </a:lnTo>
                  <a:lnTo>
                    <a:pt x="1141" y="4201"/>
                  </a:lnTo>
                  <a:lnTo>
                    <a:pt x="4464" y="1324"/>
                  </a:lnTo>
                  <a:lnTo>
                    <a:pt x="3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396150" y="3257100"/>
              <a:ext cx="96200" cy="115900"/>
            </a:xfrm>
            <a:custGeom>
              <a:avLst/>
              <a:gdLst/>
              <a:ahLst/>
              <a:cxnLst/>
              <a:rect l="l" t="t" r="r" b="b"/>
              <a:pathLst>
                <a:path w="3848" h="4636" extrusionOk="0">
                  <a:moveTo>
                    <a:pt x="2373" y="0"/>
                  </a:moveTo>
                  <a:lnTo>
                    <a:pt x="0" y="3696"/>
                  </a:lnTo>
                  <a:lnTo>
                    <a:pt x="1474" y="4635"/>
                  </a:lnTo>
                  <a:lnTo>
                    <a:pt x="3847" y="950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623850" y="950825"/>
              <a:ext cx="86350" cy="117900"/>
            </a:xfrm>
            <a:custGeom>
              <a:avLst/>
              <a:gdLst/>
              <a:ahLst/>
              <a:cxnLst/>
              <a:rect l="l" t="t" r="r" b="b"/>
              <a:pathLst>
                <a:path w="3454" h="4716" extrusionOk="0">
                  <a:moveTo>
                    <a:pt x="1868" y="0"/>
                  </a:moveTo>
                  <a:lnTo>
                    <a:pt x="0" y="3969"/>
                  </a:lnTo>
                  <a:lnTo>
                    <a:pt x="1585" y="4716"/>
                  </a:lnTo>
                  <a:lnTo>
                    <a:pt x="3453" y="737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1012100" y="768825"/>
              <a:ext cx="117150" cy="91150"/>
            </a:xfrm>
            <a:custGeom>
              <a:avLst/>
              <a:gdLst/>
              <a:ahLst/>
              <a:cxnLst/>
              <a:rect l="l" t="t" r="r" b="b"/>
              <a:pathLst>
                <a:path w="4686" h="3646" extrusionOk="0">
                  <a:moveTo>
                    <a:pt x="838" y="0"/>
                  </a:moveTo>
                  <a:lnTo>
                    <a:pt x="0" y="1535"/>
                  </a:lnTo>
                  <a:lnTo>
                    <a:pt x="3847" y="3645"/>
                  </a:lnTo>
                  <a:lnTo>
                    <a:pt x="4685" y="2110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360050" y="660025"/>
              <a:ext cx="116900" cy="92900"/>
            </a:xfrm>
            <a:custGeom>
              <a:avLst/>
              <a:gdLst/>
              <a:ahLst/>
              <a:cxnLst/>
              <a:rect l="l" t="t" r="r" b="b"/>
              <a:pathLst>
                <a:path w="4676" h="3716" extrusionOk="0">
                  <a:moveTo>
                    <a:pt x="3807" y="0"/>
                  </a:moveTo>
                  <a:lnTo>
                    <a:pt x="0" y="2201"/>
                  </a:lnTo>
                  <a:lnTo>
                    <a:pt x="868" y="3716"/>
                  </a:lnTo>
                  <a:lnTo>
                    <a:pt x="4675" y="1515"/>
                  </a:lnTo>
                  <a:lnTo>
                    <a:pt x="3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37850" y="1312825"/>
              <a:ext cx="118175" cy="82825"/>
            </a:xfrm>
            <a:custGeom>
              <a:avLst/>
              <a:gdLst/>
              <a:ahLst/>
              <a:cxnLst/>
              <a:rect l="l" t="t" r="r" b="b"/>
              <a:pathLst>
                <a:path w="4727" h="3313" extrusionOk="0">
                  <a:moveTo>
                    <a:pt x="677" y="0"/>
                  </a:moveTo>
                  <a:lnTo>
                    <a:pt x="1" y="1616"/>
                  </a:lnTo>
                  <a:lnTo>
                    <a:pt x="4050" y="3312"/>
                  </a:lnTo>
                  <a:lnTo>
                    <a:pt x="4727" y="1697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415575" y="1670275"/>
              <a:ext cx="107325" cy="109825"/>
            </a:xfrm>
            <a:custGeom>
              <a:avLst/>
              <a:gdLst/>
              <a:ahLst/>
              <a:cxnLst/>
              <a:rect l="l" t="t" r="r" b="b"/>
              <a:pathLst>
                <a:path w="4293" h="4393" extrusionOk="0">
                  <a:moveTo>
                    <a:pt x="1263" y="0"/>
                  </a:moveTo>
                  <a:lnTo>
                    <a:pt x="1" y="1212"/>
                  </a:lnTo>
                  <a:lnTo>
                    <a:pt x="3030" y="4393"/>
                  </a:lnTo>
                  <a:lnTo>
                    <a:pt x="4292" y="3181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790200" y="1477650"/>
              <a:ext cx="60100" cy="115150"/>
            </a:xfrm>
            <a:custGeom>
              <a:avLst/>
              <a:gdLst/>
              <a:ahLst/>
              <a:cxnLst/>
              <a:rect l="l" t="t" r="r" b="b"/>
              <a:pathLst>
                <a:path w="2404" h="4606" extrusionOk="0">
                  <a:moveTo>
                    <a:pt x="677" y="1"/>
                  </a:moveTo>
                  <a:lnTo>
                    <a:pt x="0" y="4343"/>
                  </a:lnTo>
                  <a:lnTo>
                    <a:pt x="1727" y="4605"/>
                  </a:lnTo>
                  <a:lnTo>
                    <a:pt x="2404" y="263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837650" y="1232300"/>
              <a:ext cx="95450" cy="116400"/>
            </a:xfrm>
            <a:custGeom>
              <a:avLst/>
              <a:gdLst/>
              <a:ahLst/>
              <a:cxnLst/>
              <a:rect l="l" t="t" r="r" b="b"/>
              <a:pathLst>
                <a:path w="3818" h="4656" extrusionOk="0">
                  <a:moveTo>
                    <a:pt x="1475" y="0"/>
                  </a:moveTo>
                  <a:lnTo>
                    <a:pt x="1" y="929"/>
                  </a:lnTo>
                  <a:lnTo>
                    <a:pt x="2333" y="4655"/>
                  </a:lnTo>
                  <a:lnTo>
                    <a:pt x="3818" y="3726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1244575" y="3745050"/>
              <a:ext cx="115650" cy="97225"/>
            </a:xfrm>
            <a:custGeom>
              <a:avLst/>
              <a:gdLst/>
              <a:ahLst/>
              <a:cxnLst/>
              <a:rect l="l" t="t" r="r" b="b"/>
              <a:pathLst>
                <a:path w="4626" h="3889" extrusionOk="0">
                  <a:moveTo>
                    <a:pt x="3656" y="1"/>
                  </a:moveTo>
                  <a:lnTo>
                    <a:pt x="1" y="2434"/>
                  </a:lnTo>
                  <a:lnTo>
                    <a:pt x="970" y="3888"/>
                  </a:lnTo>
                  <a:lnTo>
                    <a:pt x="4626" y="145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688450" y="3413850"/>
              <a:ext cx="118175" cy="76775"/>
            </a:xfrm>
            <a:custGeom>
              <a:avLst/>
              <a:gdLst/>
              <a:ahLst/>
              <a:cxnLst/>
              <a:rect l="l" t="t" r="r" b="b"/>
              <a:pathLst>
                <a:path w="4727" h="3071" extrusionOk="0">
                  <a:moveTo>
                    <a:pt x="566" y="1"/>
                  </a:moveTo>
                  <a:lnTo>
                    <a:pt x="1" y="1647"/>
                  </a:lnTo>
                  <a:lnTo>
                    <a:pt x="4161" y="3071"/>
                  </a:lnTo>
                  <a:lnTo>
                    <a:pt x="4727" y="141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1934000" y="4710375"/>
              <a:ext cx="48475" cy="111600"/>
            </a:xfrm>
            <a:custGeom>
              <a:avLst/>
              <a:gdLst/>
              <a:ahLst/>
              <a:cxnLst/>
              <a:rect l="l" t="t" r="r" b="b"/>
              <a:pathLst>
                <a:path w="1939" h="4464" extrusionOk="0">
                  <a:moveTo>
                    <a:pt x="1747" y="1"/>
                  </a:moveTo>
                  <a:lnTo>
                    <a:pt x="0" y="72"/>
                  </a:lnTo>
                  <a:lnTo>
                    <a:pt x="192" y="4464"/>
                  </a:lnTo>
                  <a:lnTo>
                    <a:pt x="1939" y="4383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899500" y="472502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1" y="4090"/>
                  </a:lnTo>
                  <a:lnTo>
                    <a:pt x="1626" y="4726"/>
                  </a:lnTo>
                  <a:lnTo>
                    <a:pt x="3212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393100" y="4769950"/>
              <a:ext cx="111875" cy="49250"/>
            </a:xfrm>
            <a:custGeom>
              <a:avLst/>
              <a:gdLst/>
              <a:ahLst/>
              <a:cxnLst/>
              <a:rect l="l" t="t" r="r" b="b"/>
              <a:pathLst>
                <a:path w="4475" h="1970" extrusionOk="0">
                  <a:moveTo>
                    <a:pt x="82" y="1"/>
                  </a:moveTo>
                  <a:lnTo>
                    <a:pt x="1" y="1748"/>
                  </a:lnTo>
                  <a:lnTo>
                    <a:pt x="4383" y="1970"/>
                  </a:lnTo>
                  <a:lnTo>
                    <a:pt x="4474" y="22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427450" y="3929350"/>
              <a:ext cx="104275" cy="112100"/>
            </a:xfrm>
            <a:custGeom>
              <a:avLst/>
              <a:gdLst/>
              <a:ahLst/>
              <a:cxnLst/>
              <a:rect l="l" t="t" r="r" b="b"/>
              <a:pathLst>
                <a:path w="4171" h="4484" extrusionOk="0">
                  <a:moveTo>
                    <a:pt x="1343" y="0"/>
                  </a:moveTo>
                  <a:lnTo>
                    <a:pt x="0" y="1131"/>
                  </a:lnTo>
                  <a:lnTo>
                    <a:pt x="2827" y="4483"/>
                  </a:lnTo>
                  <a:lnTo>
                    <a:pt x="4170" y="3363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1647475" y="4277450"/>
              <a:ext cx="116650" cy="98975"/>
            </a:xfrm>
            <a:custGeom>
              <a:avLst/>
              <a:gdLst/>
              <a:ahLst/>
              <a:cxnLst/>
              <a:rect l="l" t="t" r="r" b="b"/>
              <a:pathLst>
                <a:path w="4666" h="3959" extrusionOk="0">
                  <a:moveTo>
                    <a:pt x="3656" y="1"/>
                  </a:moveTo>
                  <a:lnTo>
                    <a:pt x="1" y="2434"/>
                  </a:lnTo>
                  <a:lnTo>
                    <a:pt x="1010" y="3959"/>
                  </a:lnTo>
                  <a:lnTo>
                    <a:pt x="4666" y="152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859625" y="4332725"/>
              <a:ext cx="116900" cy="99000"/>
            </a:xfrm>
            <a:custGeom>
              <a:avLst/>
              <a:gdLst/>
              <a:ahLst/>
              <a:cxnLst/>
              <a:rect l="l" t="t" r="r" b="b"/>
              <a:pathLst>
                <a:path w="4676" h="3960" extrusionOk="0">
                  <a:moveTo>
                    <a:pt x="3666" y="1"/>
                  </a:moveTo>
                  <a:lnTo>
                    <a:pt x="0" y="2434"/>
                  </a:lnTo>
                  <a:lnTo>
                    <a:pt x="1020" y="3959"/>
                  </a:lnTo>
                  <a:lnTo>
                    <a:pt x="4675" y="1526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1565175" y="3851325"/>
              <a:ext cx="114625" cy="100000"/>
            </a:xfrm>
            <a:custGeom>
              <a:avLst/>
              <a:gdLst/>
              <a:ahLst/>
              <a:cxnLst/>
              <a:rect l="l" t="t" r="r" b="b"/>
              <a:pathLst>
                <a:path w="4585" h="4000" extrusionOk="0">
                  <a:moveTo>
                    <a:pt x="1041" y="1"/>
                  </a:moveTo>
                  <a:lnTo>
                    <a:pt x="1" y="1405"/>
                  </a:lnTo>
                  <a:lnTo>
                    <a:pt x="3545" y="4000"/>
                  </a:lnTo>
                  <a:lnTo>
                    <a:pt x="4585" y="259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817975" y="4009100"/>
              <a:ext cx="108550" cy="108575"/>
            </a:xfrm>
            <a:custGeom>
              <a:avLst/>
              <a:gdLst/>
              <a:ahLst/>
              <a:cxnLst/>
              <a:rect l="l" t="t" r="r" b="b"/>
              <a:pathLst>
                <a:path w="4342" h="4343" extrusionOk="0">
                  <a:moveTo>
                    <a:pt x="3100" y="1"/>
                  </a:moveTo>
                  <a:lnTo>
                    <a:pt x="0" y="3101"/>
                  </a:lnTo>
                  <a:lnTo>
                    <a:pt x="1232" y="4343"/>
                  </a:lnTo>
                  <a:lnTo>
                    <a:pt x="4342" y="1233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11"/>
          <p:cNvGrpSpPr/>
          <p:nvPr/>
        </p:nvGrpSpPr>
        <p:grpSpPr>
          <a:xfrm>
            <a:off x="6160311" y="-436253"/>
            <a:ext cx="3741865" cy="6016006"/>
            <a:chOff x="4594175" y="578725"/>
            <a:chExt cx="2777100" cy="4464900"/>
          </a:xfrm>
        </p:grpSpPr>
        <p:sp>
          <p:nvSpPr>
            <p:cNvPr id="654" name="Google Shape;654;p11"/>
            <p:cNvSpPr/>
            <p:nvPr/>
          </p:nvSpPr>
          <p:spPr>
            <a:xfrm>
              <a:off x="7272800" y="35807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5" y="0"/>
                  </a:moveTo>
                  <a:lnTo>
                    <a:pt x="1" y="3615"/>
                  </a:lnTo>
                  <a:lnTo>
                    <a:pt x="1435" y="4605"/>
                  </a:lnTo>
                  <a:lnTo>
                    <a:pt x="3939" y="1000"/>
                  </a:lnTo>
                  <a:lnTo>
                    <a:pt x="2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7040050" y="4734375"/>
              <a:ext cx="117925" cy="84075"/>
            </a:xfrm>
            <a:custGeom>
              <a:avLst/>
              <a:gdLst/>
              <a:ahLst/>
              <a:cxnLst/>
              <a:rect l="l" t="t" r="r" b="b"/>
              <a:pathLst>
                <a:path w="4717" h="3363" extrusionOk="0">
                  <a:moveTo>
                    <a:pt x="698" y="0"/>
                  </a:moveTo>
                  <a:lnTo>
                    <a:pt x="1" y="1606"/>
                  </a:lnTo>
                  <a:lnTo>
                    <a:pt x="4020" y="3363"/>
                  </a:lnTo>
                  <a:lnTo>
                    <a:pt x="4717" y="1767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6712150" y="4509200"/>
              <a:ext cx="50250" cy="112350"/>
            </a:xfrm>
            <a:custGeom>
              <a:avLst/>
              <a:gdLst/>
              <a:ahLst/>
              <a:cxnLst/>
              <a:rect l="l" t="t" r="r" b="b"/>
              <a:pathLst>
                <a:path w="2010" h="4494" extrusionOk="0">
                  <a:moveTo>
                    <a:pt x="273" y="0"/>
                  </a:moveTo>
                  <a:lnTo>
                    <a:pt x="0" y="4393"/>
                  </a:lnTo>
                  <a:lnTo>
                    <a:pt x="1747" y="4494"/>
                  </a:lnTo>
                  <a:lnTo>
                    <a:pt x="201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5988400" y="4931275"/>
              <a:ext cx="50525" cy="112350"/>
            </a:xfrm>
            <a:custGeom>
              <a:avLst/>
              <a:gdLst/>
              <a:ahLst/>
              <a:cxnLst/>
              <a:rect l="l" t="t" r="r" b="b"/>
              <a:pathLst>
                <a:path w="2021" h="449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94"/>
                  </a:lnTo>
                  <a:lnTo>
                    <a:pt x="202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6647775" y="3763500"/>
              <a:ext cx="118425" cy="82825"/>
            </a:xfrm>
            <a:custGeom>
              <a:avLst/>
              <a:gdLst/>
              <a:ahLst/>
              <a:cxnLst/>
              <a:rect l="l" t="t" r="r" b="b"/>
              <a:pathLst>
                <a:path w="4737" h="3313" extrusionOk="0">
                  <a:moveTo>
                    <a:pt x="677" y="0"/>
                  </a:moveTo>
                  <a:lnTo>
                    <a:pt x="0" y="1616"/>
                  </a:lnTo>
                  <a:lnTo>
                    <a:pt x="4060" y="3312"/>
                  </a:lnTo>
                  <a:lnTo>
                    <a:pt x="4736" y="1696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6832300" y="3966950"/>
              <a:ext cx="107325" cy="109575"/>
            </a:xfrm>
            <a:custGeom>
              <a:avLst/>
              <a:gdLst/>
              <a:ahLst/>
              <a:cxnLst/>
              <a:rect l="l" t="t" r="r" b="b"/>
              <a:pathLst>
                <a:path w="4293" h="4383" extrusionOk="0">
                  <a:moveTo>
                    <a:pt x="1263" y="1"/>
                  </a:moveTo>
                  <a:lnTo>
                    <a:pt x="1" y="1202"/>
                  </a:lnTo>
                  <a:lnTo>
                    <a:pt x="3030" y="4383"/>
                  </a:lnTo>
                  <a:lnTo>
                    <a:pt x="4292" y="3181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5728900" y="1099750"/>
              <a:ext cx="107825" cy="109350"/>
            </a:xfrm>
            <a:custGeom>
              <a:avLst/>
              <a:gdLst/>
              <a:ahLst/>
              <a:cxnLst/>
              <a:rect l="l" t="t" r="r" b="b"/>
              <a:pathLst>
                <a:path w="4313" h="4374" extrusionOk="0">
                  <a:moveTo>
                    <a:pt x="3060" y="1"/>
                  </a:moveTo>
                  <a:lnTo>
                    <a:pt x="0" y="3161"/>
                  </a:lnTo>
                  <a:lnTo>
                    <a:pt x="1263" y="4373"/>
                  </a:lnTo>
                  <a:lnTo>
                    <a:pt x="4312" y="1213"/>
                  </a:lnTo>
                  <a:lnTo>
                    <a:pt x="30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5288400" y="1057100"/>
              <a:ext cx="118150" cy="82075"/>
            </a:xfrm>
            <a:custGeom>
              <a:avLst/>
              <a:gdLst/>
              <a:ahLst/>
              <a:cxnLst/>
              <a:rect l="l" t="t" r="r" b="b"/>
              <a:pathLst>
                <a:path w="4726" h="3283" extrusionOk="0">
                  <a:moveTo>
                    <a:pt x="4069" y="0"/>
                  </a:moveTo>
                  <a:lnTo>
                    <a:pt x="0" y="1667"/>
                  </a:lnTo>
                  <a:lnTo>
                    <a:pt x="667" y="3282"/>
                  </a:lnTo>
                  <a:lnTo>
                    <a:pt x="4726" y="1616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5408550" y="779175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83" y="0"/>
                  </a:moveTo>
                  <a:lnTo>
                    <a:pt x="1" y="1171"/>
                  </a:lnTo>
                  <a:lnTo>
                    <a:pt x="2959" y="4413"/>
                  </a:lnTo>
                  <a:lnTo>
                    <a:pt x="4252" y="3231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6154000" y="626950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93" y="0"/>
                  </a:moveTo>
                  <a:lnTo>
                    <a:pt x="1" y="1172"/>
                  </a:lnTo>
                  <a:lnTo>
                    <a:pt x="2969" y="4413"/>
                  </a:lnTo>
                  <a:lnTo>
                    <a:pt x="4252" y="3231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6918900" y="1493300"/>
              <a:ext cx="111350" cy="105550"/>
            </a:xfrm>
            <a:custGeom>
              <a:avLst/>
              <a:gdLst/>
              <a:ahLst/>
              <a:cxnLst/>
              <a:rect l="l" t="t" r="r" b="b"/>
              <a:pathLst>
                <a:path w="4454" h="4222" extrusionOk="0">
                  <a:moveTo>
                    <a:pt x="1151" y="1"/>
                  </a:moveTo>
                  <a:lnTo>
                    <a:pt x="0" y="1314"/>
                  </a:lnTo>
                  <a:lnTo>
                    <a:pt x="3292" y="4222"/>
                  </a:lnTo>
                  <a:lnTo>
                    <a:pt x="4453" y="2909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7187750" y="3961900"/>
              <a:ext cx="111325" cy="105300"/>
            </a:xfrm>
            <a:custGeom>
              <a:avLst/>
              <a:gdLst/>
              <a:ahLst/>
              <a:cxnLst/>
              <a:rect l="l" t="t" r="r" b="b"/>
              <a:pathLst>
                <a:path w="4453" h="4212" extrusionOk="0">
                  <a:moveTo>
                    <a:pt x="1161" y="1"/>
                  </a:moveTo>
                  <a:lnTo>
                    <a:pt x="0" y="1313"/>
                  </a:lnTo>
                  <a:lnTo>
                    <a:pt x="3302" y="4211"/>
                  </a:lnTo>
                  <a:lnTo>
                    <a:pt x="4453" y="2909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6430175" y="1376175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0" y="738"/>
                  </a:lnTo>
                  <a:lnTo>
                    <a:pt x="1848" y="4716"/>
                  </a:lnTo>
                  <a:lnTo>
                    <a:pt x="3433" y="397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7004975" y="9536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1232" y="0"/>
                  </a:moveTo>
                  <a:lnTo>
                    <a:pt x="0" y="1232"/>
                  </a:lnTo>
                  <a:lnTo>
                    <a:pt x="3100" y="4342"/>
                  </a:lnTo>
                  <a:lnTo>
                    <a:pt x="4342" y="3100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6735875" y="1146450"/>
              <a:ext cx="89375" cy="117675"/>
            </a:xfrm>
            <a:custGeom>
              <a:avLst/>
              <a:gdLst/>
              <a:ahLst/>
              <a:cxnLst/>
              <a:rect l="l" t="t" r="r" b="b"/>
              <a:pathLst>
                <a:path w="3575" h="4707" extrusionOk="0">
                  <a:moveTo>
                    <a:pt x="2030" y="1"/>
                  </a:moveTo>
                  <a:lnTo>
                    <a:pt x="0" y="3899"/>
                  </a:lnTo>
                  <a:lnTo>
                    <a:pt x="1545" y="4706"/>
                  </a:lnTo>
                  <a:lnTo>
                    <a:pt x="3575" y="819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6728800" y="616100"/>
              <a:ext cx="89650" cy="117650"/>
            </a:xfrm>
            <a:custGeom>
              <a:avLst/>
              <a:gdLst/>
              <a:ahLst/>
              <a:cxnLst/>
              <a:rect l="l" t="t" r="r" b="b"/>
              <a:pathLst>
                <a:path w="3586" h="4706" extrusionOk="0">
                  <a:moveTo>
                    <a:pt x="2040" y="0"/>
                  </a:moveTo>
                  <a:lnTo>
                    <a:pt x="1" y="3888"/>
                  </a:lnTo>
                  <a:lnTo>
                    <a:pt x="1546" y="4705"/>
                  </a:lnTo>
                  <a:lnTo>
                    <a:pt x="3585" y="808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6349900" y="1975225"/>
              <a:ext cx="98975" cy="114875"/>
            </a:xfrm>
            <a:custGeom>
              <a:avLst/>
              <a:gdLst/>
              <a:ahLst/>
              <a:cxnLst/>
              <a:rect l="l" t="t" r="r" b="b"/>
              <a:pathLst>
                <a:path w="3959" h="4595" extrusionOk="0">
                  <a:moveTo>
                    <a:pt x="2525" y="0"/>
                  </a:moveTo>
                  <a:lnTo>
                    <a:pt x="0" y="3595"/>
                  </a:lnTo>
                  <a:lnTo>
                    <a:pt x="1434" y="4595"/>
                  </a:lnTo>
                  <a:lnTo>
                    <a:pt x="3959" y="1000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7216275" y="701425"/>
              <a:ext cx="98725" cy="115125"/>
            </a:xfrm>
            <a:custGeom>
              <a:avLst/>
              <a:gdLst/>
              <a:ahLst/>
              <a:cxnLst/>
              <a:rect l="l" t="t" r="r" b="b"/>
              <a:pathLst>
                <a:path w="3949" h="4605" extrusionOk="0">
                  <a:moveTo>
                    <a:pt x="2514" y="0"/>
                  </a:moveTo>
                  <a:lnTo>
                    <a:pt x="0" y="3605"/>
                  </a:lnTo>
                  <a:lnTo>
                    <a:pt x="1424" y="4604"/>
                  </a:lnTo>
                  <a:lnTo>
                    <a:pt x="3948" y="1000"/>
                  </a:lnTo>
                  <a:lnTo>
                    <a:pt x="2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6642225" y="1746500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6" y="1"/>
                  </a:moveTo>
                  <a:lnTo>
                    <a:pt x="0" y="2283"/>
                  </a:lnTo>
                  <a:lnTo>
                    <a:pt x="909" y="3777"/>
                  </a:lnTo>
                  <a:lnTo>
                    <a:pt x="4655" y="148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7189250" y="2557075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7" y="1"/>
                  </a:moveTo>
                  <a:lnTo>
                    <a:pt x="1" y="2283"/>
                  </a:lnTo>
                  <a:lnTo>
                    <a:pt x="909" y="3777"/>
                  </a:lnTo>
                  <a:lnTo>
                    <a:pt x="4656" y="1485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7198600" y="1955525"/>
              <a:ext cx="116400" cy="94700"/>
            </a:xfrm>
            <a:custGeom>
              <a:avLst/>
              <a:gdLst/>
              <a:ahLst/>
              <a:cxnLst/>
              <a:rect l="l" t="t" r="r" b="b"/>
              <a:pathLst>
                <a:path w="4656" h="3788" extrusionOk="0">
                  <a:moveTo>
                    <a:pt x="3746" y="1"/>
                  </a:moveTo>
                  <a:lnTo>
                    <a:pt x="0" y="2293"/>
                  </a:lnTo>
                  <a:lnTo>
                    <a:pt x="909" y="3787"/>
                  </a:lnTo>
                  <a:lnTo>
                    <a:pt x="4655" y="149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6600575" y="2251375"/>
              <a:ext cx="112850" cy="102025"/>
            </a:xfrm>
            <a:custGeom>
              <a:avLst/>
              <a:gdLst/>
              <a:ahLst/>
              <a:cxnLst/>
              <a:rect l="l" t="t" r="r" b="b"/>
              <a:pathLst>
                <a:path w="4514" h="4081" extrusionOk="0">
                  <a:moveTo>
                    <a:pt x="1081" y="1"/>
                  </a:moveTo>
                  <a:lnTo>
                    <a:pt x="0" y="1364"/>
                  </a:lnTo>
                  <a:lnTo>
                    <a:pt x="3423" y="4080"/>
                  </a:lnTo>
                  <a:lnTo>
                    <a:pt x="4514" y="2717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6147700" y="1077050"/>
              <a:ext cx="111350" cy="105525"/>
            </a:xfrm>
            <a:custGeom>
              <a:avLst/>
              <a:gdLst/>
              <a:ahLst/>
              <a:cxnLst/>
              <a:rect l="l" t="t" r="r" b="b"/>
              <a:pathLst>
                <a:path w="4454" h="4221" extrusionOk="0">
                  <a:moveTo>
                    <a:pt x="1151" y="0"/>
                  </a:moveTo>
                  <a:lnTo>
                    <a:pt x="0" y="1313"/>
                  </a:lnTo>
                  <a:lnTo>
                    <a:pt x="3292" y="4221"/>
                  </a:lnTo>
                  <a:lnTo>
                    <a:pt x="4453" y="2908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6413000" y="888725"/>
              <a:ext cx="104550" cy="111850"/>
            </a:xfrm>
            <a:custGeom>
              <a:avLst/>
              <a:gdLst/>
              <a:ahLst/>
              <a:cxnLst/>
              <a:rect l="l" t="t" r="r" b="b"/>
              <a:pathLst>
                <a:path w="4182" h="4474" extrusionOk="0">
                  <a:moveTo>
                    <a:pt x="2858" y="0"/>
                  </a:moveTo>
                  <a:lnTo>
                    <a:pt x="1" y="3343"/>
                  </a:lnTo>
                  <a:lnTo>
                    <a:pt x="1323" y="4474"/>
                  </a:lnTo>
                  <a:lnTo>
                    <a:pt x="4181" y="1141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7256150" y="1355475"/>
              <a:ext cx="104525" cy="111850"/>
            </a:xfrm>
            <a:custGeom>
              <a:avLst/>
              <a:gdLst/>
              <a:ahLst/>
              <a:cxnLst/>
              <a:rect l="l" t="t" r="r" b="b"/>
              <a:pathLst>
                <a:path w="4181" h="4474" extrusionOk="0">
                  <a:moveTo>
                    <a:pt x="2858" y="1"/>
                  </a:moveTo>
                  <a:lnTo>
                    <a:pt x="0" y="3343"/>
                  </a:lnTo>
                  <a:lnTo>
                    <a:pt x="1323" y="4474"/>
                  </a:lnTo>
                  <a:lnTo>
                    <a:pt x="4181" y="1142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5956350" y="800875"/>
              <a:ext cx="85850" cy="118175"/>
            </a:xfrm>
            <a:custGeom>
              <a:avLst/>
              <a:gdLst/>
              <a:ahLst/>
              <a:cxnLst/>
              <a:rect l="l" t="t" r="r" b="b"/>
              <a:pathLst>
                <a:path w="3434" h="4727" extrusionOk="0">
                  <a:moveTo>
                    <a:pt x="1586" y="0"/>
                  </a:moveTo>
                  <a:lnTo>
                    <a:pt x="0" y="738"/>
                  </a:lnTo>
                  <a:lnTo>
                    <a:pt x="1848" y="4726"/>
                  </a:lnTo>
                  <a:lnTo>
                    <a:pt x="3433" y="3989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5645600" y="578725"/>
              <a:ext cx="89625" cy="117400"/>
            </a:xfrm>
            <a:custGeom>
              <a:avLst/>
              <a:gdLst/>
              <a:ahLst/>
              <a:cxnLst/>
              <a:rect l="l" t="t" r="r" b="b"/>
              <a:pathLst>
                <a:path w="3585" h="4696" extrusionOk="0">
                  <a:moveTo>
                    <a:pt x="2040" y="1"/>
                  </a:moveTo>
                  <a:lnTo>
                    <a:pt x="0" y="3888"/>
                  </a:lnTo>
                  <a:lnTo>
                    <a:pt x="1555" y="4696"/>
                  </a:lnTo>
                  <a:lnTo>
                    <a:pt x="3585" y="808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6821700" y="1967900"/>
              <a:ext cx="111350" cy="105275"/>
            </a:xfrm>
            <a:custGeom>
              <a:avLst/>
              <a:gdLst/>
              <a:ahLst/>
              <a:cxnLst/>
              <a:rect l="l" t="t" r="r" b="b"/>
              <a:pathLst>
                <a:path w="4454" h="4211" extrusionOk="0">
                  <a:moveTo>
                    <a:pt x="1162" y="0"/>
                  </a:moveTo>
                  <a:lnTo>
                    <a:pt x="1" y="1313"/>
                  </a:lnTo>
                  <a:lnTo>
                    <a:pt x="3302" y="4211"/>
                  </a:lnTo>
                  <a:lnTo>
                    <a:pt x="4454" y="2898"/>
                  </a:lnTo>
                  <a:lnTo>
                    <a:pt x="1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5879850" y="1400150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1" y="738"/>
                  </a:lnTo>
                  <a:lnTo>
                    <a:pt x="1849" y="4717"/>
                  </a:lnTo>
                  <a:lnTo>
                    <a:pt x="3434" y="39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6139875" y="15019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3110" y="0"/>
                  </a:moveTo>
                  <a:lnTo>
                    <a:pt x="0" y="3110"/>
                  </a:lnTo>
                  <a:lnTo>
                    <a:pt x="1242" y="4342"/>
                  </a:lnTo>
                  <a:lnTo>
                    <a:pt x="4342" y="1232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6887850" y="3061700"/>
              <a:ext cx="116900" cy="68200"/>
            </a:xfrm>
            <a:custGeom>
              <a:avLst/>
              <a:gdLst/>
              <a:ahLst/>
              <a:cxnLst/>
              <a:rect l="l" t="t" r="r" b="b"/>
              <a:pathLst>
                <a:path w="4676" h="2728" extrusionOk="0">
                  <a:moveTo>
                    <a:pt x="404" y="1"/>
                  </a:moveTo>
                  <a:lnTo>
                    <a:pt x="0" y="1697"/>
                  </a:lnTo>
                  <a:lnTo>
                    <a:pt x="4271" y="2727"/>
                  </a:lnTo>
                  <a:lnTo>
                    <a:pt x="4675" y="103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6480650" y="2661100"/>
              <a:ext cx="113875" cy="101250"/>
            </a:xfrm>
            <a:custGeom>
              <a:avLst/>
              <a:gdLst/>
              <a:ahLst/>
              <a:cxnLst/>
              <a:rect l="l" t="t" r="r" b="b"/>
              <a:pathLst>
                <a:path w="4555" h="4050" extrusionOk="0">
                  <a:moveTo>
                    <a:pt x="1061" y="0"/>
                  </a:moveTo>
                  <a:lnTo>
                    <a:pt x="1" y="1394"/>
                  </a:lnTo>
                  <a:lnTo>
                    <a:pt x="3495" y="4049"/>
                  </a:lnTo>
                  <a:lnTo>
                    <a:pt x="4555" y="2666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6774750" y="2652500"/>
              <a:ext cx="74000" cy="117675"/>
            </a:xfrm>
            <a:custGeom>
              <a:avLst/>
              <a:gdLst/>
              <a:ahLst/>
              <a:cxnLst/>
              <a:rect l="l" t="t" r="r" b="b"/>
              <a:pathLst>
                <a:path w="2960" h="4707" extrusionOk="0">
                  <a:moveTo>
                    <a:pt x="1293" y="1"/>
                  </a:moveTo>
                  <a:lnTo>
                    <a:pt x="0" y="4191"/>
                  </a:lnTo>
                  <a:lnTo>
                    <a:pt x="1667" y="4706"/>
                  </a:lnTo>
                  <a:lnTo>
                    <a:pt x="2959" y="516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5358075" y="4848975"/>
              <a:ext cx="64125" cy="116150"/>
            </a:xfrm>
            <a:custGeom>
              <a:avLst/>
              <a:gdLst/>
              <a:ahLst/>
              <a:cxnLst/>
              <a:rect l="l" t="t" r="r" b="b"/>
              <a:pathLst>
                <a:path w="2565" h="4646" extrusionOk="0">
                  <a:moveTo>
                    <a:pt x="848" y="0"/>
                  </a:moveTo>
                  <a:lnTo>
                    <a:pt x="0" y="4312"/>
                  </a:lnTo>
                  <a:lnTo>
                    <a:pt x="1717" y="4645"/>
                  </a:lnTo>
                  <a:lnTo>
                    <a:pt x="2565" y="334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6355200" y="39629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4" y="0"/>
                  </a:moveTo>
                  <a:lnTo>
                    <a:pt x="0" y="3605"/>
                  </a:lnTo>
                  <a:lnTo>
                    <a:pt x="1434" y="4605"/>
                  </a:lnTo>
                  <a:lnTo>
                    <a:pt x="3938" y="990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6350650" y="4351675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6568250" y="49340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5433800" y="4340050"/>
              <a:ext cx="112850" cy="52550"/>
            </a:xfrm>
            <a:custGeom>
              <a:avLst/>
              <a:gdLst/>
              <a:ahLst/>
              <a:cxnLst/>
              <a:rect l="l" t="t" r="r" b="b"/>
              <a:pathLst>
                <a:path w="4514" h="2102" extrusionOk="0">
                  <a:moveTo>
                    <a:pt x="142" y="1"/>
                  </a:moveTo>
                  <a:lnTo>
                    <a:pt x="0" y="1748"/>
                  </a:lnTo>
                  <a:lnTo>
                    <a:pt x="4383" y="2101"/>
                  </a:lnTo>
                  <a:lnTo>
                    <a:pt x="4514" y="354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5880875" y="4329700"/>
              <a:ext cx="99975" cy="114650"/>
            </a:xfrm>
            <a:custGeom>
              <a:avLst/>
              <a:gdLst/>
              <a:ahLst/>
              <a:cxnLst/>
              <a:rect l="l" t="t" r="r" b="b"/>
              <a:pathLst>
                <a:path w="3999" h="4586" extrusionOk="0">
                  <a:moveTo>
                    <a:pt x="2595" y="1"/>
                  </a:moveTo>
                  <a:lnTo>
                    <a:pt x="0" y="3555"/>
                  </a:lnTo>
                  <a:lnTo>
                    <a:pt x="1414" y="4585"/>
                  </a:lnTo>
                  <a:lnTo>
                    <a:pt x="3999" y="1031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>
              <a:off x="4652750" y="4274425"/>
              <a:ext cx="112875" cy="52525"/>
            </a:xfrm>
            <a:custGeom>
              <a:avLst/>
              <a:gdLst/>
              <a:ahLst/>
              <a:cxnLst/>
              <a:rect l="l" t="t" r="r" b="b"/>
              <a:pathLst>
                <a:path w="4515" h="2101" extrusionOk="0">
                  <a:moveTo>
                    <a:pt x="142" y="0"/>
                  </a:moveTo>
                  <a:lnTo>
                    <a:pt x="1" y="1747"/>
                  </a:lnTo>
                  <a:lnTo>
                    <a:pt x="4373" y="2101"/>
                  </a:lnTo>
                  <a:lnTo>
                    <a:pt x="4514" y="35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4921100" y="4629100"/>
              <a:ext cx="113875" cy="101000"/>
            </a:xfrm>
            <a:custGeom>
              <a:avLst/>
              <a:gdLst/>
              <a:ahLst/>
              <a:cxnLst/>
              <a:rect l="l" t="t" r="r" b="b"/>
              <a:pathLst>
                <a:path w="4555" h="4040" extrusionOk="0">
                  <a:moveTo>
                    <a:pt x="3504" y="0"/>
                  </a:moveTo>
                  <a:lnTo>
                    <a:pt x="0" y="2646"/>
                  </a:lnTo>
                  <a:lnTo>
                    <a:pt x="1061" y="4039"/>
                  </a:lnTo>
                  <a:lnTo>
                    <a:pt x="4554" y="1394"/>
                  </a:lnTo>
                  <a:lnTo>
                    <a:pt x="35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5623625" y="4190875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0"/>
                  </a:moveTo>
                  <a:lnTo>
                    <a:pt x="1" y="1535"/>
                  </a:lnTo>
                  <a:lnTo>
                    <a:pt x="3868" y="3615"/>
                  </a:lnTo>
                  <a:lnTo>
                    <a:pt x="4696" y="2080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5002625" y="4391800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1"/>
                  </a:moveTo>
                  <a:lnTo>
                    <a:pt x="1" y="1536"/>
                  </a:lnTo>
                  <a:lnTo>
                    <a:pt x="3868" y="3616"/>
                  </a:lnTo>
                  <a:lnTo>
                    <a:pt x="4696" y="2081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>
              <a:off x="4594175" y="4763900"/>
              <a:ext cx="118175" cy="80800"/>
            </a:xfrm>
            <a:custGeom>
              <a:avLst/>
              <a:gdLst/>
              <a:ahLst/>
              <a:cxnLst/>
              <a:rect l="l" t="t" r="r" b="b"/>
              <a:pathLst>
                <a:path w="4727" h="3232" extrusionOk="0">
                  <a:moveTo>
                    <a:pt x="647" y="1"/>
                  </a:moveTo>
                  <a:lnTo>
                    <a:pt x="1" y="1626"/>
                  </a:lnTo>
                  <a:lnTo>
                    <a:pt x="4090" y="3232"/>
                  </a:lnTo>
                  <a:lnTo>
                    <a:pt x="4727" y="1606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>
              <a:off x="5416125" y="4546550"/>
              <a:ext cx="58850" cy="114875"/>
            </a:xfrm>
            <a:custGeom>
              <a:avLst/>
              <a:gdLst/>
              <a:ahLst/>
              <a:cxnLst/>
              <a:rect l="l" t="t" r="r" b="b"/>
              <a:pathLst>
                <a:path w="2354" h="4595" extrusionOk="0">
                  <a:moveTo>
                    <a:pt x="616" y="1"/>
                  </a:moveTo>
                  <a:lnTo>
                    <a:pt x="1" y="434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5211150" y="4145675"/>
              <a:ext cx="102775" cy="113125"/>
            </a:xfrm>
            <a:custGeom>
              <a:avLst/>
              <a:gdLst/>
              <a:ahLst/>
              <a:cxnLst/>
              <a:rect l="l" t="t" r="r" b="b"/>
              <a:pathLst>
                <a:path w="4111" h="4525" extrusionOk="0">
                  <a:moveTo>
                    <a:pt x="1364" y="1"/>
                  </a:moveTo>
                  <a:lnTo>
                    <a:pt x="0" y="1091"/>
                  </a:lnTo>
                  <a:lnTo>
                    <a:pt x="2737" y="4524"/>
                  </a:lnTo>
                  <a:lnTo>
                    <a:pt x="4110" y="3434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4687850" y="4469300"/>
              <a:ext cx="58825" cy="114900"/>
            </a:xfrm>
            <a:custGeom>
              <a:avLst/>
              <a:gdLst/>
              <a:ahLst/>
              <a:cxnLst/>
              <a:rect l="l" t="t" r="r" b="b"/>
              <a:pathLst>
                <a:path w="2353" h="4596" extrusionOk="0">
                  <a:moveTo>
                    <a:pt x="616" y="1"/>
                  </a:moveTo>
                  <a:lnTo>
                    <a:pt x="0" y="435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6327675" y="3632725"/>
              <a:ext cx="64150" cy="116400"/>
            </a:xfrm>
            <a:custGeom>
              <a:avLst/>
              <a:gdLst/>
              <a:ahLst/>
              <a:cxnLst/>
              <a:rect l="l" t="t" r="r" b="b"/>
              <a:pathLst>
                <a:path w="2566" h="4656" extrusionOk="0">
                  <a:moveTo>
                    <a:pt x="849" y="1"/>
                  </a:moveTo>
                  <a:lnTo>
                    <a:pt x="1" y="4312"/>
                  </a:lnTo>
                  <a:lnTo>
                    <a:pt x="1717" y="4655"/>
                  </a:lnTo>
                  <a:lnTo>
                    <a:pt x="2565" y="344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6478375" y="3420425"/>
              <a:ext cx="98225" cy="114875"/>
            </a:xfrm>
            <a:custGeom>
              <a:avLst/>
              <a:gdLst/>
              <a:ahLst/>
              <a:cxnLst/>
              <a:rect l="l" t="t" r="r" b="b"/>
              <a:pathLst>
                <a:path w="3929" h="4595" extrusionOk="0">
                  <a:moveTo>
                    <a:pt x="2505" y="0"/>
                  </a:moveTo>
                  <a:lnTo>
                    <a:pt x="1" y="3605"/>
                  </a:lnTo>
                  <a:lnTo>
                    <a:pt x="1425" y="4595"/>
                  </a:lnTo>
                  <a:lnTo>
                    <a:pt x="3929" y="990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6371350" y="31124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93" y="1"/>
                  </a:moveTo>
                  <a:lnTo>
                    <a:pt x="1" y="213"/>
                  </a:lnTo>
                  <a:lnTo>
                    <a:pt x="91" y="1959"/>
                  </a:lnTo>
                  <a:lnTo>
                    <a:pt x="4474" y="173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7052925" y="3360350"/>
              <a:ext cx="63900" cy="116400"/>
            </a:xfrm>
            <a:custGeom>
              <a:avLst/>
              <a:gdLst/>
              <a:ahLst/>
              <a:cxnLst/>
              <a:rect l="l" t="t" r="r" b="b"/>
              <a:pathLst>
                <a:path w="2556" h="4656" extrusionOk="0">
                  <a:moveTo>
                    <a:pt x="849" y="0"/>
                  </a:moveTo>
                  <a:lnTo>
                    <a:pt x="1" y="4312"/>
                  </a:lnTo>
                  <a:lnTo>
                    <a:pt x="1718" y="4655"/>
                  </a:lnTo>
                  <a:lnTo>
                    <a:pt x="2556" y="344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6772225" y="42499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97"/>
                  </a:lnTo>
                  <a:lnTo>
                    <a:pt x="4262" y="2798"/>
                  </a:lnTo>
                  <a:lnTo>
                    <a:pt x="4696" y="1102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5910150" y="46268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87"/>
                  </a:lnTo>
                  <a:lnTo>
                    <a:pt x="4251" y="2798"/>
                  </a:lnTo>
                  <a:lnTo>
                    <a:pt x="4696" y="110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5" r:id="rId12"/>
    <p:sldLayoutId id="2147483667" r:id="rId13"/>
    <p:sldLayoutId id="2147483674" r:id="rId14"/>
    <p:sldLayoutId id="2147483678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p47"/>
          <p:cNvSpPr txBox="1">
            <a:spLocks noGrp="1"/>
          </p:cNvSpPr>
          <p:nvPr>
            <p:ph type="ctrTitle"/>
          </p:nvPr>
        </p:nvSpPr>
        <p:spPr>
          <a:xfrm>
            <a:off x="1826100" y="1672180"/>
            <a:ext cx="5491800" cy="1244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Segoe UI Black" panose="020B0A02040204020203" pitchFamily="34" charset="0"/>
                <a:ea typeface="Segoe UI Black" panose="020B0A02040204020203" pitchFamily="34" charset="0"/>
              </a:rPr>
              <a:t>FOOTBALL</a:t>
            </a:r>
          </a:p>
        </p:txBody>
      </p:sp>
      <p:sp>
        <p:nvSpPr>
          <p:cNvPr id="2561" name="Google Shape;2561;p47"/>
          <p:cNvSpPr txBox="1">
            <a:spLocks noGrp="1"/>
          </p:cNvSpPr>
          <p:nvPr>
            <p:ph type="subTitle" idx="1"/>
          </p:nvPr>
        </p:nvSpPr>
        <p:spPr>
          <a:xfrm>
            <a:off x="2437350" y="2821275"/>
            <a:ext cx="4269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Neue Haas Grotesk Text Pro Extr" panose="020B0504020202020204" pitchFamily="34" charset="-18"/>
              </a:rPr>
              <a:t>Készítette: Szabi, Ricsi, Patrik, Ármin</a:t>
            </a:r>
          </a:p>
        </p:txBody>
      </p:sp>
      <p:sp>
        <p:nvSpPr>
          <p:cNvPr id="2562" name="Google Shape;2562;p47"/>
          <p:cNvSpPr/>
          <p:nvPr/>
        </p:nvSpPr>
        <p:spPr>
          <a:xfrm>
            <a:off x="3844419" y="4579502"/>
            <a:ext cx="1454155" cy="396295"/>
          </a:xfrm>
          <a:custGeom>
            <a:avLst/>
            <a:gdLst/>
            <a:ahLst/>
            <a:cxnLst/>
            <a:rect l="l" t="t" r="r" b="b"/>
            <a:pathLst>
              <a:path w="16420" h="4475" extrusionOk="0">
                <a:moveTo>
                  <a:pt x="8210" y="1"/>
                </a:moveTo>
                <a:cubicBezTo>
                  <a:pt x="3676" y="1"/>
                  <a:pt x="0" y="1003"/>
                  <a:pt x="0" y="2239"/>
                </a:cubicBezTo>
                <a:cubicBezTo>
                  <a:pt x="0" y="3472"/>
                  <a:pt x="3676" y="4474"/>
                  <a:pt x="8210" y="4474"/>
                </a:cubicBezTo>
                <a:cubicBezTo>
                  <a:pt x="12743" y="4474"/>
                  <a:pt x="16419" y="3472"/>
                  <a:pt x="16419" y="2239"/>
                </a:cubicBezTo>
                <a:cubicBezTo>
                  <a:pt x="16419" y="1003"/>
                  <a:pt x="12743" y="1"/>
                  <a:pt x="8210" y="1"/>
                </a:cubicBezTo>
                <a:close/>
              </a:path>
            </a:pathLst>
          </a:custGeom>
          <a:solidFill>
            <a:srgbClr val="000000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3" name="Google Shape;2563;p47"/>
          <p:cNvGrpSpPr/>
          <p:nvPr/>
        </p:nvGrpSpPr>
        <p:grpSpPr>
          <a:xfrm>
            <a:off x="3990279" y="3640307"/>
            <a:ext cx="1162436" cy="1137342"/>
            <a:chOff x="6816275" y="3178227"/>
            <a:chExt cx="1614495" cy="1579642"/>
          </a:xfrm>
        </p:grpSpPr>
        <p:sp>
          <p:nvSpPr>
            <p:cNvPr id="2564" name="Google Shape;2564;p47"/>
            <p:cNvSpPr/>
            <p:nvPr/>
          </p:nvSpPr>
          <p:spPr>
            <a:xfrm>
              <a:off x="6833698" y="3178227"/>
              <a:ext cx="1579520" cy="1579528"/>
            </a:xfrm>
            <a:custGeom>
              <a:avLst/>
              <a:gdLst/>
              <a:ahLst/>
              <a:cxnLst/>
              <a:rect l="l" t="t" r="r" b="b"/>
              <a:pathLst>
                <a:path w="209416" h="209417" extrusionOk="0">
                  <a:moveTo>
                    <a:pt x="104711" y="1"/>
                  </a:moveTo>
                  <a:cubicBezTo>
                    <a:pt x="76937" y="1"/>
                    <a:pt x="50306" y="11036"/>
                    <a:pt x="30668" y="30669"/>
                  </a:cubicBezTo>
                  <a:cubicBezTo>
                    <a:pt x="11036" y="50306"/>
                    <a:pt x="1" y="76937"/>
                    <a:pt x="1" y="104711"/>
                  </a:cubicBezTo>
                  <a:cubicBezTo>
                    <a:pt x="1" y="132480"/>
                    <a:pt x="11036" y="159110"/>
                    <a:pt x="30668" y="178748"/>
                  </a:cubicBezTo>
                  <a:cubicBezTo>
                    <a:pt x="50306" y="198386"/>
                    <a:pt x="76937" y="209416"/>
                    <a:pt x="104711" y="209416"/>
                  </a:cubicBezTo>
                  <a:cubicBezTo>
                    <a:pt x="132480" y="209416"/>
                    <a:pt x="159110" y="198386"/>
                    <a:pt x="178748" y="178748"/>
                  </a:cubicBezTo>
                  <a:cubicBezTo>
                    <a:pt x="198385" y="159110"/>
                    <a:pt x="209415" y="132480"/>
                    <a:pt x="209415" y="104711"/>
                  </a:cubicBezTo>
                  <a:cubicBezTo>
                    <a:pt x="209415" y="76937"/>
                    <a:pt x="198385" y="50306"/>
                    <a:pt x="178748" y="30669"/>
                  </a:cubicBezTo>
                  <a:cubicBezTo>
                    <a:pt x="159110" y="11036"/>
                    <a:pt x="132480" y="1"/>
                    <a:pt x="1047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7"/>
            <p:cNvSpPr/>
            <p:nvPr/>
          </p:nvSpPr>
          <p:spPr>
            <a:xfrm>
              <a:off x="6921672" y="3553294"/>
              <a:ext cx="1504653" cy="1204575"/>
            </a:xfrm>
            <a:custGeom>
              <a:avLst/>
              <a:gdLst/>
              <a:ahLst/>
              <a:cxnLst/>
              <a:rect l="l" t="t" r="r" b="b"/>
              <a:pathLst>
                <a:path w="199490" h="159705" extrusionOk="0">
                  <a:moveTo>
                    <a:pt x="182157" y="1"/>
                  </a:moveTo>
                  <a:cubicBezTo>
                    <a:pt x="175060" y="38037"/>
                    <a:pt x="150124" y="115112"/>
                    <a:pt x="64617" y="115112"/>
                  </a:cubicBezTo>
                  <a:cubicBezTo>
                    <a:pt x="46072" y="115112"/>
                    <a:pt x="24679" y="111486"/>
                    <a:pt x="0" y="103051"/>
                  </a:cubicBezTo>
                  <a:lnTo>
                    <a:pt x="0" y="103051"/>
                  </a:lnTo>
                  <a:cubicBezTo>
                    <a:pt x="15859" y="133669"/>
                    <a:pt x="46487" y="155830"/>
                    <a:pt x="83374" y="159251"/>
                  </a:cubicBezTo>
                  <a:cubicBezTo>
                    <a:pt x="86661" y="159555"/>
                    <a:pt x="89926" y="159705"/>
                    <a:pt x="93163" y="159705"/>
                  </a:cubicBezTo>
                  <a:cubicBezTo>
                    <a:pt x="146632" y="159705"/>
                    <a:pt x="192269" y="118954"/>
                    <a:pt x="197303" y="64656"/>
                  </a:cubicBezTo>
                  <a:cubicBezTo>
                    <a:pt x="199490" y="41116"/>
                    <a:pt x="193703" y="18674"/>
                    <a:pt x="182157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7"/>
            <p:cNvSpPr/>
            <p:nvPr/>
          </p:nvSpPr>
          <p:spPr>
            <a:xfrm>
              <a:off x="6816275" y="3183431"/>
              <a:ext cx="1614495" cy="1569202"/>
            </a:xfrm>
            <a:custGeom>
              <a:avLst/>
              <a:gdLst/>
              <a:ahLst/>
              <a:cxnLst/>
              <a:rect l="l" t="t" r="r" b="b"/>
              <a:pathLst>
                <a:path w="214053" h="208048" extrusionOk="0">
                  <a:moveTo>
                    <a:pt x="94993" y="0"/>
                  </a:moveTo>
                  <a:lnTo>
                    <a:pt x="94993" y="0"/>
                  </a:lnTo>
                  <a:cubicBezTo>
                    <a:pt x="72484" y="2580"/>
                    <a:pt x="51910" y="12376"/>
                    <a:pt x="35889" y="27203"/>
                  </a:cubicBezTo>
                  <a:lnTo>
                    <a:pt x="70611" y="30427"/>
                  </a:lnTo>
                  <a:lnTo>
                    <a:pt x="86946" y="65940"/>
                  </a:lnTo>
                  <a:lnTo>
                    <a:pt x="64370" y="97836"/>
                  </a:lnTo>
                  <a:lnTo>
                    <a:pt x="25431" y="94230"/>
                  </a:lnTo>
                  <a:lnTo>
                    <a:pt x="10862" y="62559"/>
                  </a:lnTo>
                  <a:cubicBezTo>
                    <a:pt x="2086" y="82937"/>
                    <a:pt x="0" y="105574"/>
                    <a:pt x="4913" y="127214"/>
                  </a:cubicBezTo>
                  <a:lnTo>
                    <a:pt x="25094" y="98705"/>
                  </a:lnTo>
                  <a:lnTo>
                    <a:pt x="64028" y="102316"/>
                  </a:lnTo>
                  <a:lnTo>
                    <a:pt x="80346" y="137801"/>
                  </a:lnTo>
                  <a:lnTo>
                    <a:pt x="57753" y="169725"/>
                  </a:lnTo>
                  <a:lnTo>
                    <a:pt x="23003" y="166501"/>
                  </a:lnTo>
                  <a:lnTo>
                    <a:pt x="23003" y="166501"/>
                  </a:lnTo>
                  <a:cubicBezTo>
                    <a:pt x="36029" y="183997"/>
                    <a:pt x="54433" y="197393"/>
                    <a:pt x="76050" y="204061"/>
                  </a:cubicBezTo>
                  <a:lnTo>
                    <a:pt x="61442" y="172294"/>
                  </a:lnTo>
                  <a:lnTo>
                    <a:pt x="84013" y="140414"/>
                  </a:lnTo>
                  <a:lnTo>
                    <a:pt x="122969" y="144026"/>
                  </a:lnTo>
                  <a:lnTo>
                    <a:pt x="139287" y="179499"/>
                  </a:lnTo>
                  <a:lnTo>
                    <a:pt x="119071" y="208048"/>
                  </a:lnTo>
                  <a:cubicBezTo>
                    <a:pt x="141541" y="205468"/>
                    <a:pt x="162098" y="195688"/>
                    <a:pt x="178108" y="180884"/>
                  </a:cubicBezTo>
                  <a:lnTo>
                    <a:pt x="143392" y="177671"/>
                  </a:lnTo>
                  <a:lnTo>
                    <a:pt x="127051" y="142153"/>
                  </a:lnTo>
                  <a:lnTo>
                    <a:pt x="149638" y="110257"/>
                  </a:lnTo>
                  <a:lnTo>
                    <a:pt x="188566" y="113868"/>
                  </a:lnTo>
                  <a:lnTo>
                    <a:pt x="203146" y="145557"/>
                  </a:lnTo>
                  <a:cubicBezTo>
                    <a:pt x="211955" y="125162"/>
                    <a:pt x="214053" y="102490"/>
                    <a:pt x="209135" y="80828"/>
                  </a:cubicBezTo>
                  <a:lnTo>
                    <a:pt x="209135" y="80828"/>
                  </a:lnTo>
                  <a:lnTo>
                    <a:pt x="188903" y="109388"/>
                  </a:lnTo>
                  <a:lnTo>
                    <a:pt x="150020" y="105788"/>
                  </a:lnTo>
                  <a:lnTo>
                    <a:pt x="133685" y="70269"/>
                  </a:lnTo>
                  <a:lnTo>
                    <a:pt x="156278" y="38367"/>
                  </a:lnTo>
                  <a:lnTo>
                    <a:pt x="191078" y="41597"/>
                  </a:lnTo>
                  <a:cubicBezTo>
                    <a:pt x="178052" y="24074"/>
                    <a:pt x="159631" y="10660"/>
                    <a:pt x="137986" y="3987"/>
                  </a:cubicBezTo>
                  <a:lnTo>
                    <a:pt x="137986" y="3987"/>
                  </a:lnTo>
                  <a:lnTo>
                    <a:pt x="152594" y="35738"/>
                  </a:lnTo>
                  <a:lnTo>
                    <a:pt x="129989" y="67678"/>
                  </a:lnTo>
                  <a:lnTo>
                    <a:pt x="91095" y="64067"/>
                  </a:lnTo>
                  <a:lnTo>
                    <a:pt x="74772" y="28565"/>
                  </a:lnTo>
                  <a:lnTo>
                    <a:pt x="94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" grpId="0"/>
      <p:bldP spid="25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5" name="Google Shape;3115;p56"/>
          <p:cNvGrpSpPr/>
          <p:nvPr/>
        </p:nvGrpSpPr>
        <p:grpSpPr>
          <a:xfrm>
            <a:off x="551244" y="3969735"/>
            <a:ext cx="1051455" cy="960826"/>
            <a:chOff x="6590749" y="2805576"/>
            <a:chExt cx="1051455" cy="960826"/>
          </a:xfrm>
        </p:grpSpPr>
        <p:sp>
          <p:nvSpPr>
            <p:cNvPr id="3116" name="Google Shape;3116;p56"/>
            <p:cNvSpPr/>
            <p:nvPr/>
          </p:nvSpPr>
          <p:spPr>
            <a:xfrm>
              <a:off x="6590749" y="3479857"/>
              <a:ext cx="1051455" cy="286545"/>
            </a:xfrm>
            <a:custGeom>
              <a:avLst/>
              <a:gdLst/>
              <a:ahLst/>
              <a:cxnLst/>
              <a:rect l="l" t="t" r="r" b="b"/>
              <a:pathLst>
                <a:path w="16420" h="4475" extrusionOk="0">
                  <a:moveTo>
                    <a:pt x="8210" y="1"/>
                  </a:moveTo>
                  <a:cubicBezTo>
                    <a:pt x="3676" y="1"/>
                    <a:pt x="0" y="1003"/>
                    <a:pt x="0" y="2239"/>
                  </a:cubicBezTo>
                  <a:cubicBezTo>
                    <a:pt x="0" y="3472"/>
                    <a:pt x="3676" y="4474"/>
                    <a:pt x="8210" y="4474"/>
                  </a:cubicBezTo>
                  <a:cubicBezTo>
                    <a:pt x="12743" y="4474"/>
                    <a:pt x="16419" y="3472"/>
                    <a:pt x="16419" y="2239"/>
                  </a:cubicBezTo>
                  <a:cubicBezTo>
                    <a:pt x="16419" y="1003"/>
                    <a:pt x="12743" y="1"/>
                    <a:pt x="8210" y="1"/>
                  </a:cubicBezTo>
                  <a:close/>
                </a:path>
              </a:pathLst>
            </a:custGeom>
            <a:solidFill>
              <a:srgbClr val="000000">
                <a:alpha val="15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7" name="Google Shape;3117;p56"/>
            <p:cNvGrpSpPr/>
            <p:nvPr/>
          </p:nvGrpSpPr>
          <p:grpSpPr>
            <a:xfrm>
              <a:off x="6696232" y="2805576"/>
              <a:ext cx="840506" cy="822362"/>
              <a:chOff x="6816275" y="3178227"/>
              <a:chExt cx="1614495" cy="1579642"/>
            </a:xfrm>
          </p:grpSpPr>
          <p:sp>
            <p:nvSpPr>
              <p:cNvPr id="3118" name="Google Shape;3118;p56"/>
              <p:cNvSpPr/>
              <p:nvPr/>
            </p:nvSpPr>
            <p:spPr>
              <a:xfrm>
                <a:off x="6833697" y="3178227"/>
                <a:ext cx="1579520" cy="1579528"/>
              </a:xfrm>
              <a:custGeom>
                <a:avLst/>
                <a:gdLst/>
                <a:ahLst/>
                <a:cxnLst/>
                <a:rect l="l" t="t" r="r" b="b"/>
                <a:pathLst>
                  <a:path w="209416" h="209417" extrusionOk="0">
                    <a:moveTo>
                      <a:pt x="104711" y="1"/>
                    </a:moveTo>
                    <a:cubicBezTo>
                      <a:pt x="76937" y="1"/>
                      <a:pt x="50306" y="11036"/>
                      <a:pt x="30668" y="30669"/>
                    </a:cubicBezTo>
                    <a:cubicBezTo>
                      <a:pt x="11036" y="50306"/>
                      <a:pt x="1" y="76937"/>
                      <a:pt x="1" y="104711"/>
                    </a:cubicBezTo>
                    <a:cubicBezTo>
                      <a:pt x="1" y="132480"/>
                      <a:pt x="11036" y="159110"/>
                      <a:pt x="30668" y="178748"/>
                    </a:cubicBezTo>
                    <a:cubicBezTo>
                      <a:pt x="50306" y="198386"/>
                      <a:pt x="76937" y="209416"/>
                      <a:pt x="104711" y="209416"/>
                    </a:cubicBezTo>
                    <a:cubicBezTo>
                      <a:pt x="132480" y="209416"/>
                      <a:pt x="159110" y="198386"/>
                      <a:pt x="178748" y="178748"/>
                    </a:cubicBezTo>
                    <a:cubicBezTo>
                      <a:pt x="198385" y="159110"/>
                      <a:pt x="209415" y="132480"/>
                      <a:pt x="209415" y="104711"/>
                    </a:cubicBezTo>
                    <a:cubicBezTo>
                      <a:pt x="209415" y="76937"/>
                      <a:pt x="198385" y="50306"/>
                      <a:pt x="178748" y="30669"/>
                    </a:cubicBezTo>
                    <a:cubicBezTo>
                      <a:pt x="159110" y="11036"/>
                      <a:pt x="132480" y="1"/>
                      <a:pt x="1047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9" name="Google Shape;3119;p56"/>
              <p:cNvSpPr/>
              <p:nvPr/>
            </p:nvSpPr>
            <p:spPr>
              <a:xfrm>
                <a:off x="6921672" y="3553294"/>
                <a:ext cx="1504653" cy="1204575"/>
              </a:xfrm>
              <a:custGeom>
                <a:avLst/>
                <a:gdLst/>
                <a:ahLst/>
                <a:cxnLst/>
                <a:rect l="l" t="t" r="r" b="b"/>
                <a:pathLst>
                  <a:path w="199490" h="159705" extrusionOk="0">
                    <a:moveTo>
                      <a:pt x="182157" y="1"/>
                    </a:moveTo>
                    <a:cubicBezTo>
                      <a:pt x="175060" y="38037"/>
                      <a:pt x="150124" y="115112"/>
                      <a:pt x="64617" y="115112"/>
                    </a:cubicBezTo>
                    <a:cubicBezTo>
                      <a:pt x="46072" y="115112"/>
                      <a:pt x="24679" y="111486"/>
                      <a:pt x="0" y="103051"/>
                    </a:cubicBezTo>
                    <a:lnTo>
                      <a:pt x="0" y="103051"/>
                    </a:lnTo>
                    <a:cubicBezTo>
                      <a:pt x="15859" y="133669"/>
                      <a:pt x="46487" y="155830"/>
                      <a:pt x="83374" y="159251"/>
                    </a:cubicBezTo>
                    <a:cubicBezTo>
                      <a:pt x="86661" y="159555"/>
                      <a:pt x="89926" y="159705"/>
                      <a:pt x="93163" y="159705"/>
                    </a:cubicBezTo>
                    <a:cubicBezTo>
                      <a:pt x="146632" y="159705"/>
                      <a:pt x="192269" y="118954"/>
                      <a:pt x="197303" y="64656"/>
                    </a:cubicBezTo>
                    <a:cubicBezTo>
                      <a:pt x="199490" y="41116"/>
                      <a:pt x="193703" y="18674"/>
                      <a:pt x="182157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56"/>
              <p:cNvSpPr/>
              <p:nvPr/>
            </p:nvSpPr>
            <p:spPr>
              <a:xfrm>
                <a:off x="6816275" y="3183431"/>
                <a:ext cx="1614495" cy="1569202"/>
              </a:xfrm>
              <a:custGeom>
                <a:avLst/>
                <a:gdLst/>
                <a:ahLst/>
                <a:cxnLst/>
                <a:rect l="l" t="t" r="r" b="b"/>
                <a:pathLst>
                  <a:path w="214053" h="208048" extrusionOk="0">
                    <a:moveTo>
                      <a:pt x="94993" y="0"/>
                    </a:moveTo>
                    <a:lnTo>
                      <a:pt x="94993" y="0"/>
                    </a:lnTo>
                    <a:cubicBezTo>
                      <a:pt x="72484" y="2580"/>
                      <a:pt x="51910" y="12376"/>
                      <a:pt x="35889" y="27203"/>
                    </a:cubicBezTo>
                    <a:lnTo>
                      <a:pt x="70611" y="30427"/>
                    </a:lnTo>
                    <a:lnTo>
                      <a:pt x="86946" y="65940"/>
                    </a:lnTo>
                    <a:lnTo>
                      <a:pt x="64370" y="97836"/>
                    </a:lnTo>
                    <a:lnTo>
                      <a:pt x="25431" y="94230"/>
                    </a:lnTo>
                    <a:lnTo>
                      <a:pt x="10862" y="62559"/>
                    </a:lnTo>
                    <a:cubicBezTo>
                      <a:pt x="2086" y="82937"/>
                      <a:pt x="0" y="105574"/>
                      <a:pt x="4913" y="127214"/>
                    </a:cubicBezTo>
                    <a:lnTo>
                      <a:pt x="25094" y="98705"/>
                    </a:lnTo>
                    <a:lnTo>
                      <a:pt x="64028" y="102316"/>
                    </a:lnTo>
                    <a:lnTo>
                      <a:pt x="80346" y="137801"/>
                    </a:lnTo>
                    <a:lnTo>
                      <a:pt x="57753" y="169725"/>
                    </a:lnTo>
                    <a:lnTo>
                      <a:pt x="23003" y="166501"/>
                    </a:lnTo>
                    <a:lnTo>
                      <a:pt x="23003" y="166501"/>
                    </a:lnTo>
                    <a:cubicBezTo>
                      <a:pt x="36029" y="183997"/>
                      <a:pt x="54433" y="197393"/>
                      <a:pt x="76050" y="204061"/>
                    </a:cubicBezTo>
                    <a:lnTo>
                      <a:pt x="61442" y="172294"/>
                    </a:lnTo>
                    <a:lnTo>
                      <a:pt x="84013" y="140414"/>
                    </a:lnTo>
                    <a:lnTo>
                      <a:pt x="122969" y="144026"/>
                    </a:lnTo>
                    <a:lnTo>
                      <a:pt x="139287" y="179499"/>
                    </a:lnTo>
                    <a:lnTo>
                      <a:pt x="119071" y="208048"/>
                    </a:lnTo>
                    <a:cubicBezTo>
                      <a:pt x="141541" y="205468"/>
                      <a:pt x="162098" y="195688"/>
                      <a:pt x="178108" y="180884"/>
                    </a:cubicBezTo>
                    <a:lnTo>
                      <a:pt x="143392" y="177671"/>
                    </a:lnTo>
                    <a:lnTo>
                      <a:pt x="127051" y="142153"/>
                    </a:lnTo>
                    <a:lnTo>
                      <a:pt x="149638" y="110257"/>
                    </a:lnTo>
                    <a:lnTo>
                      <a:pt x="188566" y="113868"/>
                    </a:lnTo>
                    <a:lnTo>
                      <a:pt x="203146" y="145557"/>
                    </a:lnTo>
                    <a:cubicBezTo>
                      <a:pt x="211955" y="125162"/>
                      <a:pt x="214053" y="102490"/>
                      <a:pt x="209135" y="80828"/>
                    </a:cubicBezTo>
                    <a:lnTo>
                      <a:pt x="209135" y="80828"/>
                    </a:lnTo>
                    <a:lnTo>
                      <a:pt x="188903" y="109388"/>
                    </a:lnTo>
                    <a:lnTo>
                      <a:pt x="150020" y="105788"/>
                    </a:lnTo>
                    <a:lnTo>
                      <a:pt x="133685" y="70269"/>
                    </a:lnTo>
                    <a:lnTo>
                      <a:pt x="156278" y="38367"/>
                    </a:lnTo>
                    <a:lnTo>
                      <a:pt x="191078" y="41597"/>
                    </a:lnTo>
                    <a:cubicBezTo>
                      <a:pt x="178052" y="24074"/>
                      <a:pt x="159631" y="10660"/>
                      <a:pt x="137986" y="3987"/>
                    </a:cubicBezTo>
                    <a:lnTo>
                      <a:pt x="137986" y="3987"/>
                    </a:lnTo>
                    <a:lnTo>
                      <a:pt x="152594" y="35738"/>
                    </a:lnTo>
                    <a:lnTo>
                      <a:pt x="129989" y="67678"/>
                    </a:lnTo>
                    <a:lnTo>
                      <a:pt x="91095" y="64067"/>
                    </a:lnTo>
                    <a:lnTo>
                      <a:pt x="74772" y="28565"/>
                    </a:lnTo>
                    <a:lnTo>
                      <a:pt x="949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33E3CB49-A935-9063-3CD2-E31C73C0EABB}"/>
              </a:ext>
            </a:extLst>
          </p:cNvPr>
          <p:cNvSpPr txBox="1"/>
          <p:nvPr/>
        </p:nvSpPr>
        <p:spPr>
          <a:xfrm>
            <a:off x="2510574" y="669433"/>
            <a:ext cx="4122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dk2"/>
                </a:solidFill>
                <a:latin typeface="Squada One"/>
                <a:sym typeface="Squada One"/>
              </a:rPr>
              <a:t>A foci eredete</a:t>
            </a:r>
          </a:p>
        </p:txBody>
      </p:sp>
      <p:sp>
        <p:nvSpPr>
          <p:cNvPr id="5" name="Google Shape;2571;p48">
            <a:extLst>
              <a:ext uri="{FF2B5EF4-FFF2-40B4-BE49-F238E27FC236}">
                <a16:creationId xmlns:a16="http://schemas.microsoft.com/office/drawing/2014/main" id="{DAF4E91A-784F-5ECE-3E27-05B94D343AB7}"/>
              </a:ext>
            </a:extLst>
          </p:cNvPr>
          <p:cNvSpPr txBox="1">
            <a:spLocks/>
          </p:cNvSpPr>
          <p:nvPr/>
        </p:nvSpPr>
        <p:spPr>
          <a:xfrm>
            <a:off x="1349732" y="2059061"/>
            <a:ext cx="6444536" cy="1907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hu-HU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 labdarúgás, vagy futball eredete </a:t>
            </a:r>
            <a:r>
              <a:rPr lang="hu-HU" dirty="0">
                <a:solidFill>
                  <a:schemeClr val="accent4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több évezredes múltra</a:t>
            </a:r>
            <a:r>
              <a:rPr lang="hu-HU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tekint vissza. </a:t>
            </a:r>
          </a:p>
          <a:p>
            <a:pPr marL="342900" indent="-342900" algn="just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hu-HU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Az egyik korai példa a kínai „</a:t>
            </a:r>
            <a:r>
              <a:rPr lang="hu-HU" dirty="0" err="1">
                <a:solidFill>
                  <a:schemeClr val="accent4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cuju</a:t>
            </a:r>
            <a:r>
              <a:rPr lang="hu-HU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” játék, mely a Kr. e. 2. évezredből származik. Az ókori görögök és rómaiak is játszottak hasonló labdajátékokat. </a:t>
            </a:r>
          </a:p>
          <a:p>
            <a:pPr marL="342900" indent="-342900" algn="just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hu-HU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 </a:t>
            </a:r>
            <a:r>
              <a:rPr lang="hu-HU" dirty="0">
                <a:solidFill>
                  <a:schemeClr val="accent4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modern futball szabályait </a:t>
            </a:r>
            <a:r>
              <a:rPr lang="hu-HU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azonban az 1800-as évek végén alakították ki Angliában. </a:t>
            </a:r>
          </a:p>
          <a:p>
            <a:pPr marL="342900" indent="-342900" algn="just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hu-HU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Az 1863-ban alapított </a:t>
            </a:r>
            <a:r>
              <a:rPr lang="hu-HU" dirty="0" err="1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Football</a:t>
            </a:r>
            <a:r>
              <a:rPr lang="hu-HU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hu-HU" dirty="0" err="1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Association</a:t>
            </a:r>
            <a:r>
              <a:rPr lang="hu-HU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(FA) egységes szabályokat vezetett be, és a </a:t>
            </a:r>
            <a:r>
              <a:rPr lang="hu-HU" dirty="0">
                <a:solidFill>
                  <a:schemeClr val="accent4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FIFA</a:t>
            </a:r>
            <a:r>
              <a:rPr lang="hu-HU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létrejöttével, 1904-ben, a futball </a:t>
            </a:r>
            <a:r>
              <a:rPr lang="hu-HU" dirty="0">
                <a:solidFill>
                  <a:schemeClr val="accent4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világméretűvé vált</a:t>
            </a:r>
            <a:r>
              <a:rPr lang="hu-HU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5A7CE10-7B8C-DC35-14CE-882C7CF22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25" y="378184"/>
            <a:ext cx="1892107" cy="1505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43D1C89-C6C7-D376-85FE-FBC54AADD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13" y="481408"/>
            <a:ext cx="1898637" cy="1299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A3ACB7E1-1102-9DA7-B798-81258D6C0CBE}"/>
              </a:ext>
            </a:extLst>
          </p:cNvPr>
          <p:cNvSpPr txBox="1"/>
          <p:nvPr/>
        </p:nvSpPr>
        <p:spPr>
          <a:xfrm>
            <a:off x="2954037" y="277957"/>
            <a:ext cx="3235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dk2"/>
                </a:solidFill>
                <a:latin typeface="Squada One"/>
                <a:sym typeface="Squada One"/>
              </a:rPr>
              <a:t>Szabályok</a:t>
            </a:r>
          </a:p>
        </p:txBody>
      </p:sp>
      <p:sp>
        <p:nvSpPr>
          <p:cNvPr id="3" name="Google Shape;2571;p48">
            <a:extLst>
              <a:ext uri="{FF2B5EF4-FFF2-40B4-BE49-F238E27FC236}">
                <a16:creationId xmlns:a16="http://schemas.microsoft.com/office/drawing/2014/main" id="{C9A2E45E-C89F-D533-D5E9-8554AF88C8D9}"/>
              </a:ext>
            </a:extLst>
          </p:cNvPr>
          <p:cNvSpPr txBox="1">
            <a:spLocks/>
          </p:cNvSpPr>
          <p:nvPr/>
        </p:nvSpPr>
        <p:spPr>
          <a:xfrm>
            <a:off x="1089889" y="1100723"/>
            <a:ext cx="2546609" cy="601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b="1" dirty="0">
                <a:solidFill>
                  <a:schemeClr val="accent4"/>
                </a:solidFill>
                <a:latin typeface="Söhne"/>
              </a:rPr>
              <a:t>Játékosok száma:</a:t>
            </a:r>
            <a:endParaRPr lang="hu-HU" dirty="0">
              <a:solidFill>
                <a:schemeClr val="accent4"/>
              </a:solidFill>
              <a:latin typeface="Söhne"/>
            </a:endParaRPr>
          </a:p>
          <a:p>
            <a:r>
              <a:rPr lang="hu-HU" dirty="0">
                <a:solidFill>
                  <a:schemeClr val="bg2"/>
                </a:solidFill>
                <a:latin typeface="Söhne"/>
              </a:rPr>
              <a:t>11 játékos, beleértve a kapust is</a:t>
            </a:r>
            <a:endParaRPr lang="hu-HU" dirty="0">
              <a:solidFill>
                <a:schemeClr val="bg2"/>
              </a:solidFill>
            </a:endParaRPr>
          </a:p>
        </p:txBody>
      </p:sp>
      <p:sp>
        <p:nvSpPr>
          <p:cNvPr id="4" name="Google Shape;2571;p48">
            <a:extLst>
              <a:ext uri="{FF2B5EF4-FFF2-40B4-BE49-F238E27FC236}">
                <a16:creationId xmlns:a16="http://schemas.microsoft.com/office/drawing/2014/main" id="{269B7BF2-7216-E767-B9A6-0B925269AA38}"/>
              </a:ext>
            </a:extLst>
          </p:cNvPr>
          <p:cNvSpPr txBox="1">
            <a:spLocks/>
          </p:cNvSpPr>
          <p:nvPr/>
        </p:nvSpPr>
        <p:spPr>
          <a:xfrm>
            <a:off x="1089888" y="1766594"/>
            <a:ext cx="2546609" cy="601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b="1" dirty="0">
                <a:solidFill>
                  <a:schemeClr val="accent4"/>
                </a:solidFill>
                <a:latin typeface="Söhne"/>
              </a:rPr>
              <a:t>Mérkőzés hossza:</a:t>
            </a:r>
            <a:endParaRPr lang="hu-HU" dirty="0">
              <a:solidFill>
                <a:schemeClr val="accent4"/>
              </a:solidFill>
              <a:latin typeface="Söhne"/>
            </a:endParaRPr>
          </a:p>
          <a:p>
            <a:r>
              <a:rPr lang="hu-HU" dirty="0">
                <a:solidFill>
                  <a:schemeClr val="bg2"/>
                </a:solidFill>
                <a:latin typeface="Söhne"/>
              </a:rPr>
              <a:t>2x45 perc, esetleg hosszabbítás</a:t>
            </a:r>
            <a:endParaRPr lang="hu-HU" dirty="0">
              <a:solidFill>
                <a:schemeClr val="bg2"/>
              </a:solidFill>
            </a:endParaRPr>
          </a:p>
        </p:txBody>
      </p:sp>
      <p:sp>
        <p:nvSpPr>
          <p:cNvPr id="5" name="Google Shape;2571;p48">
            <a:extLst>
              <a:ext uri="{FF2B5EF4-FFF2-40B4-BE49-F238E27FC236}">
                <a16:creationId xmlns:a16="http://schemas.microsoft.com/office/drawing/2014/main" id="{2463571A-D4EE-1090-D329-4538362798B0}"/>
              </a:ext>
            </a:extLst>
          </p:cNvPr>
          <p:cNvSpPr txBox="1">
            <a:spLocks/>
          </p:cNvSpPr>
          <p:nvPr/>
        </p:nvSpPr>
        <p:spPr>
          <a:xfrm>
            <a:off x="1089888" y="2432464"/>
            <a:ext cx="3137454" cy="85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b="1" dirty="0">
                <a:solidFill>
                  <a:schemeClr val="accent4"/>
                </a:solidFill>
                <a:latin typeface="Söhne"/>
              </a:rPr>
              <a:t>Gólszerzés:</a:t>
            </a:r>
            <a:endParaRPr lang="hu-HU" dirty="0">
              <a:solidFill>
                <a:schemeClr val="accent4"/>
              </a:solidFill>
              <a:latin typeface="Söhne"/>
            </a:endParaRPr>
          </a:p>
          <a:p>
            <a:r>
              <a:rPr lang="hu-HU" dirty="0">
                <a:solidFill>
                  <a:schemeClr val="bg2"/>
                </a:solidFill>
                <a:latin typeface="Söhne"/>
              </a:rPr>
              <a:t>Ha a labda teljes terjedelmével bent van a kapuban</a:t>
            </a:r>
            <a:endParaRPr lang="hu-HU" dirty="0">
              <a:solidFill>
                <a:schemeClr val="bg2"/>
              </a:solidFill>
            </a:endParaRPr>
          </a:p>
        </p:txBody>
      </p:sp>
      <p:sp>
        <p:nvSpPr>
          <p:cNvPr id="8" name="Google Shape;2571;p48">
            <a:extLst>
              <a:ext uri="{FF2B5EF4-FFF2-40B4-BE49-F238E27FC236}">
                <a16:creationId xmlns:a16="http://schemas.microsoft.com/office/drawing/2014/main" id="{031C4BA8-46AC-E9C9-AE31-EDC80A9AE2B3}"/>
              </a:ext>
            </a:extLst>
          </p:cNvPr>
          <p:cNvSpPr txBox="1">
            <a:spLocks/>
          </p:cNvSpPr>
          <p:nvPr/>
        </p:nvSpPr>
        <p:spPr>
          <a:xfrm>
            <a:off x="1089888" y="3156812"/>
            <a:ext cx="3235927" cy="761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b="1" dirty="0">
                <a:solidFill>
                  <a:schemeClr val="accent4"/>
                </a:solidFill>
                <a:latin typeface="Söhne"/>
              </a:rPr>
              <a:t>Les:</a:t>
            </a:r>
            <a:endParaRPr lang="hu-HU" dirty="0">
              <a:solidFill>
                <a:schemeClr val="accent4"/>
              </a:solidFill>
              <a:latin typeface="Söhne"/>
            </a:endParaRPr>
          </a:p>
          <a:p>
            <a:r>
              <a:rPr lang="hu-HU" dirty="0">
                <a:solidFill>
                  <a:schemeClr val="bg2"/>
                </a:solidFill>
                <a:latin typeface="Söhne"/>
              </a:rPr>
              <a:t>Ha a támadó játékos az ellenfél védő játékosa mögött van a labda leadásakor</a:t>
            </a:r>
            <a:endParaRPr lang="hu-HU" dirty="0">
              <a:solidFill>
                <a:schemeClr val="bg2"/>
              </a:solidFill>
            </a:endParaRPr>
          </a:p>
        </p:txBody>
      </p:sp>
      <p:sp>
        <p:nvSpPr>
          <p:cNvPr id="11" name="Google Shape;2571;p48">
            <a:extLst>
              <a:ext uri="{FF2B5EF4-FFF2-40B4-BE49-F238E27FC236}">
                <a16:creationId xmlns:a16="http://schemas.microsoft.com/office/drawing/2014/main" id="{F1C74D72-4508-1E06-BE34-DE55F8065F51}"/>
              </a:ext>
            </a:extLst>
          </p:cNvPr>
          <p:cNvSpPr txBox="1">
            <a:spLocks/>
          </p:cNvSpPr>
          <p:nvPr/>
        </p:nvSpPr>
        <p:spPr>
          <a:xfrm>
            <a:off x="4660737" y="1365634"/>
            <a:ext cx="3751743" cy="1206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b="1" dirty="0">
                <a:solidFill>
                  <a:schemeClr val="accent4"/>
                </a:solidFill>
                <a:latin typeface="Söhne"/>
              </a:rPr>
              <a:t>Sárga és piros lapok: </a:t>
            </a:r>
          </a:p>
          <a:p>
            <a:r>
              <a:rPr lang="hu-HU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Sárga lap</a:t>
            </a:r>
            <a:r>
              <a:rPr lang="hu-HU" dirty="0">
                <a:solidFill>
                  <a:schemeClr val="bg2"/>
                </a:solidFill>
                <a:latin typeface="Söhne"/>
              </a:rPr>
              <a:t>: figyelmeztetés vagy sportszerűtlenség, míg két sárga lappal jár a kiállítás (</a:t>
            </a:r>
            <a:r>
              <a:rPr lang="hu-HU" dirty="0">
                <a:solidFill>
                  <a:srgbClr val="C00000"/>
                </a:solidFill>
                <a:latin typeface="Söhne"/>
              </a:rPr>
              <a:t>piros</a:t>
            </a:r>
            <a:r>
              <a:rPr lang="hu-HU" dirty="0">
                <a:solidFill>
                  <a:schemeClr val="bg2"/>
                </a:solidFill>
                <a:latin typeface="Söhne"/>
              </a:rPr>
              <a:t> </a:t>
            </a:r>
            <a:r>
              <a:rPr lang="hu-HU" dirty="0">
                <a:solidFill>
                  <a:srgbClr val="C00000"/>
                </a:solidFill>
                <a:latin typeface="Söhne"/>
              </a:rPr>
              <a:t>lap</a:t>
            </a:r>
            <a:r>
              <a:rPr lang="hu-HU" dirty="0">
                <a:solidFill>
                  <a:schemeClr val="bg2"/>
                </a:solidFill>
                <a:latin typeface="Söhne"/>
              </a:rPr>
              <a:t>). </a:t>
            </a:r>
          </a:p>
          <a:p>
            <a:r>
              <a:rPr lang="hu-HU" dirty="0">
                <a:solidFill>
                  <a:schemeClr val="bg2"/>
                </a:solidFill>
                <a:latin typeface="Söhne"/>
              </a:rPr>
              <a:t>Közvetlen </a:t>
            </a:r>
            <a:r>
              <a:rPr lang="hu-HU" dirty="0">
                <a:solidFill>
                  <a:srgbClr val="C00000"/>
                </a:solidFill>
                <a:latin typeface="Söhne"/>
              </a:rPr>
              <a:t>piros</a:t>
            </a:r>
            <a:r>
              <a:rPr lang="hu-HU" dirty="0">
                <a:solidFill>
                  <a:srgbClr val="FF0000"/>
                </a:solidFill>
                <a:latin typeface="Söhne"/>
              </a:rPr>
              <a:t> </a:t>
            </a:r>
            <a:r>
              <a:rPr lang="hu-HU" dirty="0">
                <a:solidFill>
                  <a:srgbClr val="C00000"/>
                </a:solidFill>
                <a:latin typeface="Söhne"/>
              </a:rPr>
              <a:t>lap</a:t>
            </a:r>
            <a:r>
              <a:rPr lang="hu-HU" dirty="0">
                <a:solidFill>
                  <a:schemeClr val="bg2"/>
                </a:solidFill>
                <a:latin typeface="Söhne"/>
              </a:rPr>
              <a:t>: sportszerűtlenség vagy súlyos szabályszegés esetén</a:t>
            </a:r>
          </a:p>
        </p:txBody>
      </p:sp>
      <p:sp>
        <p:nvSpPr>
          <p:cNvPr id="14" name="Google Shape;2571;p48">
            <a:extLst>
              <a:ext uri="{FF2B5EF4-FFF2-40B4-BE49-F238E27FC236}">
                <a16:creationId xmlns:a16="http://schemas.microsoft.com/office/drawing/2014/main" id="{2ABF3345-5FC0-03B1-2C17-FCCCBDAEDC71}"/>
              </a:ext>
            </a:extLst>
          </p:cNvPr>
          <p:cNvSpPr txBox="1">
            <a:spLocks/>
          </p:cNvSpPr>
          <p:nvPr/>
        </p:nvSpPr>
        <p:spPr>
          <a:xfrm>
            <a:off x="4660737" y="2721960"/>
            <a:ext cx="3992246" cy="1025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b="1" dirty="0">
                <a:solidFill>
                  <a:schemeClr val="accent4"/>
                </a:solidFill>
                <a:latin typeface="Söhne"/>
              </a:rPr>
              <a:t>Szabadrúgások és büntetőrúgások:</a:t>
            </a:r>
          </a:p>
          <a:p>
            <a:r>
              <a:rPr lang="hu-HU" dirty="0">
                <a:solidFill>
                  <a:schemeClr val="bg2"/>
                </a:solidFill>
                <a:latin typeface="Söhne"/>
              </a:rPr>
              <a:t>A szabadrúgásokat és büntetőrúgásokat a szabályszegés esetén az elkövető csapat ellen ítélik meg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  <p:bldP spid="8" grpId="0" uiExpand="1" build="p"/>
      <p:bldP spid="11" grpId="0" uiExpand="1" build="p"/>
      <p:bldP spid="1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Google Shape;2571;p48"/>
          <p:cNvSpPr txBox="1">
            <a:spLocks noGrp="1"/>
          </p:cNvSpPr>
          <p:nvPr>
            <p:ph type="body" idx="1"/>
          </p:nvPr>
        </p:nvSpPr>
        <p:spPr>
          <a:xfrm>
            <a:off x="1322006" y="1164027"/>
            <a:ext cx="3249994" cy="745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i="0" dirty="0">
                <a:solidFill>
                  <a:schemeClr val="accent4"/>
                </a:solidFill>
                <a:effectLst/>
                <a:latin typeface="Söhne"/>
              </a:rPr>
              <a:t>Önbizalom növekedése:</a:t>
            </a:r>
            <a:r>
              <a:rPr lang="hu-HU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0" i="0" dirty="0">
                <a:solidFill>
                  <a:schemeClr val="bg2"/>
                </a:solidFill>
                <a:effectLst/>
                <a:latin typeface="Söhne"/>
              </a:rPr>
              <a:t>A footballban elért sikerek, a csapatmunka és a személyes fejlődés révén nőhet az önbizalom.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572" name="Google Shape;2572;p48"/>
          <p:cNvSpPr txBox="1">
            <a:spLocks noGrp="1"/>
          </p:cNvSpPr>
          <p:nvPr>
            <p:ph type="title"/>
          </p:nvPr>
        </p:nvSpPr>
        <p:spPr>
          <a:xfrm>
            <a:off x="423714" y="388588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Egészségre való hatás:</a:t>
            </a:r>
            <a:endParaRPr dirty="0"/>
          </a:p>
        </p:txBody>
      </p:sp>
      <p:grpSp>
        <p:nvGrpSpPr>
          <p:cNvPr id="2573" name="Google Shape;2573;p48"/>
          <p:cNvGrpSpPr/>
          <p:nvPr/>
        </p:nvGrpSpPr>
        <p:grpSpPr>
          <a:xfrm rot="10800000">
            <a:off x="6423677" y="-389126"/>
            <a:ext cx="3672473" cy="6031299"/>
            <a:chOff x="237850" y="660025"/>
            <a:chExt cx="2725600" cy="4476250"/>
          </a:xfrm>
        </p:grpSpPr>
        <p:sp>
          <p:nvSpPr>
            <p:cNvPr id="2574" name="Google Shape;2574;p48"/>
            <p:cNvSpPr/>
            <p:nvPr/>
          </p:nvSpPr>
          <p:spPr>
            <a:xfrm>
              <a:off x="582175" y="3663275"/>
              <a:ext cx="109600" cy="43700"/>
            </a:xfrm>
            <a:custGeom>
              <a:avLst/>
              <a:gdLst/>
              <a:ahLst/>
              <a:cxnLst/>
              <a:rect l="l" t="t" r="r" b="b"/>
              <a:pathLst>
                <a:path w="4384" h="1748" extrusionOk="0">
                  <a:moveTo>
                    <a:pt x="1" y="0"/>
                  </a:moveTo>
                  <a:lnTo>
                    <a:pt x="1" y="1747"/>
                  </a:lnTo>
                  <a:lnTo>
                    <a:pt x="4383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8"/>
            <p:cNvSpPr/>
            <p:nvPr/>
          </p:nvSpPr>
          <p:spPr>
            <a:xfrm>
              <a:off x="1258975" y="4396100"/>
              <a:ext cx="117900" cy="84350"/>
            </a:xfrm>
            <a:custGeom>
              <a:avLst/>
              <a:gdLst/>
              <a:ahLst/>
              <a:cxnLst/>
              <a:rect l="l" t="t" r="r" b="b"/>
              <a:pathLst>
                <a:path w="4716" h="3374" extrusionOk="0">
                  <a:moveTo>
                    <a:pt x="697" y="0"/>
                  </a:moveTo>
                  <a:lnTo>
                    <a:pt x="0" y="1606"/>
                  </a:lnTo>
                  <a:lnTo>
                    <a:pt x="4019" y="3373"/>
                  </a:lnTo>
                  <a:lnTo>
                    <a:pt x="471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8"/>
            <p:cNvSpPr/>
            <p:nvPr/>
          </p:nvSpPr>
          <p:spPr>
            <a:xfrm>
              <a:off x="1939550" y="4427400"/>
              <a:ext cx="114375" cy="100250"/>
            </a:xfrm>
            <a:custGeom>
              <a:avLst/>
              <a:gdLst/>
              <a:ahLst/>
              <a:cxnLst/>
              <a:rect l="l" t="t" r="r" b="b"/>
              <a:pathLst>
                <a:path w="4575" h="4010" extrusionOk="0">
                  <a:moveTo>
                    <a:pt x="3534" y="1"/>
                  </a:moveTo>
                  <a:lnTo>
                    <a:pt x="0" y="2606"/>
                  </a:lnTo>
                  <a:lnTo>
                    <a:pt x="1040" y="4009"/>
                  </a:lnTo>
                  <a:lnTo>
                    <a:pt x="4575" y="1404"/>
                  </a:lnTo>
                  <a:lnTo>
                    <a:pt x="3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8"/>
            <p:cNvSpPr/>
            <p:nvPr/>
          </p:nvSpPr>
          <p:spPr>
            <a:xfrm>
              <a:off x="2849075" y="4371875"/>
              <a:ext cx="114375" cy="100225"/>
            </a:xfrm>
            <a:custGeom>
              <a:avLst/>
              <a:gdLst/>
              <a:ahLst/>
              <a:cxnLst/>
              <a:rect l="l" t="t" r="r" b="b"/>
              <a:pathLst>
                <a:path w="4575" h="4009" extrusionOk="0">
                  <a:moveTo>
                    <a:pt x="3535" y="0"/>
                  </a:moveTo>
                  <a:lnTo>
                    <a:pt x="1" y="2605"/>
                  </a:lnTo>
                  <a:lnTo>
                    <a:pt x="1041" y="4009"/>
                  </a:lnTo>
                  <a:lnTo>
                    <a:pt x="4575" y="1404"/>
                  </a:lnTo>
                  <a:lnTo>
                    <a:pt x="3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8"/>
            <p:cNvSpPr/>
            <p:nvPr/>
          </p:nvSpPr>
          <p:spPr>
            <a:xfrm>
              <a:off x="2286400" y="4685900"/>
              <a:ext cx="43700" cy="109825"/>
            </a:xfrm>
            <a:custGeom>
              <a:avLst/>
              <a:gdLst/>
              <a:ahLst/>
              <a:cxnLst/>
              <a:rect l="l" t="t" r="r" b="b"/>
              <a:pathLst>
                <a:path w="1748" h="4393" extrusionOk="0">
                  <a:moveTo>
                    <a:pt x="0" y="0"/>
                  </a:moveTo>
                  <a:lnTo>
                    <a:pt x="0" y="4393"/>
                  </a:lnTo>
                  <a:lnTo>
                    <a:pt x="1747" y="4393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8"/>
            <p:cNvSpPr/>
            <p:nvPr/>
          </p:nvSpPr>
          <p:spPr>
            <a:xfrm>
              <a:off x="2641575" y="4923950"/>
              <a:ext cx="118175" cy="82325"/>
            </a:xfrm>
            <a:custGeom>
              <a:avLst/>
              <a:gdLst/>
              <a:ahLst/>
              <a:cxnLst/>
              <a:rect l="l" t="t" r="r" b="b"/>
              <a:pathLst>
                <a:path w="4727" h="3293" extrusionOk="0">
                  <a:moveTo>
                    <a:pt x="657" y="0"/>
                  </a:moveTo>
                  <a:lnTo>
                    <a:pt x="1" y="1626"/>
                  </a:lnTo>
                  <a:lnTo>
                    <a:pt x="4060" y="3292"/>
                  </a:lnTo>
                  <a:lnTo>
                    <a:pt x="4726" y="167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8"/>
            <p:cNvSpPr/>
            <p:nvPr/>
          </p:nvSpPr>
          <p:spPr>
            <a:xfrm>
              <a:off x="539025" y="2920600"/>
              <a:ext cx="118150" cy="84075"/>
            </a:xfrm>
            <a:custGeom>
              <a:avLst/>
              <a:gdLst/>
              <a:ahLst/>
              <a:cxnLst/>
              <a:rect l="l" t="t" r="r" b="b"/>
              <a:pathLst>
                <a:path w="4726" h="3363" extrusionOk="0">
                  <a:moveTo>
                    <a:pt x="707" y="0"/>
                  </a:moveTo>
                  <a:lnTo>
                    <a:pt x="0" y="1596"/>
                  </a:lnTo>
                  <a:lnTo>
                    <a:pt x="4029" y="3363"/>
                  </a:lnTo>
                  <a:lnTo>
                    <a:pt x="4726" y="1767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8"/>
            <p:cNvSpPr/>
            <p:nvPr/>
          </p:nvSpPr>
          <p:spPr>
            <a:xfrm>
              <a:off x="1965550" y="1064925"/>
              <a:ext cx="118175" cy="84075"/>
            </a:xfrm>
            <a:custGeom>
              <a:avLst/>
              <a:gdLst/>
              <a:ahLst/>
              <a:cxnLst/>
              <a:rect l="l" t="t" r="r" b="b"/>
              <a:pathLst>
                <a:path w="4727" h="3363" extrusionOk="0">
                  <a:moveTo>
                    <a:pt x="697" y="0"/>
                  </a:moveTo>
                  <a:lnTo>
                    <a:pt x="0" y="1596"/>
                  </a:lnTo>
                  <a:lnTo>
                    <a:pt x="4019" y="3363"/>
                  </a:lnTo>
                  <a:lnTo>
                    <a:pt x="472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8"/>
            <p:cNvSpPr/>
            <p:nvPr/>
          </p:nvSpPr>
          <p:spPr>
            <a:xfrm>
              <a:off x="1190825" y="3453500"/>
              <a:ext cx="50500" cy="112350"/>
            </a:xfrm>
            <a:custGeom>
              <a:avLst/>
              <a:gdLst/>
              <a:ahLst/>
              <a:cxnLst/>
              <a:rect l="l" t="t" r="r" b="b"/>
              <a:pathLst>
                <a:path w="2020" h="4494" extrusionOk="0">
                  <a:moveTo>
                    <a:pt x="273" y="0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2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8"/>
            <p:cNvSpPr/>
            <p:nvPr/>
          </p:nvSpPr>
          <p:spPr>
            <a:xfrm>
              <a:off x="2095800" y="4191375"/>
              <a:ext cx="50275" cy="112100"/>
            </a:xfrm>
            <a:custGeom>
              <a:avLst/>
              <a:gdLst/>
              <a:ahLst/>
              <a:cxnLst/>
              <a:rect l="l" t="t" r="r" b="b"/>
              <a:pathLst>
                <a:path w="2011" h="448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84"/>
                  </a:lnTo>
                  <a:lnTo>
                    <a:pt x="201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8"/>
            <p:cNvSpPr/>
            <p:nvPr/>
          </p:nvSpPr>
          <p:spPr>
            <a:xfrm>
              <a:off x="2644100" y="4122200"/>
              <a:ext cx="118175" cy="86625"/>
            </a:xfrm>
            <a:custGeom>
              <a:avLst/>
              <a:gdLst/>
              <a:ahLst/>
              <a:cxnLst/>
              <a:rect l="l" t="t" r="r" b="b"/>
              <a:pathLst>
                <a:path w="4727" h="3465" extrusionOk="0">
                  <a:moveTo>
                    <a:pt x="758" y="1"/>
                  </a:moveTo>
                  <a:lnTo>
                    <a:pt x="1" y="1576"/>
                  </a:lnTo>
                  <a:lnTo>
                    <a:pt x="3969" y="3464"/>
                  </a:lnTo>
                  <a:lnTo>
                    <a:pt x="4726" y="1889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8"/>
            <p:cNvSpPr/>
            <p:nvPr/>
          </p:nvSpPr>
          <p:spPr>
            <a:xfrm>
              <a:off x="2400250" y="4371100"/>
              <a:ext cx="92675" cy="116900"/>
            </a:xfrm>
            <a:custGeom>
              <a:avLst/>
              <a:gdLst/>
              <a:ahLst/>
              <a:cxnLst/>
              <a:rect l="l" t="t" r="r" b="b"/>
              <a:pathLst>
                <a:path w="3707" h="4676" extrusionOk="0">
                  <a:moveTo>
                    <a:pt x="1515" y="1"/>
                  </a:moveTo>
                  <a:lnTo>
                    <a:pt x="0" y="869"/>
                  </a:lnTo>
                  <a:lnTo>
                    <a:pt x="2202" y="4676"/>
                  </a:lnTo>
                  <a:lnTo>
                    <a:pt x="3706" y="3797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8"/>
            <p:cNvSpPr/>
            <p:nvPr/>
          </p:nvSpPr>
          <p:spPr>
            <a:xfrm>
              <a:off x="2651175" y="4658375"/>
              <a:ext cx="117400" cy="69700"/>
            </a:xfrm>
            <a:custGeom>
              <a:avLst/>
              <a:gdLst/>
              <a:ahLst/>
              <a:cxnLst/>
              <a:rect l="l" t="t" r="r" b="b"/>
              <a:pathLst>
                <a:path w="4696" h="2788" extrusionOk="0">
                  <a:moveTo>
                    <a:pt x="4261" y="1"/>
                  </a:moveTo>
                  <a:lnTo>
                    <a:pt x="0" y="1091"/>
                  </a:lnTo>
                  <a:lnTo>
                    <a:pt x="434" y="2788"/>
                  </a:lnTo>
                  <a:lnTo>
                    <a:pt x="4696" y="1697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8"/>
            <p:cNvSpPr/>
            <p:nvPr/>
          </p:nvSpPr>
          <p:spPr>
            <a:xfrm>
              <a:off x="303750" y="2062050"/>
              <a:ext cx="50250" cy="112375"/>
            </a:xfrm>
            <a:custGeom>
              <a:avLst/>
              <a:gdLst/>
              <a:ahLst/>
              <a:cxnLst/>
              <a:rect l="l" t="t" r="r" b="b"/>
              <a:pathLst>
                <a:path w="2010" h="4495" extrusionOk="0">
                  <a:moveTo>
                    <a:pt x="263" y="1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10" y="102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8"/>
            <p:cNvSpPr/>
            <p:nvPr/>
          </p:nvSpPr>
          <p:spPr>
            <a:xfrm>
              <a:off x="2237925" y="786475"/>
              <a:ext cx="114125" cy="56575"/>
            </a:xfrm>
            <a:custGeom>
              <a:avLst/>
              <a:gdLst/>
              <a:ahLst/>
              <a:cxnLst/>
              <a:rect l="l" t="t" r="r" b="b"/>
              <a:pathLst>
                <a:path w="4565" h="2263" extrusionOk="0">
                  <a:moveTo>
                    <a:pt x="203" y="1"/>
                  </a:moveTo>
                  <a:lnTo>
                    <a:pt x="1" y="1738"/>
                  </a:lnTo>
                  <a:lnTo>
                    <a:pt x="4353" y="2263"/>
                  </a:lnTo>
                  <a:lnTo>
                    <a:pt x="4565" y="52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8"/>
            <p:cNvSpPr/>
            <p:nvPr/>
          </p:nvSpPr>
          <p:spPr>
            <a:xfrm>
              <a:off x="1555325" y="1172975"/>
              <a:ext cx="96225" cy="115875"/>
            </a:xfrm>
            <a:custGeom>
              <a:avLst/>
              <a:gdLst/>
              <a:ahLst/>
              <a:cxnLst/>
              <a:rect l="l" t="t" r="r" b="b"/>
              <a:pathLst>
                <a:path w="3849" h="4635" extrusionOk="0">
                  <a:moveTo>
                    <a:pt x="2374" y="0"/>
                  </a:moveTo>
                  <a:lnTo>
                    <a:pt x="1" y="3696"/>
                  </a:lnTo>
                  <a:lnTo>
                    <a:pt x="1475" y="4635"/>
                  </a:lnTo>
                  <a:lnTo>
                    <a:pt x="3848" y="939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8"/>
            <p:cNvSpPr/>
            <p:nvPr/>
          </p:nvSpPr>
          <p:spPr>
            <a:xfrm>
              <a:off x="1216300" y="1115675"/>
              <a:ext cx="61875" cy="115625"/>
            </a:xfrm>
            <a:custGeom>
              <a:avLst/>
              <a:gdLst/>
              <a:ahLst/>
              <a:cxnLst/>
              <a:rect l="l" t="t" r="r" b="b"/>
              <a:pathLst>
                <a:path w="2475" h="4625" extrusionOk="0">
                  <a:moveTo>
                    <a:pt x="1728" y="0"/>
                  </a:moveTo>
                  <a:lnTo>
                    <a:pt x="1" y="303"/>
                  </a:lnTo>
                  <a:lnTo>
                    <a:pt x="758" y="4625"/>
                  </a:lnTo>
                  <a:lnTo>
                    <a:pt x="2475" y="4322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8"/>
            <p:cNvSpPr/>
            <p:nvPr/>
          </p:nvSpPr>
          <p:spPr>
            <a:xfrm>
              <a:off x="2473700" y="1004850"/>
              <a:ext cx="115650" cy="96950"/>
            </a:xfrm>
            <a:custGeom>
              <a:avLst/>
              <a:gdLst/>
              <a:ahLst/>
              <a:cxnLst/>
              <a:rect l="l" t="t" r="r" b="b"/>
              <a:pathLst>
                <a:path w="4626" h="3878" extrusionOk="0">
                  <a:moveTo>
                    <a:pt x="3656" y="0"/>
                  </a:moveTo>
                  <a:lnTo>
                    <a:pt x="1" y="2424"/>
                  </a:lnTo>
                  <a:lnTo>
                    <a:pt x="970" y="387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8"/>
            <p:cNvSpPr/>
            <p:nvPr/>
          </p:nvSpPr>
          <p:spPr>
            <a:xfrm>
              <a:off x="1419525" y="725650"/>
              <a:ext cx="66675" cy="116900"/>
            </a:xfrm>
            <a:custGeom>
              <a:avLst/>
              <a:gdLst/>
              <a:ahLst/>
              <a:cxnLst/>
              <a:rect l="l" t="t" r="r" b="b"/>
              <a:pathLst>
                <a:path w="2667" h="4676" extrusionOk="0">
                  <a:moveTo>
                    <a:pt x="1697" y="0"/>
                  </a:moveTo>
                  <a:lnTo>
                    <a:pt x="0" y="394"/>
                  </a:lnTo>
                  <a:lnTo>
                    <a:pt x="960" y="4676"/>
                  </a:lnTo>
                  <a:lnTo>
                    <a:pt x="2666" y="4292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8"/>
            <p:cNvSpPr/>
            <p:nvPr/>
          </p:nvSpPr>
          <p:spPr>
            <a:xfrm>
              <a:off x="1847900" y="676675"/>
              <a:ext cx="103025" cy="112875"/>
            </a:xfrm>
            <a:custGeom>
              <a:avLst/>
              <a:gdLst/>
              <a:ahLst/>
              <a:cxnLst/>
              <a:rect l="l" t="t" r="r" b="b"/>
              <a:pathLst>
                <a:path w="4121" h="4515" extrusionOk="0">
                  <a:moveTo>
                    <a:pt x="2768" y="0"/>
                  </a:moveTo>
                  <a:lnTo>
                    <a:pt x="1" y="3413"/>
                  </a:lnTo>
                  <a:lnTo>
                    <a:pt x="1354" y="4514"/>
                  </a:lnTo>
                  <a:lnTo>
                    <a:pt x="4121" y="1101"/>
                  </a:lnTo>
                  <a:lnTo>
                    <a:pt x="2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8"/>
            <p:cNvSpPr/>
            <p:nvPr/>
          </p:nvSpPr>
          <p:spPr>
            <a:xfrm>
              <a:off x="1265525" y="1646025"/>
              <a:ext cx="117925" cy="77025"/>
            </a:xfrm>
            <a:custGeom>
              <a:avLst/>
              <a:gdLst/>
              <a:ahLst/>
              <a:cxnLst/>
              <a:rect l="l" t="t" r="r" b="b"/>
              <a:pathLst>
                <a:path w="4717" h="3081" extrusionOk="0">
                  <a:moveTo>
                    <a:pt x="566" y="1"/>
                  </a:moveTo>
                  <a:lnTo>
                    <a:pt x="1" y="1657"/>
                  </a:lnTo>
                  <a:lnTo>
                    <a:pt x="4151" y="3081"/>
                  </a:lnTo>
                  <a:lnTo>
                    <a:pt x="4716" y="142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8"/>
            <p:cNvSpPr/>
            <p:nvPr/>
          </p:nvSpPr>
          <p:spPr>
            <a:xfrm>
              <a:off x="1746925" y="1455950"/>
              <a:ext cx="104300" cy="112100"/>
            </a:xfrm>
            <a:custGeom>
              <a:avLst/>
              <a:gdLst/>
              <a:ahLst/>
              <a:cxnLst/>
              <a:rect l="l" t="t" r="r" b="b"/>
              <a:pathLst>
                <a:path w="4172" h="4484" extrusionOk="0">
                  <a:moveTo>
                    <a:pt x="1344" y="1"/>
                  </a:moveTo>
                  <a:lnTo>
                    <a:pt x="1" y="1131"/>
                  </a:lnTo>
                  <a:lnTo>
                    <a:pt x="2838" y="4484"/>
                  </a:lnTo>
                  <a:lnTo>
                    <a:pt x="4171" y="3363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73B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8"/>
            <p:cNvSpPr/>
            <p:nvPr/>
          </p:nvSpPr>
          <p:spPr>
            <a:xfrm>
              <a:off x="2237675" y="1276725"/>
              <a:ext cx="92425" cy="117150"/>
            </a:xfrm>
            <a:custGeom>
              <a:avLst/>
              <a:gdLst/>
              <a:ahLst/>
              <a:cxnLst/>
              <a:rect l="l" t="t" r="r" b="b"/>
              <a:pathLst>
                <a:path w="3697" h="4686" extrusionOk="0">
                  <a:moveTo>
                    <a:pt x="2182" y="0"/>
                  </a:moveTo>
                  <a:lnTo>
                    <a:pt x="1" y="3817"/>
                  </a:lnTo>
                  <a:lnTo>
                    <a:pt x="1515" y="4686"/>
                  </a:lnTo>
                  <a:lnTo>
                    <a:pt x="3696" y="869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8"/>
            <p:cNvSpPr/>
            <p:nvPr/>
          </p:nvSpPr>
          <p:spPr>
            <a:xfrm>
              <a:off x="1152700" y="2567950"/>
              <a:ext cx="48225" cy="111600"/>
            </a:xfrm>
            <a:custGeom>
              <a:avLst/>
              <a:gdLst/>
              <a:ahLst/>
              <a:cxnLst/>
              <a:rect l="l" t="t" r="r" b="b"/>
              <a:pathLst>
                <a:path w="1929" h="4464" extrusionOk="0">
                  <a:moveTo>
                    <a:pt x="1737" y="0"/>
                  </a:moveTo>
                  <a:lnTo>
                    <a:pt x="0" y="81"/>
                  </a:lnTo>
                  <a:lnTo>
                    <a:pt x="192" y="4463"/>
                  </a:lnTo>
                  <a:lnTo>
                    <a:pt x="1929" y="4393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8"/>
            <p:cNvSpPr/>
            <p:nvPr/>
          </p:nvSpPr>
          <p:spPr>
            <a:xfrm>
              <a:off x="1018150" y="282517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0" y="4100"/>
                  </a:lnTo>
                  <a:lnTo>
                    <a:pt x="1626" y="4726"/>
                  </a:lnTo>
                  <a:lnTo>
                    <a:pt x="3211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8"/>
            <p:cNvSpPr/>
            <p:nvPr/>
          </p:nvSpPr>
          <p:spPr>
            <a:xfrm>
              <a:off x="482725" y="4260550"/>
              <a:ext cx="80300" cy="118150"/>
            </a:xfrm>
            <a:custGeom>
              <a:avLst/>
              <a:gdLst/>
              <a:ahLst/>
              <a:cxnLst/>
              <a:rect l="l" t="t" r="r" b="b"/>
              <a:pathLst>
                <a:path w="3212" h="4726" extrusionOk="0">
                  <a:moveTo>
                    <a:pt x="1586" y="0"/>
                  </a:moveTo>
                  <a:lnTo>
                    <a:pt x="1" y="4100"/>
                  </a:lnTo>
                  <a:lnTo>
                    <a:pt x="1626" y="4726"/>
                  </a:lnTo>
                  <a:lnTo>
                    <a:pt x="3212" y="626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8"/>
            <p:cNvSpPr/>
            <p:nvPr/>
          </p:nvSpPr>
          <p:spPr>
            <a:xfrm>
              <a:off x="1177175" y="3139450"/>
              <a:ext cx="117675" cy="73000"/>
            </a:xfrm>
            <a:custGeom>
              <a:avLst/>
              <a:gdLst/>
              <a:ahLst/>
              <a:cxnLst/>
              <a:rect l="l" t="t" r="r" b="b"/>
              <a:pathLst>
                <a:path w="4707" h="2920" extrusionOk="0">
                  <a:moveTo>
                    <a:pt x="4211" y="1"/>
                  </a:moveTo>
                  <a:lnTo>
                    <a:pt x="1" y="1243"/>
                  </a:lnTo>
                  <a:lnTo>
                    <a:pt x="496" y="2919"/>
                  </a:lnTo>
                  <a:lnTo>
                    <a:pt x="4706" y="1677"/>
                  </a:lnTo>
                  <a:lnTo>
                    <a:pt x="4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8"/>
            <p:cNvSpPr/>
            <p:nvPr/>
          </p:nvSpPr>
          <p:spPr>
            <a:xfrm>
              <a:off x="844475" y="2103950"/>
              <a:ext cx="96200" cy="116150"/>
            </a:xfrm>
            <a:custGeom>
              <a:avLst/>
              <a:gdLst/>
              <a:ahLst/>
              <a:cxnLst/>
              <a:rect l="l" t="t" r="r" b="b"/>
              <a:pathLst>
                <a:path w="3848" h="4646" extrusionOk="0">
                  <a:moveTo>
                    <a:pt x="2373" y="1"/>
                  </a:moveTo>
                  <a:lnTo>
                    <a:pt x="0" y="3697"/>
                  </a:lnTo>
                  <a:lnTo>
                    <a:pt x="1475" y="4646"/>
                  </a:lnTo>
                  <a:lnTo>
                    <a:pt x="3847" y="950"/>
                  </a:lnTo>
                  <a:lnTo>
                    <a:pt x="2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8"/>
            <p:cNvSpPr/>
            <p:nvPr/>
          </p:nvSpPr>
          <p:spPr>
            <a:xfrm>
              <a:off x="781100" y="2506100"/>
              <a:ext cx="115650" cy="97200"/>
            </a:xfrm>
            <a:custGeom>
              <a:avLst/>
              <a:gdLst/>
              <a:ahLst/>
              <a:cxnLst/>
              <a:rect l="l" t="t" r="r" b="b"/>
              <a:pathLst>
                <a:path w="4626" h="3888" extrusionOk="0">
                  <a:moveTo>
                    <a:pt x="3656" y="0"/>
                  </a:moveTo>
                  <a:lnTo>
                    <a:pt x="1" y="2424"/>
                  </a:lnTo>
                  <a:lnTo>
                    <a:pt x="960" y="388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8"/>
            <p:cNvSpPr/>
            <p:nvPr/>
          </p:nvSpPr>
          <p:spPr>
            <a:xfrm>
              <a:off x="1211775" y="2019900"/>
              <a:ext cx="114625" cy="100250"/>
            </a:xfrm>
            <a:custGeom>
              <a:avLst/>
              <a:gdLst/>
              <a:ahLst/>
              <a:cxnLst/>
              <a:rect l="l" t="t" r="r" b="b"/>
              <a:pathLst>
                <a:path w="4585" h="4010" extrusionOk="0">
                  <a:moveTo>
                    <a:pt x="1040" y="0"/>
                  </a:moveTo>
                  <a:lnTo>
                    <a:pt x="0" y="1414"/>
                  </a:lnTo>
                  <a:lnTo>
                    <a:pt x="3544" y="4009"/>
                  </a:lnTo>
                  <a:lnTo>
                    <a:pt x="4584" y="25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8"/>
            <p:cNvSpPr/>
            <p:nvPr/>
          </p:nvSpPr>
          <p:spPr>
            <a:xfrm>
              <a:off x="1462175" y="4818175"/>
              <a:ext cx="109850" cy="43700"/>
            </a:xfrm>
            <a:custGeom>
              <a:avLst/>
              <a:gdLst/>
              <a:ahLst/>
              <a:cxnLst/>
              <a:rect l="l" t="t" r="r" b="b"/>
              <a:pathLst>
                <a:path w="4394" h="1748" extrusionOk="0">
                  <a:moveTo>
                    <a:pt x="1" y="1"/>
                  </a:moveTo>
                  <a:lnTo>
                    <a:pt x="1" y="1747"/>
                  </a:lnTo>
                  <a:lnTo>
                    <a:pt x="4393" y="174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8"/>
            <p:cNvSpPr/>
            <p:nvPr/>
          </p:nvSpPr>
          <p:spPr>
            <a:xfrm>
              <a:off x="1106250" y="5031225"/>
              <a:ext cx="111600" cy="105050"/>
            </a:xfrm>
            <a:custGeom>
              <a:avLst/>
              <a:gdLst/>
              <a:ahLst/>
              <a:cxnLst/>
              <a:rect l="l" t="t" r="r" b="b"/>
              <a:pathLst>
                <a:path w="4464" h="4202" extrusionOk="0">
                  <a:moveTo>
                    <a:pt x="3312" y="1"/>
                  </a:moveTo>
                  <a:lnTo>
                    <a:pt x="0" y="2879"/>
                  </a:lnTo>
                  <a:lnTo>
                    <a:pt x="1141" y="4201"/>
                  </a:lnTo>
                  <a:lnTo>
                    <a:pt x="4464" y="1324"/>
                  </a:lnTo>
                  <a:lnTo>
                    <a:pt x="3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8"/>
            <p:cNvSpPr/>
            <p:nvPr/>
          </p:nvSpPr>
          <p:spPr>
            <a:xfrm>
              <a:off x="396150" y="3257100"/>
              <a:ext cx="96200" cy="115900"/>
            </a:xfrm>
            <a:custGeom>
              <a:avLst/>
              <a:gdLst/>
              <a:ahLst/>
              <a:cxnLst/>
              <a:rect l="l" t="t" r="r" b="b"/>
              <a:pathLst>
                <a:path w="3848" h="4636" extrusionOk="0">
                  <a:moveTo>
                    <a:pt x="2373" y="0"/>
                  </a:moveTo>
                  <a:lnTo>
                    <a:pt x="0" y="3696"/>
                  </a:lnTo>
                  <a:lnTo>
                    <a:pt x="1474" y="4635"/>
                  </a:lnTo>
                  <a:lnTo>
                    <a:pt x="3847" y="950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8"/>
            <p:cNvSpPr/>
            <p:nvPr/>
          </p:nvSpPr>
          <p:spPr>
            <a:xfrm>
              <a:off x="623850" y="950825"/>
              <a:ext cx="86350" cy="117900"/>
            </a:xfrm>
            <a:custGeom>
              <a:avLst/>
              <a:gdLst/>
              <a:ahLst/>
              <a:cxnLst/>
              <a:rect l="l" t="t" r="r" b="b"/>
              <a:pathLst>
                <a:path w="3454" h="4716" extrusionOk="0">
                  <a:moveTo>
                    <a:pt x="1868" y="0"/>
                  </a:moveTo>
                  <a:lnTo>
                    <a:pt x="0" y="3969"/>
                  </a:lnTo>
                  <a:lnTo>
                    <a:pt x="1585" y="4716"/>
                  </a:lnTo>
                  <a:lnTo>
                    <a:pt x="3453" y="737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8"/>
            <p:cNvSpPr/>
            <p:nvPr/>
          </p:nvSpPr>
          <p:spPr>
            <a:xfrm>
              <a:off x="1012100" y="768825"/>
              <a:ext cx="117150" cy="91150"/>
            </a:xfrm>
            <a:custGeom>
              <a:avLst/>
              <a:gdLst/>
              <a:ahLst/>
              <a:cxnLst/>
              <a:rect l="l" t="t" r="r" b="b"/>
              <a:pathLst>
                <a:path w="4686" h="3646" extrusionOk="0">
                  <a:moveTo>
                    <a:pt x="838" y="0"/>
                  </a:moveTo>
                  <a:lnTo>
                    <a:pt x="0" y="1535"/>
                  </a:lnTo>
                  <a:lnTo>
                    <a:pt x="3847" y="3645"/>
                  </a:lnTo>
                  <a:lnTo>
                    <a:pt x="4685" y="2110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8"/>
            <p:cNvSpPr/>
            <p:nvPr/>
          </p:nvSpPr>
          <p:spPr>
            <a:xfrm>
              <a:off x="360050" y="660025"/>
              <a:ext cx="116900" cy="92900"/>
            </a:xfrm>
            <a:custGeom>
              <a:avLst/>
              <a:gdLst/>
              <a:ahLst/>
              <a:cxnLst/>
              <a:rect l="l" t="t" r="r" b="b"/>
              <a:pathLst>
                <a:path w="4676" h="3716" extrusionOk="0">
                  <a:moveTo>
                    <a:pt x="3807" y="0"/>
                  </a:moveTo>
                  <a:lnTo>
                    <a:pt x="0" y="2201"/>
                  </a:lnTo>
                  <a:lnTo>
                    <a:pt x="868" y="3716"/>
                  </a:lnTo>
                  <a:lnTo>
                    <a:pt x="4675" y="1515"/>
                  </a:lnTo>
                  <a:lnTo>
                    <a:pt x="3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8"/>
            <p:cNvSpPr/>
            <p:nvPr/>
          </p:nvSpPr>
          <p:spPr>
            <a:xfrm>
              <a:off x="237850" y="1312825"/>
              <a:ext cx="118175" cy="82825"/>
            </a:xfrm>
            <a:custGeom>
              <a:avLst/>
              <a:gdLst/>
              <a:ahLst/>
              <a:cxnLst/>
              <a:rect l="l" t="t" r="r" b="b"/>
              <a:pathLst>
                <a:path w="4727" h="3313" extrusionOk="0">
                  <a:moveTo>
                    <a:pt x="677" y="0"/>
                  </a:moveTo>
                  <a:lnTo>
                    <a:pt x="1" y="1616"/>
                  </a:lnTo>
                  <a:lnTo>
                    <a:pt x="4050" y="3312"/>
                  </a:lnTo>
                  <a:lnTo>
                    <a:pt x="4727" y="1697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8"/>
            <p:cNvSpPr/>
            <p:nvPr/>
          </p:nvSpPr>
          <p:spPr>
            <a:xfrm>
              <a:off x="415575" y="1670275"/>
              <a:ext cx="107325" cy="109825"/>
            </a:xfrm>
            <a:custGeom>
              <a:avLst/>
              <a:gdLst/>
              <a:ahLst/>
              <a:cxnLst/>
              <a:rect l="l" t="t" r="r" b="b"/>
              <a:pathLst>
                <a:path w="4293" h="4393" extrusionOk="0">
                  <a:moveTo>
                    <a:pt x="1263" y="0"/>
                  </a:moveTo>
                  <a:lnTo>
                    <a:pt x="1" y="1212"/>
                  </a:lnTo>
                  <a:lnTo>
                    <a:pt x="3030" y="4393"/>
                  </a:lnTo>
                  <a:lnTo>
                    <a:pt x="4292" y="3181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8"/>
            <p:cNvSpPr/>
            <p:nvPr/>
          </p:nvSpPr>
          <p:spPr>
            <a:xfrm>
              <a:off x="790200" y="1477650"/>
              <a:ext cx="60100" cy="115150"/>
            </a:xfrm>
            <a:custGeom>
              <a:avLst/>
              <a:gdLst/>
              <a:ahLst/>
              <a:cxnLst/>
              <a:rect l="l" t="t" r="r" b="b"/>
              <a:pathLst>
                <a:path w="2404" h="4606" extrusionOk="0">
                  <a:moveTo>
                    <a:pt x="677" y="1"/>
                  </a:moveTo>
                  <a:lnTo>
                    <a:pt x="0" y="4343"/>
                  </a:lnTo>
                  <a:lnTo>
                    <a:pt x="1727" y="4605"/>
                  </a:lnTo>
                  <a:lnTo>
                    <a:pt x="2404" y="263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8"/>
            <p:cNvSpPr/>
            <p:nvPr/>
          </p:nvSpPr>
          <p:spPr>
            <a:xfrm>
              <a:off x="837650" y="1232300"/>
              <a:ext cx="95450" cy="116400"/>
            </a:xfrm>
            <a:custGeom>
              <a:avLst/>
              <a:gdLst/>
              <a:ahLst/>
              <a:cxnLst/>
              <a:rect l="l" t="t" r="r" b="b"/>
              <a:pathLst>
                <a:path w="3818" h="4656" extrusionOk="0">
                  <a:moveTo>
                    <a:pt x="1475" y="0"/>
                  </a:moveTo>
                  <a:lnTo>
                    <a:pt x="1" y="929"/>
                  </a:lnTo>
                  <a:lnTo>
                    <a:pt x="2333" y="4655"/>
                  </a:lnTo>
                  <a:lnTo>
                    <a:pt x="3818" y="3726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8"/>
            <p:cNvSpPr/>
            <p:nvPr/>
          </p:nvSpPr>
          <p:spPr>
            <a:xfrm>
              <a:off x="1244575" y="3745050"/>
              <a:ext cx="115650" cy="97225"/>
            </a:xfrm>
            <a:custGeom>
              <a:avLst/>
              <a:gdLst/>
              <a:ahLst/>
              <a:cxnLst/>
              <a:rect l="l" t="t" r="r" b="b"/>
              <a:pathLst>
                <a:path w="4626" h="3889" extrusionOk="0">
                  <a:moveTo>
                    <a:pt x="3656" y="1"/>
                  </a:moveTo>
                  <a:lnTo>
                    <a:pt x="1" y="2434"/>
                  </a:lnTo>
                  <a:lnTo>
                    <a:pt x="970" y="3888"/>
                  </a:lnTo>
                  <a:lnTo>
                    <a:pt x="4626" y="145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8"/>
            <p:cNvSpPr/>
            <p:nvPr/>
          </p:nvSpPr>
          <p:spPr>
            <a:xfrm>
              <a:off x="688450" y="3413850"/>
              <a:ext cx="118175" cy="76775"/>
            </a:xfrm>
            <a:custGeom>
              <a:avLst/>
              <a:gdLst/>
              <a:ahLst/>
              <a:cxnLst/>
              <a:rect l="l" t="t" r="r" b="b"/>
              <a:pathLst>
                <a:path w="4727" h="3071" extrusionOk="0">
                  <a:moveTo>
                    <a:pt x="566" y="1"/>
                  </a:moveTo>
                  <a:lnTo>
                    <a:pt x="1" y="1647"/>
                  </a:lnTo>
                  <a:lnTo>
                    <a:pt x="4161" y="3071"/>
                  </a:lnTo>
                  <a:lnTo>
                    <a:pt x="4727" y="141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8"/>
            <p:cNvSpPr/>
            <p:nvPr/>
          </p:nvSpPr>
          <p:spPr>
            <a:xfrm>
              <a:off x="1934000" y="4710375"/>
              <a:ext cx="48475" cy="111600"/>
            </a:xfrm>
            <a:custGeom>
              <a:avLst/>
              <a:gdLst/>
              <a:ahLst/>
              <a:cxnLst/>
              <a:rect l="l" t="t" r="r" b="b"/>
              <a:pathLst>
                <a:path w="1939" h="4464" extrusionOk="0">
                  <a:moveTo>
                    <a:pt x="1747" y="1"/>
                  </a:moveTo>
                  <a:lnTo>
                    <a:pt x="0" y="72"/>
                  </a:lnTo>
                  <a:lnTo>
                    <a:pt x="192" y="4464"/>
                  </a:lnTo>
                  <a:lnTo>
                    <a:pt x="1939" y="4383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8"/>
            <p:cNvSpPr/>
            <p:nvPr/>
          </p:nvSpPr>
          <p:spPr>
            <a:xfrm>
              <a:off x="899500" y="472502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1" y="4090"/>
                  </a:lnTo>
                  <a:lnTo>
                    <a:pt x="1626" y="4726"/>
                  </a:lnTo>
                  <a:lnTo>
                    <a:pt x="3212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8"/>
            <p:cNvSpPr/>
            <p:nvPr/>
          </p:nvSpPr>
          <p:spPr>
            <a:xfrm>
              <a:off x="393100" y="4769950"/>
              <a:ext cx="111875" cy="49250"/>
            </a:xfrm>
            <a:custGeom>
              <a:avLst/>
              <a:gdLst/>
              <a:ahLst/>
              <a:cxnLst/>
              <a:rect l="l" t="t" r="r" b="b"/>
              <a:pathLst>
                <a:path w="4475" h="1970" extrusionOk="0">
                  <a:moveTo>
                    <a:pt x="82" y="1"/>
                  </a:moveTo>
                  <a:lnTo>
                    <a:pt x="1" y="1748"/>
                  </a:lnTo>
                  <a:lnTo>
                    <a:pt x="4383" y="1970"/>
                  </a:lnTo>
                  <a:lnTo>
                    <a:pt x="4474" y="22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8"/>
            <p:cNvSpPr/>
            <p:nvPr/>
          </p:nvSpPr>
          <p:spPr>
            <a:xfrm>
              <a:off x="427450" y="3929350"/>
              <a:ext cx="104275" cy="112100"/>
            </a:xfrm>
            <a:custGeom>
              <a:avLst/>
              <a:gdLst/>
              <a:ahLst/>
              <a:cxnLst/>
              <a:rect l="l" t="t" r="r" b="b"/>
              <a:pathLst>
                <a:path w="4171" h="4484" extrusionOk="0">
                  <a:moveTo>
                    <a:pt x="1343" y="0"/>
                  </a:moveTo>
                  <a:lnTo>
                    <a:pt x="0" y="1131"/>
                  </a:lnTo>
                  <a:lnTo>
                    <a:pt x="2827" y="4483"/>
                  </a:lnTo>
                  <a:lnTo>
                    <a:pt x="4170" y="3363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8"/>
            <p:cNvSpPr/>
            <p:nvPr/>
          </p:nvSpPr>
          <p:spPr>
            <a:xfrm>
              <a:off x="1647475" y="4277450"/>
              <a:ext cx="116650" cy="98975"/>
            </a:xfrm>
            <a:custGeom>
              <a:avLst/>
              <a:gdLst/>
              <a:ahLst/>
              <a:cxnLst/>
              <a:rect l="l" t="t" r="r" b="b"/>
              <a:pathLst>
                <a:path w="4666" h="3959" extrusionOk="0">
                  <a:moveTo>
                    <a:pt x="3656" y="1"/>
                  </a:moveTo>
                  <a:lnTo>
                    <a:pt x="1" y="2434"/>
                  </a:lnTo>
                  <a:lnTo>
                    <a:pt x="1010" y="3959"/>
                  </a:lnTo>
                  <a:lnTo>
                    <a:pt x="4666" y="152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8"/>
            <p:cNvSpPr/>
            <p:nvPr/>
          </p:nvSpPr>
          <p:spPr>
            <a:xfrm>
              <a:off x="859625" y="4332725"/>
              <a:ext cx="116900" cy="99000"/>
            </a:xfrm>
            <a:custGeom>
              <a:avLst/>
              <a:gdLst/>
              <a:ahLst/>
              <a:cxnLst/>
              <a:rect l="l" t="t" r="r" b="b"/>
              <a:pathLst>
                <a:path w="4676" h="3960" extrusionOk="0">
                  <a:moveTo>
                    <a:pt x="3666" y="1"/>
                  </a:moveTo>
                  <a:lnTo>
                    <a:pt x="0" y="2434"/>
                  </a:lnTo>
                  <a:lnTo>
                    <a:pt x="1020" y="3959"/>
                  </a:lnTo>
                  <a:lnTo>
                    <a:pt x="4675" y="1526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8"/>
            <p:cNvSpPr/>
            <p:nvPr/>
          </p:nvSpPr>
          <p:spPr>
            <a:xfrm>
              <a:off x="1565175" y="3851325"/>
              <a:ext cx="114625" cy="100000"/>
            </a:xfrm>
            <a:custGeom>
              <a:avLst/>
              <a:gdLst/>
              <a:ahLst/>
              <a:cxnLst/>
              <a:rect l="l" t="t" r="r" b="b"/>
              <a:pathLst>
                <a:path w="4585" h="4000" extrusionOk="0">
                  <a:moveTo>
                    <a:pt x="1041" y="1"/>
                  </a:moveTo>
                  <a:lnTo>
                    <a:pt x="1" y="1405"/>
                  </a:lnTo>
                  <a:lnTo>
                    <a:pt x="3545" y="4000"/>
                  </a:lnTo>
                  <a:lnTo>
                    <a:pt x="4585" y="259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8"/>
            <p:cNvSpPr/>
            <p:nvPr/>
          </p:nvSpPr>
          <p:spPr>
            <a:xfrm>
              <a:off x="817975" y="4009100"/>
              <a:ext cx="108550" cy="108575"/>
            </a:xfrm>
            <a:custGeom>
              <a:avLst/>
              <a:gdLst/>
              <a:ahLst/>
              <a:cxnLst/>
              <a:rect l="l" t="t" r="r" b="b"/>
              <a:pathLst>
                <a:path w="4342" h="4343" extrusionOk="0">
                  <a:moveTo>
                    <a:pt x="3100" y="1"/>
                  </a:moveTo>
                  <a:lnTo>
                    <a:pt x="0" y="3101"/>
                  </a:lnTo>
                  <a:lnTo>
                    <a:pt x="1232" y="4343"/>
                  </a:lnTo>
                  <a:lnTo>
                    <a:pt x="4342" y="1233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571;p48">
            <a:extLst>
              <a:ext uri="{FF2B5EF4-FFF2-40B4-BE49-F238E27FC236}">
                <a16:creationId xmlns:a16="http://schemas.microsoft.com/office/drawing/2014/main" id="{6131D6B2-FD1D-BCBF-DB53-1D5792B9C3F0}"/>
              </a:ext>
            </a:extLst>
          </p:cNvPr>
          <p:cNvSpPr txBox="1">
            <a:spLocks/>
          </p:cNvSpPr>
          <p:nvPr/>
        </p:nvSpPr>
        <p:spPr>
          <a:xfrm>
            <a:off x="3682452" y="2434743"/>
            <a:ext cx="3052416" cy="79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Text"/>
              <a:buAutoNum type="arabicPeriod"/>
              <a:defRPr sz="12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buFont typeface="Red Hat Text"/>
              <a:buNone/>
            </a:pPr>
            <a:r>
              <a:rPr lang="hu-HU" b="1" i="0" dirty="0">
                <a:solidFill>
                  <a:schemeClr val="accent4"/>
                </a:solidFill>
                <a:effectLst/>
                <a:latin typeface="Söhne"/>
              </a:rPr>
              <a:t>Szociális kapcsolatok erősítése:</a:t>
            </a:r>
            <a:r>
              <a:rPr lang="hu-HU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</a:p>
          <a:p>
            <a:pPr marL="0" indent="0">
              <a:buFont typeface="Red Hat Text"/>
              <a:buNone/>
            </a:pPr>
            <a:r>
              <a:rPr lang="hu-HU" b="0" i="0" dirty="0">
                <a:solidFill>
                  <a:schemeClr val="bg2"/>
                </a:solidFill>
                <a:effectLst/>
                <a:latin typeface="Söhne"/>
              </a:rPr>
              <a:t>A csapatjátékok elősegítik a szociális kapcsolatokat és a közösséghez való tartozás érzését.</a:t>
            </a:r>
            <a:endParaRPr lang="hu-HU" dirty="0">
              <a:solidFill>
                <a:schemeClr val="bg2"/>
              </a:solidFill>
            </a:endParaRPr>
          </a:p>
        </p:txBody>
      </p:sp>
      <p:sp>
        <p:nvSpPr>
          <p:cNvPr id="7" name="Google Shape;2571;p48">
            <a:extLst>
              <a:ext uri="{FF2B5EF4-FFF2-40B4-BE49-F238E27FC236}">
                <a16:creationId xmlns:a16="http://schemas.microsoft.com/office/drawing/2014/main" id="{DC88F9A7-9117-40E2-98D5-C697B7C30128}"/>
              </a:ext>
            </a:extLst>
          </p:cNvPr>
          <p:cNvSpPr txBox="1">
            <a:spLocks/>
          </p:cNvSpPr>
          <p:nvPr/>
        </p:nvSpPr>
        <p:spPr>
          <a:xfrm>
            <a:off x="1322006" y="3812722"/>
            <a:ext cx="3052416" cy="79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Text"/>
              <a:buAutoNum type="arabicPeriod"/>
              <a:defRPr sz="12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buFont typeface="Red Hat Text"/>
              <a:buNone/>
            </a:pPr>
            <a:r>
              <a:rPr lang="hu-HU" b="1" i="0" dirty="0">
                <a:solidFill>
                  <a:schemeClr val="accent4"/>
                </a:solidFill>
                <a:effectLst/>
                <a:latin typeface="Söhne"/>
              </a:rPr>
              <a:t>Izomerő és rugalmasság fejlesztése:</a:t>
            </a:r>
            <a:r>
              <a:rPr lang="hu-HU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</a:p>
          <a:p>
            <a:pPr marL="0" indent="0">
              <a:buFont typeface="Red Hat Text"/>
              <a:buNone/>
            </a:pPr>
            <a:r>
              <a:rPr lang="hu-HU" b="0" i="0" dirty="0">
                <a:solidFill>
                  <a:schemeClr val="bg2"/>
                </a:solidFill>
                <a:effectLst/>
                <a:latin typeface="Söhne"/>
              </a:rPr>
              <a:t>A különböző futballmozgások erősítik az izmokat és segítik a test rugalmasságát.</a:t>
            </a:r>
            <a:endParaRPr lang="hu-HU" dirty="0">
              <a:solidFill>
                <a:schemeClr val="bg2"/>
              </a:solidFill>
            </a:endParaRPr>
          </a:p>
        </p:txBody>
      </p:sp>
      <p:pic>
        <p:nvPicPr>
          <p:cNvPr id="1026" name="Picture 2" descr="Válogatott: képgaléria a magyar-norvég Eb-pótselejtezőről! - NSO">
            <a:extLst>
              <a:ext uri="{FF2B5EF4-FFF2-40B4-BE49-F238E27FC236}">
                <a16:creationId xmlns:a16="http://schemas.microsoft.com/office/drawing/2014/main" id="{014359FB-FE36-6D98-577A-6137B231A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37" y="988802"/>
            <a:ext cx="2024595" cy="12263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FIFA-ranglista: javított a magyar csapat, a 31. helyen áll - NSO">
            <a:extLst>
              <a:ext uri="{FF2B5EF4-FFF2-40B4-BE49-F238E27FC236}">
                <a16:creationId xmlns:a16="http://schemas.microsoft.com/office/drawing/2014/main" id="{2F539A95-F9CE-6787-43B6-949168E35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83" y="2252216"/>
            <a:ext cx="1827712" cy="1193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 descr="Íme Ronaldo négy titka a tökéletes alakhoz | Rangadó">
            <a:extLst>
              <a:ext uri="{FF2B5EF4-FFF2-40B4-BE49-F238E27FC236}">
                <a16:creationId xmlns:a16="http://schemas.microsoft.com/office/drawing/2014/main" id="{C59EEDEF-9762-97F7-7A63-064179E77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516" y="3453054"/>
            <a:ext cx="2119216" cy="11979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1" grpId="0" uiExpand="1" build="p"/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DEE5C134-9CC4-9B8D-186A-C9EB1BE45866}"/>
              </a:ext>
            </a:extLst>
          </p:cNvPr>
          <p:cNvSpPr txBox="1"/>
          <p:nvPr/>
        </p:nvSpPr>
        <p:spPr>
          <a:xfrm>
            <a:off x="3595723" y="0"/>
            <a:ext cx="1952554" cy="68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800" dirty="0">
                <a:solidFill>
                  <a:schemeClr val="accent4"/>
                </a:solidFill>
                <a:latin typeface="Squada One"/>
                <a:sym typeface="Squada One"/>
              </a:rPr>
              <a:t>Posztok: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6F50DBE-EEBF-20AD-6AB0-C8C356786881}"/>
              </a:ext>
            </a:extLst>
          </p:cNvPr>
          <p:cNvSpPr txBox="1"/>
          <p:nvPr/>
        </p:nvSpPr>
        <p:spPr>
          <a:xfrm>
            <a:off x="374697" y="2308078"/>
            <a:ext cx="1230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4"/>
                </a:solidFill>
              </a:rPr>
              <a:t>Kapus</a:t>
            </a:r>
            <a:r>
              <a:rPr lang="hu-HU" dirty="0"/>
              <a:t> </a:t>
            </a:r>
            <a:r>
              <a:rPr lang="hu-HU" dirty="0">
                <a:solidFill>
                  <a:srgbClr val="002060"/>
                </a:solidFill>
              </a:rPr>
              <a:t>Goalkeeper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5ECC442-057D-9627-E339-1D02409529FD}"/>
              </a:ext>
            </a:extLst>
          </p:cNvPr>
          <p:cNvSpPr txBox="1"/>
          <p:nvPr/>
        </p:nvSpPr>
        <p:spPr>
          <a:xfrm>
            <a:off x="1605356" y="1153217"/>
            <a:ext cx="132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4"/>
                </a:solidFill>
              </a:rPr>
              <a:t>Bal védő</a:t>
            </a:r>
          </a:p>
          <a:p>
            <a:r>
              <a:rPr lang="hu-HU" dirty="0">
                <a:solidFill>
                  <a:srgbClr val="002060"/>
                </a:solidFill>
              </a:rPr>
              <a:t>Left Defender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A7EB69D-F922-0B2B-C99D-55A8722DDE2A}"/>
              </a:ext>
            </a:extLst>
          </p:cNvPr>
          <p:cNvSpPr txBox="1"/>
          <p:nvPr/>
        </p:nvSpPr>
        <p:spPr>
          <a:xfrm>
            <a:off x="1605356" y="3503147"/>
            <a:ext cx="1423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4"/>
                </a:solidFill>
              </a:rPr>
              <a:t>Jobb védő</a:t>
            </a:r>
          </a:p>
          <a:p>
            <a:r>
              <a:rPr lang="hu-HU" dirty="0">
                <a:solidFill>
                  <a:srgbClr val="002060"/>
                </a:solidFill>
              </a:rPr>
              <a:t>Right Defender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5D8D594-D252-CA1E-2B7A-39EC7E2614E6}"/>
              </a:ext>
            </a:extLst>
          </p:cNvPr>
          <p:cNvSpPr txBox="1"/>
          <p:nvPr/>
        </p:nvSpPr>
        <p:spPr>
          <a:xfrm>
            <a:off x="2743200" y="2328182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4"/>
                </a:solidFill>
              </a:rPr>
              <a:t>Közép Középpályás</a:t>
            </a:r>
          </a:p>
          <a:p>
            <a:r>
              <a:rPr lang="hu-HU" dirty="0">
                <a:solidFill>
                  <a:srgbClr val="002060"/>
                </a:solidFill>
              </a:rPr>
              <a:t>Centre Midfielder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27DBF0B-163E-1D11-8DC0-983EFF4538A4}"/>
              </a:ext>
            </a:extLst>
          </p:cNvPr>
          <p:cNvSpPr txBox="1"/>
          <p:nvPr/>
        </p:nvSpPr>
        <p:spPr>
          <a:xfrm>
            <a:off x="3506345" y="891607"/>
            <a:ext cx="195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4"/>
                </a:solidFill>
              </a:rPr>
              <a:t>Bal Középpályás</a:t>
            </a:r>
          </a:p>
          <a:p>
            <a:r>
              <a:rPr lang="hu-HU" dirty="0">
                <a:solidFill>
                  <a:srgbClr val="002060"/>
                </a:solidFill>
              </a:rPr>
              <a:t>Left Midfielder/Winger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CC5208C-17C1-0867-F8E4-3DE920DE4488}"/>
              </a:ext>
            </a:extLst>
          </p:cNvPr>
          <p:cNvSpPr txBox="1"/>
          <p:nvPr/>
        </p:nvSpPr>
        <p:spPr>
          <a:xfrm>
            <a:off x="3506345" y="3764758"/>
            <a:ext cx="2110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4"/>
                </a:solidFill>
              </a:rPr>
              <a:t>Jobb Középpályás</a:t>
            </a:r>
          </a:p>
          <a:p>
            <a:r>
              <a:rPr lang="hu-HU" dirty="0">
                <a:solidFill>
                  <a:srgbClr val="002060"/>
                </a:solidFill>
              </a:rPr>
              <a:t>Right Midfielder /Winger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F72DC2C-3495-FF77-B2E7-D06328F69D0F}"/>
              </a:ext>
            </a:extLst>
          </p:cNvPr>
          <p:cNvSpPr txBox="1"/>
          <p:nvPr/>
        </p:nvSpPr>
        <p:spPr>
          <a:xfrm>
            <a:off x="5678905" y="2310140"/>
            <a:ext cx="1443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4"/>
                </a:solidFill>
              </a:rPr>
              <a:t>Csatár</a:t>
            </a:r>
          </a:p>
          <a:p>
            <a:r>
              <a:rPr lang="hu-HU" dirty="0">
                <a:solidFill>
                  <a:srgbClr val="002060"/>
                </a:solidFill>
              </a:rPr>
              <a:t>Striker/Forward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9CAA0A7-A7FA-8EB4-2437-71287F27BFAB}"/>
              </a:ext>
            </a:extLst>
          </p:cNvPr>
          <p:cNvSpPr txBox="1"/>
          <p:nvPr/>
        </p:nvSpPr>
        <p:spPr>
          <a:xfrm>
            <a:off x="6146418" y="896949"/>
            <a:ext cx="195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4"/>
                </a:solidFill>
              </a:rPr>
              <a:t>Bal Szélső Csatár</a:t>
            </a:r>
          </a:p>
          <a:p>
            <a:r>
              <a:rPr lang="hu-HU" dirty="0">
                <a:solidFill>
                  <a:srgbClr val="002060"/>
                </a:solidFill>
              </a:rPr>
              <a:t>Right Forward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9BAF4E2-BA4E-0E43-2A09-364A51059143}"/>
              </a:ext>
            </a:extLst>
          </p:cNvPr>
          <p:cNvSpPr txBox="1"/>
          <p:nvPr/>
        </p:nvSpPr>
        <p:spPr>
          <a:xfrm>
            <a:off x="6146417" y="3503441"/>
            <a:ext cx="195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4"/>
                </a:solidFill>
              </a:rPr>
              <a:t>Jobb Szélső Csatár</a:t>
            </a:r>
          </a:p>
          <a:p>
            <a:r>
              <a:rPr lang="hu-HU" dirty="0">
                <a:solidFill>
                  <a:srgbClr val="002060"/>
                </a:solidFill>
              </a:rPr>
              <a:t>Right Forward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7" name="Google Shape;3657;p67"/>
          <p:cNvSpPr/>
          <p:nvPr/>
        </p:nvSpPr>
        <p:spPr>
          <a:xfrm>
            <a:off x="3637584" y="4511029"/>
            <a:ext cx="1868832" cy="256948"/>
          </a:xfrm>
          <a:custGeom>
            <a:avLst/>
            <a:gdLst/>
            <a:ahLst/>
            <a:cxnLst/>
            <a:rect l="l" t="t" r="r" b="b"/>
            <a:pathLst>
              <a:path w="76077" h="10461" extrusionOk="0">
                <a:moveTo>
                  <a:pt x="38036" y="0"/>
                </a:moveTo>
                <a:cubicBezTo>
                  <a:pt x="17030" y="0"/>
                  <a:pt x="1" y="2334"/>
                  <a:pt x="1" y="5228"/>
                </a:cubicBezTo>
                <a:cubicBezTo>
                  <a:pt x="1" y="8116"/>
                  <a:pt x="17025" y="10461"/>
                  <a:pt x="38036" y="10461"/>
                </a:cubicBezTo>
                <a:cubicBezTo>
                  <a:pt x="59047" y="10461"/>
                  <a:pt x="76076" y="8116"/>
                  <a:pt x="76076" y="5228"/>
                </a:cubicBezTo>
                <a:cubicBezTo>
                  <a:pt x="76076" y="2334"/>
                  <a:pt x="59036" y="0"/>
                  <a:pt x="38036" y="0"/>
                </a:cubicBezTo>
                <a:close/>
              </a:path>
            </a:pathLst>
          </a:custGeom>
          <a:solidFill>
            <a:srgbClr val="000000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1" name="Google Shape;3671;p67"/>
          <p:cNvGrpSpPr/>
          <p:nvPr/>
        </p:nvGrpSpPr>
        <p:grpSpPr>
          <a:xfrm>
            <a:off x="4170459" y="3282693"/>
            <a:ext cx="846682" cy="1373903"/>
            <a:chOff x="1822075" y="691125"/>
            <a:chExt cx="861675" cy="1398375"/>
          </a:xfrm>
        </p:grpSpPr>
        <p:sp>
          <p:nvSpPr>
            <p:cNvPr id="3672" name="Google Shape;3672;p67"/>
            <p:cNvSpPr/>
            <p:nvPr/>
          </p:nvSpPr>
          <p:spPr>
            <a:xfrm>
              <a:off x="1822075" y="691125"/>
              <a:ext cx="311325" cy="971975"/>
            </a:xfrm>
            <a:custGeom>
              <a:avLst/>
              <a:gdLst/>
              <a:ahLst/>
              <a:cxnLst/>
              <a:rect l="l" t="t" r="r" b="b"/>
              <a:pathLst>
                <a:path w="12453" h="38879" extrusionOk="0">
                  <a:moveTo>
                    <a:pt x="6939" y="0"/>
                  </a:moveTo>
                  <a:cubicBezTo>
                    <a:pt x="6582" y="0"/>
                    <a:pt x="6225" y="39"/>
                    <a:pt x="5883" y="120"/>
                  </a:cubicBezTo>
                  <a:cubicBezTo>
                    <a:pt x="3908" y="574"/>
                    <a:pt x="2134" y="2106"/>
                    <a:pt x="1131" y="4213"/>
                  </a:cubicBezTo>
                  <a:cubicBezTo>
                    <a:pt x="360" y="5829"/>
                    <a:pt x="1" y="7803"/>
                    <a:pt x="27" y="10238"/>
                  </a:cubicBezTo>
                  <a:cubicBezTo>
                    <a:pt x="43" y="11605"/>
                    <a:pt x="165" y="12968"/>
                    <a:pt x="392" y="14320"/>
                  </a:cubicBezTo>
                  <a:cubicBezTo>
                    <a:pt x="730" y="16300"/>
                    <a:pt x="1295" y="18232"/>
                    <a:pt x="1849" y="20107"/>
                  </a:cubicBezTo>
                  <a:cubicBezTo>
                    <a:pt x="2483" y="22288"/>
                    <a:pt x="3143" y="24537"/>
                    <a:pt x="4030" y="26686"/>
                  </a:cubicBezTo>
                  <a:cubicBezTo>
                    <a:pt x="5899" y="31270"/>
                    <a:pt x="8756" y="35383"/>
                    <a:pt x="11285" y="38879"/>
                  </a:cubicBezTo>
                  <a:lnTo>
                    <a:pt x="12452" y="38039"/>
                  </a:lnTo>
                  <a:cubicBezTo>
                    <a:pt x="9970" y="34607"/>
                    <a:pt x="7172" y="30573"/>
                    <a:pt x="5355" y="26148"/>
                  </a:cubicBezTo>
                  <a:cubicBezTo>
                    <a:pt x="4505" y="24062"/>
                    <a:pt x="3861" y="21844"/>
                    <a:pt x="3233" y="19706"/>
                  </a:cubicBezTo>
                  <a:cubicBezTo>
                    <a:pt x="2689" y="17868"/>
                    <a:pt x="2134" y="15978"/>
                    <a:pt x="1812" y="14082"/>
                  </a:cubicBezTo>
                  <a:cubicBezTo>
                    <a:pt x="1596" y="12804"/>
                    <a:pt x="1479" y="11516"/>
                    <a:pt x="1464" y="10217"/>
                  </a:cubicBezTo>
                  <a:cubicBezTo>
                    <a:pt x="1442" y="8009"/>
                    <a:pt x="1759" y="6246"/>
                    <a:pt x="2435" y="4836"/>
                  </a:cubicBezTo>
                  <a:cubicBezTo>
                    <a:pt x="3243" y="3120"/>
                    <a:pt x="4658" y="1879"/>
                    <a:pt x="6205" y="1520"/>
                  </a:cubicBezTo>
                  <a:cubicBezTo>
                    <a:pt x="6440" y="1466"/>
                    <a:pt x="6686" y="1440"/>
                    <a:pt x="6933" y="1440"/>
                  </a:cubicBezTo>
                  <a:cubicBezTo>
                    <a:pt x="7566" y="1440"/>
                    <a:pt x="8210" y="1610"/>
                    <a:pt x="8703" y="1921"/>
                  </a:cubicBezTo>
                  <a:cubicBezTo>
                    <a:pt x="9041" y="2132"/>
                    <a:pt x="9463" y="2502"/>
                    <a:pt x="9590" y="3104"/>
                  </a:cubicBezTo>
                  <a:cubicBezTo>
                    <a:pt x="9796" y="4081"/>
                    <a:pt x="9120" y="5110"/>
                    <a:pt x="8698" y="5633"/>
                  </a:cubicBezTo>
                  <a:cubicBezTo>
                    <a:pt x="8439" y="5955"/>
                    <a:pt x="8154" y="6262"/>
                    <a:pt x="7853" y="6584"/>
                  </a:cubicBezTo>
                  <a:cubicBezTo>
                    <a:pt x="7357" y="7106"/>
                    <a:pt x="6850" y="7645"/>
                    <a:pt x="6438" y="8295"/>
                  </a:cubicBezTo>
                  <a:cubicBezTo>
                    <a:pt x="5762" y="9361"/>
                    <a:pt x="5324" y="10966"/>
                    <a:pt x="6137" y="12281"/>
                  </a:cubicBezTo>
                  <a:cubicBezTo>
                    <a:pt x="6570" y="12984"/>
                    <a:pt x="7272" y="13422"/>
                    <a:pt x="7832" y="13770"/>
                  </a:cubicBezTo>
                  <a:lnTo>
                    <a:pt x="8608" y="14251"/>
                  </a:lnTo>
                  <a:lnTo>
                    <a:pt x="9368" y="13031"/>
                  </a:lnTo>
                  <a:lnTo>
                    <a:pt x="8592" y="12551"/>
                  </a:lnTo>
                  <a:cubicBezTo>
                    <a:pt x="8106" y="12255"/>
                    <a:pt x="7621" y="11943"/>
                    <a:pt x="7357" y="11526"/>
                  </a:cubicBezTo>
                  <a:cubicBezTo>
                    <a:pt x="6892" y="10776"/>
                    <a:pt x="7230" y="9731"/>
                    <a:pt x="7652" y="9065"/>
                  </a:cubicBezTo>
                  <a:cubicBezTo>
                    <a:pt x="7990" y="8532"/>
                    <a:pt x="8434" y="8062"/>
                    <a:pt x="8898" y="7566"/>
                  </a:cubicBezTo>
                  <a:cubicBezTo>
                    <a:pt x="9205" y="7238"/>
                    <a:pt x="9522" y="6900"/>
                    <a:pt x="9817" y="6536"/>
                  </a:cubicBezTo>
                  <a:cubicBezTo>
                    <a:pt x="10530" y="5654"/>
                    <a:pt x="11312" y="4287"/>
                    <a:pt x="10995" y="2803"/>
                  </a:cubicBezTo>
                  <a:cubicBezTo>
                    <a:pt x="10810" y="1942"/>
                    <a:pt x="10282" y="1224"/>
                    <a:pt x="9474" y="706"/>
                  </a:cubicBezTo>
                  <a:cubicBezTo>
                    <a:pt x="8752" y="249"/>
                    <a:pt x="7841" y="0"/>
                    <a:pt x="69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67"/>
            <p:cNvSpPr/>
            <p:nvPr/>
          </p:nvSpPr>
          <p:spPr>
            <a:xfrm>
              <a:off x="2372450" y="691125"/>
              <a:ext cx="311300" cy="971975"/>
            </a:xfrm>
            <a:custGeom>
              <a:avLst/>
              <a:gdLst/>
              <a:ahLst/>
              <a:cxnLst/>
              <a:rect l="l" t="t" r="r" b="b"/>
              <a:pathLst>
                <a:path w="12452" h="38879" extrusionOk="0">
                  <a:moveTo>
                    <a:pt x="5515" y="0"/>
                  </a:moveTo>
                  <a:cubicBezTo>
                    <a:pt x="4614" y="0"/>
                    <a:pt x="3700" y="249"/>
                    <a:pt x="2978" y="706"/>
                  </a:cubicBezTo>
                  <a:cubicBezTo>
                    <a:pt x="2165" y="1224"/>
                    <a:pt x="1648" y="1942"/>
                    <a:pt x="1463" y="2803"/>
                  </a:cubicBezTo>
                  <a:cubicBezTo>
                    <a:pt x="1146" y="4287"/>
                    <a:pt x="1922" y="5654"/>
                    <a:pt x="2635" y="6536"/>
                  </a:cubicBezTo>
                  <a:cubicBezTo>
                    <a:pt x="2931" y="6900"/>
                    <a:pt x="3248" y="7238"/>
                    <a:pt x="3554" y="7566"/>
                  </a:cubicBezTo>
                  <a:cubicBezTo>
                    <a:pt x="4024" y="8062"/>
                    <a:pt x="4462" y="8532"/>
                    <a:pt x="4800" y="9065"/>
                  </a:cubicBezTo>
                  <a:cubicBezTo>
                    <a:pt x="5222" y="9731"/>
                    <a:pt x="5555" y="10776"/>
                    <a:pt x="5090" y="11526"/>
                  </a:cubicBezTo>
                  <a:cubicBezTo>
                    <a:pt x="4832" y="11943"/>
                    <a:pt x="4341" y="12255"/>
                    <a:pt x="3865" y="12551"/>
                  </a:cubicBezTo>
                  <a:lnTo>
                    <a:pt x="3084" y="13031"/>
                  </a:lnTo>
                  <a:lnTo>
                    <a:pt x="3844" y="14251"/>
                  </a:lnTo>
                  <a:lnTo>
                    <a:pt x="4621" y="13770"/>
                  </a:lnTo>
                  <a:cubicBezTo>
                    <a:pt x="5186" y="13422"/>
                    <a:pt x="5883" y="12984"/>
                    <a:pt x="6321" y="12281"/>
                  </a:cubicBezTo>
                  <a:cubicBezTo>
                    <a:pt x="7123" y="10966"/>
                    <a:pt x="6696" y="9361"/>
                    <a:pt x="6015" y="8295"/>
                  </a:cubicBezTo>
                  <a:cubicBezTo>
                    <a:pt x="5608" y="7645"/>
                    <a:pt x="5096" y="7106"/>
                    <a:pt x="4605" y="6584"/>
                  </a:cubicBezTo>
                  <a:cubicBezTo>
                    <a:pt x="4298" y="6262"/>
                    <a:pt x="4013" y="5955"/>
                    <a:pt x="3760" y="5633"/>
                  </a:cubicBezTo>
                  <a:cubicBezTo>
                    <a:pt x="3337" y="5110"/>
                    <a:pt x="2656" y="4081"/>
                    <a:pt x="2867" y="3104"/>
                  </a:cubicBezTo>
                  <a:cubicBezTo>
                    <a:pt x="2994" y="2502"/>
                    <a:pt x="3417" y="2132"/>
                    <a:pt x="3744" y="1921"/>
                  </a:cubicBezTo>
                  <a:cubicBezTo>
                    <a:pt x="4241" y="1610"/>
                    <a:pt x="4886" y="1440"/>
                    <a:pt x="5517" y="1440"/>
                  </a:cubicBezTo>
                  <a:cubicBezTo>
                    <a:pt x="5764" y="1440"/>
                    <a:pt x="6009" y="1466"/>
                    <a:pt x="6242" y="1520"/>
                  </a:cubicBezTo>
                  <a:cubicBezTo>
                    <a:pt x="7799" y="1879"/>
                    <a:pt x="9209" y="3120"/>
                    <a:pt x="10022" y="4836"/>
                  </a:cubicBezTo>
                  <a:cubicBezTo>
                    <a:pt x="10693" y="6246"/>
                    <a:pt x="11010" y="8009"/>
                    <a:pt x="10983" y="10222"/>
                  </a:cubicBezTo>
                  <a:cubicBezTo>
                    <a:pt x="10973" y="11516"/>
                    <a:pt x="10857" y="12804"/>
                    <a:pt x="10640" y="14082"/>
                  </a:cubicBezTo>
                  <a:cubicBezTo>
                    <a:pt x="10318" y="15978"/>
                    <a:pt x="9764" y="17868"/>
                    <a:pt x="9225" y="19706"/>
                  </a:cubicBezTo>
                  <a:cubicBezTo>
                    <a:pt x="8597" y="21844"/>
                    <a:pt x="7947" y="24062"/>
                    <a:pt x="7097" y="26148"/>
                  </a:cubicBezTo>
                  <a:cubicBezTo>
                    <a:pt x="5281" y="30578"/>
                    <a:pt x="2482" y="34607"/>
                    <a:pt x="0" y="38039"/>
                  </a:cubicBezTo>
                  <a:lnTo>
                    <a:pt x="1172" y="38879"/>
                  </a:lnTo>
                  <a:cubicBezTo>
                    <a:pt x="3696" y="35383"/>
                    <a:pt x="6558" y="31270"/>
                    <a:pt x="8422" y="26686"/>
                  </a:cubicBezTo>
                  <a:cubicBezTo>
                    <a:pt x="9310" y="24537"/>
                    <a:pt x="9970" y="22288"/>
                    <a:pt x="10603" y="20107"/>
                  </a:cubicBezTo>
                  <a:cubicBezTo>
                    <a:pt x="11152" y="18232"/>
                    <a:pt x="11723" y="16300"/>
                    <a:pt x="12061" y="14320"/>
                  </a:cubicBezTo>
                  <a:cubicBezTo>
                    <a:pt x="12288" y="12968"/>
                    <a:pt x="12409" y="11605"/>
                    <a:pt x="12425" y="10238"/>
                  </a:cubicBezTo>
                  <a:cubicBezTo>
                    <a:pt x="12451" y="7803"/>
                    <a:pt x="12087" y="5829"/>
                    <a:pt x="11321" y="4213"/>
                  </a:cubicBezTo>
                  <a:cubicBezTo>
                    <a:pt x="10318" y="2106"/>
                    <a:pt x="8544" y="574"/>
                    <a:pt x="6569" y="120"/>
                  </a:cubicBezTo>
                  <a:cubicBezTo>
                    <a:pt x="6228" y="39"/>
                    <a:pt x="5873" y="0"/>
                    <a:pt x="5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67"/>
            <p:cNvSpPr/>
            <p:nvPr/>
          </p:nvSpPr>
          <p:spPr>
            <a:xfrm>
              <a:off x="1944450" y="899425"/>
              <a:ext cx="615600" cy="1190075"/>
            </a:xfrm>
            <a:custGeom>
              <a:avLst/>
              <a:gdLst/>
              <a:ahLst/>
              <a:cxnLst/>
              <a:rect l="l" t="t" r="r" b="b"/>
              <a:pathLst>
                <a:path w="24624" h="47603" extrusionOk="0">
                  <a:moveTo>
                    <a:pt x="11468" y="0"/>
                  </a:moveTo>
                  <a:cubicBezTo>
                    <a:pt x="8952" y="0"/>
                    <a:pt x="6433" y="152"/>
                    <a:pt x="4067" y="971"/>
                  </a:cubicBezTo>
                  <a:cubicBezTo>
                    <a:pt x="3776" y="1061"/>
                    <a:pt x="3528" y="1262"/>
                    <a:pt x="3380" y="1526"/>
                  </a:cubicBezTo>
                  <a:cubicBezTo>
                    <a:pt x="3095" y="2054"/>
                    <a:pt x="3433" y="2392"/>
                    <a:pt x="3655" y="2761"/>
                  </a:cubicBezTo>
                  <a:cubicBezTo>
                    <a:pt x="4225" y="3696"/>
                    <a:pt x="4009" y="4942"/>
                    <a:pt x="3423" y="5866"/>
                  </a:cubicBezTo>
                  <a:cubicBezTo>
                    <a:pt x="2842" y="6790"/>
                    <a:pt x="1939" y="7471"/>
                    <a:pt x="1068" y="8137"/>
                  </a:cubicBezTo>
                  <a:cubicBezTo>
                    <a:pt x="840" y="8316"/>
                    <a:pt x="592" y="8501"/>
                    <a:pt x="455" y="8760"/>
                  </a:cubicBezTo>
                  <a:cubicBezTo>
                    <a:pt x="318" y="9013"/>
                    <a:pt x="302" y="9251"/>
                    <a:pt x="275" y="9510"/>
                  </a:cubicBezTo>
                  <a:cubicBezTo>
                    <a:pt x="1" y="12255"/>
                    <a:pt x="33" y="15049"/>
                    <a:pt x="640" y="17737"/>
                  </a:cubicBezTo>
                  <a:cubicBezTo>
                    <a:pt x="2055" y="23983"/>
                    <a:pt x="6427" y="29185"/>
                    <a:pt x="8233" y="35331"/>
                  </a:cubicBezTo>
                  <a:cubicBezTo>
                    <a:pt x="8571" y="36488"/>
                    <a:pt x="8798" y="37802"/>
                    <a:pt x="8423" y="38969"/>
                  </a:cubicBezTo>
                  <a:cubicBezTo>
                    <a:pt x="8381" y="39101"/>
                    <a:pt x="8328" y="39223"/>
                    <a:pt x="8265" y="39344"/>
                  </a:cubicBezTo>
                  <a:cubicBezTo>
                    <a:pt x="7911" y="39941"/>
                    <a:pt x="7325" y="40342"/>
                    <a:pt x="6686" y="40638"/>
                  </a:cubicBezTo>
                  <a:cubicBezTo>
                    <a:pt x="6047" y="40939"/>
                    <a:pt x="5524" y="41055"/>
                    <a:pt x="4922" y="41214"/>
                  </a:cubicBezTo>
                  <a:cubicBezTo>
                    <a:pt x="4035" y="41446"/>
                    <a:pt x="2990" y="41652"/>
                    <a:pt x="2335" y="42365"/>
                  </a:cubicBezTo>
                  <a:cubicBezTo>
                    <a:pt x="1817" y="42935"/>
                    <a:pt x="1648" y="43822"/>
                    <a:pt x="1485" y="44561"/>
                  </a:cubicBezTo>
                  <a:lnTo>
                    <a:pt x="1405" y="45005"/>
                  </a:lnTo>
                  <a:cubicBezTo>
                    <a:pt x="1400" y="45058"/>
                    <a:pt x="1390" y="45111"/>
                    <a:pt x="1379" y="45163"/>
                  </a:cubicBezTo>
                  <a:lnTo>
                    <a:pt x="1321" y="45512"/>
                  </a:lnTo>
                  <a:lnTo>
                    <a:pt x="1236" y="46008"/>
                  </a:lnTo>
                  <a:cubicBezTo>
                    <a:pt x="1236" y="46832"/>
                    <a:pt x="5947" y="47603"/>
                    <a:pt x="12252" y="47603"/>
                  </a:cubicBezTo>
                  <a:cubicBezTo>
                    <a:pt x="18556" y="47603"/>
                    <a:pt x="23472" y="46832"/>
                    <a:pt x="23472" y="46008"/>
                  </a:cubicBezTo>
                  <a:lnTo>
                    <a:pt x="23388" y="45512"/>
                  </a:lnTo>
                  <a:lnTo>
                    <a:pt x="23325" y="45163"/>
                  </a:lnTo>
                  <a:cubicBezTo>
                    <a:pt x="23314" y="45111"/>
                    <a:pt x="23304" y="45058"/>
                    <a:pt x="23298" y="45005"/>
                  </a:cubicBezTo>
                  <a:cubicBezTo>
                    <a:pt x="23272" y="44857"/>
                    <a:pt x="23245" y="44704"/>
                    <a:pt x="23214" y="44561"/>
                  </a:cubicBezTo>
                  <a:cubicBezTo>
                    <a:pt x="23055" y="43822"/>
                    <a:pt x="22892" y="42935"/>
                    <a:pt x="22369" y="42365"/>
                  </a:cubicBezTo>
                  <a:cubicBezTo>
                    <a:pt x="21719" y="41652"/>
                    <a:pt x="20684" y="41446"/>
                    <a:pt x="19792" y="41214"/>
                  </a:cubicBezTo>
                  <a:cubicBezTo>
                    <a:pt x="19195" y="41055"/>
                    <a:pt x="18599" y="40897"/>
                    <a:pt x="18039" y="40638"/>
                  </a:cubicBezTo>
                  <a:cubicBezTo>
                    <a:pt x="17479" y="40379"/>
                    <a:pt x="16687" y="39941"/>
                    <a:pt x="16328" y="39360"/>
                  </a:cubicBezTo>
                  <a:cubicBezTo>
                    <a:pt x="16228" y="39154"/>
                    <a:pt x="16149" y="38938"/>
                    <a:pt x="16085" y="38721"/>
                  </a:cubicBezTo>
                  <a:cubicBezTo>
                    <a:pt x="15890" y="37998"/>
                    <a:pt x="15879" y="37237"/>
                    <a:pt x="16059" y="36514"/>
                  </a:cubicBezTo>
                  <a:cubicBezTo>
                    <a:pt x="17585" y="29971"/>
                    <a:pt x="22269" y="24606"/>
                    <a:pt x="23858" y="18127"/>
                  </a:cubicBezTo>
                  <a:cubicBezTo>
                    <a:pt x="24539" y="15355"/>
                    <a:pt x="24624" y="12451"/>
                    <a:pt x="24328" y="9605"/>
                  </a:cubicBezTo>
                  <a:cubicBezTo>
                    <a:pt x="24302" y="9351"/>
                    <a:pt x="24275" y="9087"/>
                    <a:pt x="24170" y="8850"/>
                  </a:cubicBezTo>
                  <a:cubicBezTo>
                    <a:pt x="23985" y="8443"/>
                    <a:pt x="23605" y="8153"/>
                    <a:pt x="23240" y="7883"/>
                  </a:cubicBezTo>
                  <a:cubicBezTo>
                    <a:pt x="22416" y="7265"/>
                    <a:pt x="21598" y="6600"/>
                    <a:pt x="21080" y="5708"/>
                  </a:cubicBezTo>
                  <a:cubicBezTo>
                    <a:pt x="20568" y="4821"/>
                    <a:pt x="20410" y="3659"/>
                    <a:pt x="20943" y="2777"/>
                  </a:cubicBezTo>
                  <a:cubicBezTo>
                    <a:pt x="21170" y="2418"/>
                    <a:pt x="21498" y="2085"/>
                    <a:pt x="21239" y="1573"/>
                  </a:cubicBezTo>
                  <a:cubicBezTo>
                    <a:pt x="21107" y="1320"/>
                    <a:pt x="20885" y="1124"/>
                    <a:pt x="20621" y="1024"/>
                  </a:cubicBezTo>
                  <a:cubicBezTo>
                    <a:pt x="18430" y="131"/>
                    <a:pt x="16011" y="73"/>
                    <a:pt x="13651" y="26"/>
                  </a:cubicBezTo>
                  <a:cubicBezTo>
                    <a:pt x="12926" y="13"/>
                    <a:pt x="12197" y="0"/>
                    <a:pt x="114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67"/>
            <p:cNvSpPr/>
            <p:nvPr/>
          </p:nvSpPr>
          <p:spPr>
            <a:xfrm>
              <a:off x="2043725" y="1053700"/>
              <a:ext cx="418900" cy="39250"/>
            </a:xfrm>
            <a:custGeom>
              <a:avLst/>
              <a:gdLst/>
              <a:ahLst/>
              <a:cxnLst/>
              <a:rect l="l" t="t" r="r" b="b"/>
              <a:pathLst>
                <a:path w="16756" h="1570" extrusionOk="0">
                  <a:moveTo>
                    <a:pt x="8239" y="1"/>
                  </a:moveTo>
                  <a:cubicBezTo>
                    <a:pt x="7577" y="1"/>
                    <a:pt x="6915" y="33"/>
                    <a:pt x="6253" y="96"/>
                  </a:cubicBezTo>
                  <a:cubicBezTo>
                    <a:pt x="5540" y="170"/>
                    <a:pt x="4832" y="276"/>
                    <a:pt x="4135" y="403"/>
                  </a:cubicBezTo>
                  <a:cubicBezTo>
                    <a:pt x="3433" y="529"/>
                    <a:pt x="2736" y="672"/>
                    <a:pt x="2050" y="846"/>
                  </a:cubicBezTo>
                  <a:cubicBezTo>
                    <a:pt x="1701" y="931"/>
                    <a:pt x="1363" y="1020"/>
                    <a:pt x="1020" y="1121"/>
                  </a:cubicBezTo>
                  <a:cubicBezTo>
                    <a:pt x="677" y="1221"/>
                    <a:pt x="333" y="1332"/>
                    <a:pt x="1" y="1459"/>
                  </a:cubicBezTo>
                  <a:cubicBezTo>
                    <a:pt x="682" y="1253"/>
                    <a:pt x="1368" y="1094"/>
                    <a:pt x="2065" y="952"/>
                  </a:cubicBezTo>
                  <a:cubicBezTo>
                    <a:pt x="2768" y="804"/>
                    <a:pt x="3470" y="688"/>
                    <a:pt x="4167" y="582"/>
                  </a:cubicBezTo>
                  <a:cubicBezTo>
                    <a:pt x="4864" y="477"/>
                    <a:pt x="5566" y="376"/>
                    <a:pt x="6274" y="318"/>
                  </a:cubicBezTo>
                  <a:lnTo>
                    <a:pt x="7330" y="250"/>
                  </a:lnTo>
                  <a:cubicBezTo>
                    <a:pt x="7576" y="242"/>
                    <a:pt x="7828" y="235"/>
                    <a:pt x="8078" y="235"/>
                  </a:cubicBezTo>
                  <a:cubicBezTo>
                    <a:pt x="8181" y="235"/>
                    <a:pt x="8284" y="236"/>
                    <a:pt x="8386" y="239"/>
                  </a:cubicBezTo>
                  <a:cubicBezTo>
                    <a:pt x="9094" y="244"/>
                    <a:pt x="9796" y="281"/>
                    <a:pt x="10504" y="350"/>
                  </a:cubicBezTo>
                  <a:cubicBezTo>
                    <a:pt x="10852" y="382"/>
                    <a:pt x="11211" y="424"/>
                    <a:pt x="11560" y="466"/>
                  </a:cubicBezTo>
                  <a:cubicBezTo>
                    <a:pt x="11908" y="514"/>
                    <a:pt x="12257" y="566"/>
                    <a:pt x="12610" y="624"/>
                  </a:cubicBezTo>
                  <a:cubicBezTo>
                    <a:pt x="13302" y="746"/>
                    <a:pt x="14005" y="883"/>
                    <a:pt x="14691" y="1047"/>
                  </a:cubicBezTo>
                  <a:lnTo>
                    <a:pt x="15726" y="1300"/>
                  </a:lnTo>
                  <a:lnTo>
                    <a:pt x="16756" y="1570"/>
                  </a:lnTo>
                  <a:lnTo>
                    <a:pt x="16756" y="1570"/>
                  </a:lnTo>
                  <a:lnTo>
                    <a:pt x="16254" y="1401"/>
                  </a:lnTo>
                  <a:lnTo>
                    <a:pt x="15747" y="1242"/>
                  </a:lnTo>
                  <a:cubicBezTo>
                    <a:pt x="15404" y="1126"/>
                    <a:pt x="15066" y="1031"/>
                    <a:pt x="14723" y="931"/>
                  </a:cubicBezTo>
                  <a:lnTo>
                    <a:pt x="13688" y="667"/>
                  </a:lnTo>
                  <a:cubicBezTo>
                    <a:pt x="13344" y="587"/>
                    <a:pt x="12991" y="508"/>
                    <a:pt x="12642" y="440"/>
                  </a:cubicBezTo>
                  <a:cubicBezTo>
                    <a:pt x="11945" y="302"/>
                    <a:pt x="11243" y="186"/>
                    <a:pt x="10530" y="118"/>
                  </a:cubicBezTo>
                  <a:cubicBezTo>
                    <a:pt x="9817" y="54"/>
                    <a:pt x="9104" y="7"/>
                    <a:pt x="8391" y="1"/>
                  </a:cubicBezTo>
                  <a:cubicBezTo>
                    <a:pt x="8340" y="1"/>
                    <a:pt x="8290" y="1"/>
                    <a:pt x="8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67"/>
            <p:cNvSpPr/>
            <p:nvPr/>
          </p:nvSpPr>
          <p:spPr>
            <a:xfrm>
              <a:off x="2067900" y="1959050"/>
              <a:ext cx="380475" cy="45300"/>
            </a:xfrm>
            <a:custGeom>
              <a:avLst/>
              <a:gdLst/>
              <a:ahLst/>
              <a:cxnLst/>
              <a:rect l="l" t="t" r="r" b="b"/>
              <a:pathLst>
                <a:path w="15219" h="1812" extrusionOk="0">
                  <a:moveTo>
                    <a:pt x="15218" y="1"/>
                  </a:moveTo>
                  <a:lnTo>
                    <a:pt x="15218" y="1"/>
                  </a:lnTo>
                  <a:cubicBezTo>
                    <a:pt x="14014" y="502"/>
                    <a:pt x="12768" y="888"/>
                    <a:pt x="11490" y="1157"/>
                  </a:cubicBezTo>
                  <a:cubicBezTo>
                    <a:pt x="10851" y="1289"/>
                    <a:pt x="10212" y="1390"/>
                    <a:pt x="9563" y="1463"/>
                  </a:cubicBezTo>
                  <a:cubicBezTo>
                    <a:pt x="8871" y="1539"/>
                    <a:pt x="8175" y="1577"/>
                    <a:pt x="7480" y="1577"/>
                  </a:cubicBezTo>
                  <a:cubicBezTo>
                    <a:pt x="6229" y="1577"/>
                    <a:pt x="4978" y="1454"/>
                    <a:pt x="3749" y="1210"/>
                  </a:cubicBezTo>
                  <a:cubicBezTo>
                    <a:pt x="2466" y="962"/>
                    <a:pt x="1209" y="587"/>
                    <a:pt x="0" y="101"/>
                  </a:cubicBezTo>
                  <a:lnTo>
                    <a:pt x="0" y="101"/>
                  </a:lnTo>
                  <a:cubicBezTo>
                    <a:pt x="1183" y="677"/>
                    <a:pt x="2424" y="1110"/>
                    <a:pt x="3707" y="1395"/>
                  </a:cubicBezTo>
                  <a:cubicBezTo>
                    <a:pt x="4351" y="1537"/>
                    <a:pt x="5001" y="1643"/>
                    <a:pt x="5655" y="1712"/>
                  </a:cubicBezTo>
                  <a:cubicBezTo>
                    <a:pt x="6270" y="1779"/>
                    <a:pt x="6887" y="1812"/>
                    <a:pt x="7503" y="1812"/>
                  </a:cubicBezTo>
                  <a:cubicBezTo>
                    <a:pt x="8201" y="1812"/>
                    <a:pt x="8897" y="1769"/>
                    <a:pt x="9589" y="1685"/>
                  </a:cubicBezTo>
                  <a:cubicBezTo>
                    <a:pt x="10244" y="1606"/>
                    <a:pt x="10888" y="1490"/>
                    <a:pt x="11527" y="1337"/>
                  </a:cubicBezTo>
                  <a:cubicBezTo>
                    <a:pt x="12810" y="1041"/>
                    <a:pt x="14046" y="592"/>
                    <a:pt x="15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67"/>
            <p:cNvSpPr/>
            <p:nvPr/>
          </p:nvSpPr>
          <p:spPr>
            <a:xfrm>
              <a:off x="2137450" y="1835225"/>
              <a:ext cx="229075" cy="34225"/>
            </a:xfrm>
            <a:custGeom>
              <a:avLst/>
              <a:gdLst/>
              <a:ahLst/>
              <a:cxnLst/>
              <a:rect l="l" t="t" r="r" b="b"/>
              <a:pathLst>
                <a:path w="9163" h="1369" extrusionOk="0">
                  <a:moveTo>
                    <a:pt x="682" y="1"/>
                  </a:moveTo>
                  <a:cubicBezTo>
                    <a:pt x="307" y="1"/>
                    <a:pt x="1" y="302"/>
                    <a:pt x="1" y="682"/>
                  </a:cubicBezTo>
                  <a:cubicBezTo>
                    <a:pt x="1" y="1057"/>
                    <a:pt x="307" y="1363"/>
                    <a:pt x="682" y="1368"/>
                  </a:cubicBezTo>
                  <a:lnTo>
                    <a:pt x="8476" y="1368"/>
                  </a:lnTo>
                  <a:cubicBezTo>
                    <a:pt x="8856" y="1363"/>
                    <a:pt x="9162" y="1057"/>
                    <a:pt x="9162" y="682"/>
                  </a:cubicBezTo>
                  <a:cubicBezTo>
                    <a:pt x="9162" y="302"/>
                    <a:pt x="8856" y="1"/>
                    <a:pt x="8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8" name="Google Shape;3658;p67"/>
          <p:cNvGrpSpPr/>
          <p:nvPr/>
        </p:nvGrpSpPr>
        <p:grpSpPr>
          <a:xfrm>
            <a:off x="3367730" y="4283430"/>
            <a:ext cx="843169" cy="366915"/>
            <a:chOff x="1013775" y="1738375"/>
            <a:chExt cx="858100" cy="373450"/>
          </a:xfrm>
        </p:grpSpPr>
        <p:sp>
          <p:nvSpPr>
            <p:cNvPr id="3659" name="Google Shape;3659;p67"/>
            <p:cNvSpPr/>
            <p:nvPr/>
          </p:nvSpPr>
          <p:spPr>
            <a:xfrm>
              <a:off x="1509625" y="1908875"/>
              <a:ext cx="81075" cy="65650"/>
            </a:xfrm>
            <a:custGeom>
              <a:avLst/>
              <a:gdLst/>
              <a:ahLst/>
              <a:cxnLst/>
              <a:rect l="l" t="t" r="r" b="b"/>
              <a:pathLst>
                <a:path w="3243" h="2626" extrusionOk="0">
                  <a:moveTo>
                    <a:pt x="2143" y="1"/>
                  </a:moveTo>
                  <a:cubicBezTo>
                    <a:pt x="1827" y="1"/>
                    <a:pt x="1468" y="108"/>
                    <a:pt x="1104" y="429"/>
                  </a:cubicBezTo>
                  <a:cubicBezTo>
                    <a:pt x="0" y="1385"/>
                    <a:pt x="1209" y="2626"/>
                    <a:pt x="1209" y="2626"/>
                  </a:cubicBezTo>
                  <a:lnTo>
                    <a:pt x="1547" y="2261"/>
                  </a:lnTo>
                  <a:cubicBezTo>
                    <a:pt x="1431" y="2135"/>
                    <a:pt x="840" y="1406"/>
                    <a:pt x="1494" y="836"/>
                  </a:cubicBezTo>
                  <a:cubicBezTo>
                    <a:pt x="1734" y="627"/>
                    <a:pt x="1968" y="557"/>
                    <a:pt x="2175" y="557"/>
                  </a:cubicBezTo>
                  <a:cubicBezTo>
                    <a:pt x="2529" y="557"/>
                    <a:pt x="2801" y="762"/>
                    <a:pt x="2878" y="825"/>
                  </a:cubicBezTo>
                  <a:lnTo>
                    <a:pt x="3242" y="434"/>
                  </a:lnTo>
                  <a:cubicBezTo>
                    <a:pt x="3242" y="434"/>
                    <a:pt x="2778" y="1"/>
                    <a:pt x="2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67"/>
            <p:cNvSpPr/>
            <p:nvPr/>
          </p:nvSpPr>
          <p:spPr>
            <a:xfrm>
              <a:off x="1530200" y="1894900"/>
              <a:ext cx="341675" cy="173350"/>
            </a:xfrm>
            <a:custGeom>
              <a:avLst/>
              <a:gdLst/>
              <a:ahLst/>
              <a:cxnLst/>
              <a:rect l="l" t="t" r="r" b="b"/>
              <a:pathLst>
                <a:path w="13667" h="6934" extrusionOk="0">
                  <a:moveTo>
                    <a:pt x="3826" y="1"/>
                  </a:moveTo>
                  <a:cubicBezTo>
                    <a:pt x="3498" y="1"/>
                    <a:pt x="3044" y="95"/>
                    <a:pt x="2620" y="502"/>
                  </a:cubicBezTo>
                  <a:cubicBezTo>
                    <a:pt x="1838" y="1263"/>
                    <a:pt x="1" y="3401"/>
                    <a:pt x="1" y="3401"/>
                  </a:cubicBezTo>
                  <a:lnTo>
                    <a:pt x="11554" y="6934"/>
                  </a:lnTo>
                  <a:lnTo>
                    <a:pt x="13667" y="3697"/>
                  </a:lnTo>
                  <a:lnTo>
                    <a:pt x="4294" y="69"/>
                  </a:lnTo>
                  <a:cubicBezTo>
                    <a:pt x="4294" y="69"/>
                    <a:pt x="4106" y="1"/>
                    <a:pt x="3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67"/>
            <p:cNvSpPr/>
            <p:nvPr/>
          </p:nvSpPr>
          <p:spPr>
            <a:xfrm>
              <a:off x="1826975" y="2009750"/>
              <a:ext cx="36850" cy="64700"/>
            </a:xfrm>
            <a:custGeom>
              <a:avLst/>
              <a:gdLst/>
              <a:ahLst/>
              <a:cxnLst/>
              <a:rect l="l" t="t" r="r" b="b"/>
              <a:pathLst>
                <a:path w="1474" h="2588" extrusionOk="0">
                  <a:moveTo>
                    <a:pt x="1463" y="0"/>
                  </a:moveTo>
                  <a:lnTo>
                    <a:pt x="0" y="2255"/>
                  </a:lnTo>
                  <a:lnTo>
                    <a:pt x="58" y="2588"/>
                  </a:lnTo>
                  <a:lnTo>
                    <a:pt x="1463" y="370"/>
                  </a:lnTo>
                  <a:lnTo>
                    <a:pt x="1474" y="64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67"/>
            <p:cNvSpPr/>
            <p:nvPr/>
          </p:nvSpPr>
          <p:spPr>
            <a:xfrm>
              <a:off x="1632250" y="2005000"/>
              <a:ext cx="186825" cy="99700"/>
            </a:xfrm>
            <a:custGeom>
              <a:avLst/>
              <a:gdLst/>
              <a:ahLst/>
              <a:cxnLst/>
              <a:rect l="l" t="t" r="r" b="b"/>
              <a:pathLst>
                <a:path w="7473" h="3988" extrusionOk="0">
                  <a:moveTo>
                    <a:pt x="1" y="0"/>
                  </a:moveTo>
                  <a:lnTo>
                    <a:pt x="671" y="1204"/>
                  </a:lnTo>
                  <a:lnTo>
                    <a:pt x="170" y="3987"/>
                  </a:lnTo>
                  <a:cubicBezTo>
                    <a:pt x="323" y="3876"/>
                    <a:pt x="1770" y="2699"/>
                    <a:pt x="2287" y="2276"/>
                  </a:cubicBezTo>
                  <a:lnTo>
                    <a:pt x="7383" y="3829"/>
                  </a:lnTo>
                  <a:lnTo>
                    <a:pt x="7472" y="25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67"/>
            <p:cNvSpPr/>
            <p:nvPr/>
          </p:nvSpPr>
          <p:spPr>
            <a:xfrm>
              <a:off x="1504850" y="1967500"/>
              <a:ext cx="165450" cy="144325"/>
            </a:xfrm>
            <a:custGeom>
              <a:avLst/>
              <a:gdLst/>
              <a:ahLst/>
              <a:cxnLst/>
              <a:rect l="l" t="t" r="r" b="b"/>
              <a:pathLst>
                <a:path w="6618" h="5773" extrusionOk="0">
                  <a:moveTo>
                    <a:pt x="2414" y="0"/>
                  </a:moveTo>
                  <a:cubicBezTo>
                    <a:pt x="1834" y="0"/>
                    <a:pt x="1307" y="189"/>
                    <a:pt x="930" y="582"/>
                  </a:cubicBezTo>
                  <a:cubicBezTo>
                    <a:pt x="1" y="1537"/>
                    <a:pt x="312" y="3349"/>
                    <a:pt x="1627" y="4621"/>
                  </a:cubicBezTo>
                  <a:cubicBezTo>
                    <a:pt x="2406" y="5375"/>
                    <a:pt x="3360" y="5773"/>
                    <a:pt x="4202" y="5773"/>
                  </a:cubicBezTo>
                  <a:cubicBezTo>
                    <a:pt x="4782" y="5773"/>
                    <a:pt x="5309" y="5584"/>
                    <a:pt x="5688" y="5191"/>
                  </a:cubicBezTo>
                  <a:cubicBezTo>
                    <a:pt x="6617" y="4236"/>
                    <a:pt x="6306" y="2424"/>
                    <a:pt x="4991" y="1152"/>
                  </a:cubicBezTo>
                  <a:cubicBezTo>
                    <a:pt x="4213" y="398"/>
                    <a:pt x="325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67"/>
            <p:cNvSpPr/>
            <p:nvPr/>
          </p:nvSpPr>
          <p:spPr>
            <a:xfrm>
              <a:off x="1538125" y="1996250"/>
              <a:ext cx="98775" cy="86175"/>
            </a:xfrm>
            <a:custGeom>
              <a:avLst/>
              <a:gdLst/>
              <a:ahLst/>
              <a:cxnLst/>
              <a:rect l="l" t="t" r="r" b="b"/>
              <a:pathLst>
                <a:path w="3951" h="3447" extrusionOk="0">
                  <a:moveTo>
                    <a:pt x="1440" y="0"/>
                  </a:moveTo>
                  <a:cubicBezTo>
                    <a:pt x="1095" y="0"/>
                    <a:pt x="781" y="113"/>
                    <a:pt x="555" y="345"/>
                  </a:cubicBezTo>
                  <a:cubicBezTo>
                    <a:pt x="1" y="910"/>
                    <a:pt x="185" y="2003"/>
                    <a:pt x="972" y="2758"/>
                  </a:cubicBezTo>
                  <a:cubicBezTo>
                    <a:pt x="1438" y="3209"/>
                    <a:pt x="2008" y="3446"/>
                    <a:pt x="2511" y="3446"/>
                  </a:cubicBezTo>
                  <a:cubicBezTo>
                    <a:pt x="2856" y="3446"/>
                    <a:pt x="3170" y="3334"/>
                    <a:pt x="3396" y="3102"/>
                  </a:cubicBezTo>
                  <a:cubicBezTo>
                    <a:pt x="3950" y="2536"/>
                    <a:pt x="3766" y="1449"/>
                    <a:pt x="2979" y="688"/>
                  </a:cubicBezTo>
                  <a:cubicBezTo>
                    <a:pt x="2513" y="238"/>
                    <a:pt x="1943" y="0"/>
                    <a:pt x="1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67"/>
            <p:cNvSpPr/>
            <p:nvPr/>
          </p:nvSpPr>
          <p:spPr>
            <a:xfrm>
              <a:off x="1816925" y="1987300"/>
              <a:ext cx="54950" cy="113425"/>
            </a:xfrm>
            <a:custGeom>
              <a:avLst/>
              <a:gdLst/>
              <a:ahLst/>
              <a:cxnLst/>
              <a:rect l="l" t="t" r="r" b="b"/>
              <a:pathLst>
                <a:path w="2198" h="4537" extrusionOk="0">
                  <a:moveTo>
                    <a:pt x="2198" y="1"/>
                  </a:moveTo>
                  <a:lnTo>
                    <a:pt x="85" y="3238"/>
                  </a:lnTo>
                  <a:lnTo>
                    <a:pt x="1" y="4537"/>
                  </a:lnTo>
                  <a:lnTo>
                    <a:pt x="2044" y="1368"/>
                  </a:lnTo>
                  <a:lnTo>
                    <a:pt x="2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67"/>
            <p:cNvSpPr/>
            <p:nvPr/>
          </p:nvSpPr>
          <p:spPr>
            <a:xfrm>
              <a:off x="1013775" y="1738375"/>
              <a:ext cx="540475" cy="208950"/>
            </a:xfrm>
            <a:custGeom>
              <a:avLst/>
              <a:gdLst/>
              <a:ahLst/>
              <a:cxnLst/>
              <a:rect l="l" t="t" r="r" b="b"/>
              <a:pathLst>
                <a:path w="21619" h="8358" extrusionOk="0">
                  <a:moveTo>
                    <a:pt x="21408" y="7978"/>
                  </a:moveTo>
                  <a:cubicBezTo>
                    <a:pt x="21384" y="8046"/>
                    <a:pt x="21350" y="8109"/>
                    <a:pt x="21307" y="8164"/>
                  </a:cubicBezTo>
                  <a:lnTo>
                    <a:pt x="21307" y="8164"/>
                  </a:lnTo>
                  <a:cubicBezTo>
                    <a:pt x="21352" y="8110"/>
                    <a:pt x="21386" y="8047"/>
                    <a:pt x="21408" y="7978"/>
                  </a:cubicBezTo>
                  <a:close/>
                  <a:moveTo>
                    <a:pt x="16106" y="1"/>
                  </a:moveTo>
                  <a:cubicBezTo>
                    <a:pt x="16048" y="1"/>
                    <a:pt x="15990" y="2"/>
                    <a:pt x="15932" y="4"/>
                  </a:cubicBezTo>
                  <a:cubicBezTo>
                    <a:pt x="15779" y="15"/>
                    <a:pt x="15626" y="31"/>
                    <a:pt x="15472" y="67"/>
                  </a:cubicBezTo>
                  <a:lnTo>
                    <a:pt x="15240" y="120"/>
                  </a:lnTo>
                  <a:lnTo>
                    <a:pt x="15018" y="200"/>
                  </a:lnTo>
                  <a:lnTo>
                    <a:pt x="14902" y="231"/>
                  </a:lnTo>
                  <a:lnTo>
                    <a:pt x="14796" y="284"/>
                  </a:lnTo>
                  <a:cubicBezTo>
                    <a:pt x="14728" y="316"/>
                    <a:pt x="14654" y="342"/>
                    <a:pt x="14580" y="384"/>
                  </a:cubicBezTo>
                  <a:cubicBezTo>
                    <a:pt x="14443" y="453"/>
                    <a:pt x="14305" y="532"/>
                    <a:pt x="14179" y="622"/>
                  </a:cubicBezTo>
                  <a:cubicBezTo>
                    <a:pt x="14047" y="701"/>
                    <a:pt x="13915" y="796"/>
                    <a:pt x="13793" y="897"/>
                  </a:cubicBezTo>
                  <a:cubicBezTo>
                    <a:pt x="13556" y="1092"/>
                    <a:pt x="13323" y="1303"/>
                    <a:pt x="13107" y="1530"/>
                  </a:cubicBezTo>
                  <a:cubicBezTo>
                    <a:pt x="12668" y="1974"/>
                    <a:pt x="12262" y="2449"/>
                    <a:pt x="11824" y="2898"/>
                  </a:cubicBezTo>
                  <a:cubicBezTo>
                    <a:pt x="11602" y="3114"/>
                    <a:pt x="11375" y="3326"/>
                    <a:pt x="11137" y="3526"/>
                  </a:cubicBezTo>
                  <a:cubicBezTo>
                    <a:pt x="10889" y="3716"/>
                    <a:pt x="10625" y="3880"/>
                    <a:pt x="10350" y="4017"/>
                  </a:cubicBezTo>
                  <a:cubicBezTo>
                    <a:pt x="10070" y="4155"/>
                    <a:pt x="9780" y="4260"/>
                    <a:pt x="9479" y="4334"/>
                  </a:cubicBezTo>
                  <a:cubicBezTo>
                    <a:pt x="9212" y="4404"/>
                    <a:pt x="8936" y="4441"/>
                    <a:pt x="8659" y="4441"/>
                  </a:cubicBezTo>
                  <a:cubicBezTo>
                    <a:pt x="8625" y="4441"/>
                    <a:pt x="8590" y="4441"/>
                    <a:pt x="8555" y="4440"/>
                  </a:cubicBezTo>
                  <a:cubicBezTo>
                    <a:pt x="8243" y="4440"/>
                    <a:pt x="7937" y="4387"/>
                    <a:pt x="7641" y="4297"/>
                  </a:cubicBezTo>
                  <a:cubicBezTo>
                    <a:pt x="7351" y="4197"/>
                    <a:pt x="7076" y="4054"/>
                    <a:pt x="6823" y="3875"/>
                  </a:cubicBezTo>
                  <a:cubicBezTo>
                    <a:pt x="6575" y="3690"/>
                    <a:pt x="6348" y="3479"/>
                    <a:pt x="6137" y="3246"/>
                  </a:cubicBezTo>
                  <a:cubicBezTo>
                    <a:pt x="5925" y="3014"/>
                    <a:pt x="5730" y="2776"/>
                    <a:pt x="5529" y="2539"/>
                  </a:cubicBezTo>
                  <a:cubicBezTo>
                    <a:pt x="5128" y="2058"/>
                    <a:pt x="4727" y="1578"/>
                    <a:pt x="4236" y="1176"/>
                  </a:cubicBezTo>
                  <a:cubicBezTo>
                    <a:pt x="3993" y="976"/>
                    <a:pt x="3713" y="817"/>
                    <a:pt x="3417" y="706"/>
                  </a:cubicBezTo>
                  <a:cubicBezTo>
                    <a:pt x="3201" y="627"/>
                    <a:pt x="2977" y="588"/>
                    <a:pt x="2751" y="588"/>
                  </a:cubicBezTo>
                  <a:cubicBezTo>
                    <a:pt x="2662" y="588"/>
                    <a:pt x="2572" y="594"/>
                    <a:pt x="2482" y="606"/>
                  </a:cubicBezTo>
                  <a:cubicBezTo>
                    <a:pt x="2166" y="654"/>
                    <a:pt x="1865" y="754"/>
                    <a:pt x="1585" y="902"/>
                  </a:cubicBezTo>
                  <a:lnTo>
                    <a:pt x="1374" y="1007"/>
                  </a:lnTo>
                  <a:lnTo>
                    <a:pt x="1173" y="1134"/>
                  </a:lnTo>
                  <a:cubicBezTo>
                    <a:pt x="1041" y="1219"/>
                    <a:pt x="919" y="1319"/>
                    <a:pt x="803" y="1430"/>
                  </a:cubicBezTo>
                  <a:cubicBezTo>
                    <a:pt x="566" y="1646"/>
                    <a:pt x="376" y="1900"/>
                    <a:pt x="238" y="2190"/>
                  </a:cubicBezTo>
                  <a:cubicBezTo>
                    <a:pt x="106" y="2481"/>
                    <a:pt x="32" y="2792"/>
                    <a:pt x="11" y="3109"/>
                  </a:cubicBezTo>
                  <a:cubicBezTo>
                    <a:pt x="1" y="3421"/>
                    <a:pt x="32" y="3737"/>
                    <a:pt x="106" y="4044"/>
                  </a:cubicBezTo>
                  <a:cubicBezTo>
                    <a:pt x="180" y="4350"/>
                    <a:pt x="286" y="4651"/>
                    <a:pt x="423" y="4936"/>
                  </a:cubicBezTo>
                  <a:cubicBezTo>
                    <a:pt x="692" y="5501"/>
                    <a:pt x="1046" y="6029"/>
                    <a:pt x="1474" y="6494"/>
                  </a:cubicBezTo>
                  <a:cubicBezTo>
                    <a:pt x="1896" y="6958"/>
                    <a:pt x="2387" y="7355"/>
                    <a:pt x="2931" y="7677"/>
                  </a:cubicBezTo>
                  <a:cubicBezTo>
                    <a:pt x="3206" y="7830"/>
                    <a:pt x="3496" y="7957"/>
                    <a:pt x="3797" y="8052"/>
                  </a:cubicBezTo>
                  <a:lnTo>
                    <a:pt x="3908" y="8083"/>
                  </a:lnTo>
                  <a:lnTo>
                    <a:pt x="4024" y="8110"/>
                  </a:lnTo>
                  <a:lnTo>
                    <a:pt x="4257" y="8157"/>
                  </a:lnTo>
                  <a:cubicBezTo>
                    <a:pt x="4331" y="8178"/>
                    <a:pt x="4410" y="8184"/>
                    <a:pt x="4489" y="8199"/>
                  </a:cubicBezTo>
                  <a:lnTo>
                    <a:pt x="4721" y="8231"/>
                  </a:lnTo>
                  <a:cubicBezTo>
                    <a:pt x="4902" y="8248"/>
                    <a:pt x="5083" y="8256"/>
                    <a:pt x="5264" y="8256"/>
                  </a:cubicBezTo>
                  <a:cubicBezTo>
                    <a:pt x="5710" y="8256"/>
                    <a:pt x="6157" y="8206"/>
                    <a:pt x="6596" y="8104"/>
                  </a:cubicBezTo>
                  <a:lnTo>
                    <a:pt x="6818" y="8052"/>
                  </a:lnTo>
                  <a:lnTo>
                    <a:pt x="7050" y="7988"/>
                  </a:lnTo>
                  <a:lnTo>
                    <a:pt x="7161" y="7951"/>
                  </a:lnTo>
                  <a:lnTo>
                    <a:pt x="7272" y="7920"/>
                  </a:lnTo>
                  <a:lnTo>
                    <a:pt x="7499" y="7846"/>
                  </a:lnTo>
                  <a:cubicBezTo>
                    <a:pt x="7789" y="7740"/>
                    <a:pt x="8080" y="7624"/>
                    <a:pt x="8370" y="7497"/>
                  </a:cubicBezTo>
                  <a:cubicBezTo>
                    <a:pt x="8935" y="7238"/>
                    <a:pt x="9490" y="6948"/>
                    <a:pt x="10028" y="6626"/>
                  </a:cubicBezTo>
                  <a:cubicBezTo>
                    <a:pt x="10567" y="6314"/>
                    <a:pt x="11100" y="5987"/>
                    <a:pt x="11628" y="5654"/>
                  </a:cubicBezTo>
                  <a:cubicBezTo>
                    <a:pt x="12695" y="5005"/>
                    <a:pt x="13756" y="4334"/>
                    <a:pt x="14923" y="3896"/>
                  </a:cubicBezTo>
                  <a:cubicBezTo>
                    <a:pt x="15509" y="3674"/>
                    <a:pt x="16111" y="3510"/>
                    <a:pt x="16724" y="3399"/>
                  </a:cubicBezTo>
                  <a:cubicBezTo>
                    <a:pt x="17113" y="3326"/>
                    <a:pt x="17506" y="3288"/>
                    <a:pt x="17901" y="3288"/>
                  </a:cubicBezTo>
                  <a:cubicBezTo>
                    <a:pt x="18128" y="3288"/>
                    <a:pt x="18355" y="3300"/>
                    <a:pt x="18583" y="3326"/>
                  </a:cubicBezTo>
                  <a:cubicBezTo>
                    <a:pt x="18889" y="3362"/>
                    <a:pt x="19190" y="3447"/>
                    <a:pt x="19480" y="3568"/>
                  </a:cubicBezTo>
                  <a:cubicBezTo>
                    <a:pt x="19549" y="3600"/>
                    <a:pt x="19618" y="3632"/>
                    <a:pt x="19681" y="3674"/>
                  </a:cubicBezTo>
                  <a:lnTo>
                    <a:pt x="19882" y="3801"/>
                  </a:lnTo>
                  <a:cubicBezTo>
                    <a:pt x="20008" y="3891"/>
                    <a:pt x="20124" y="3996"/>
                    <a:pt x="20225" y="4112"/>
                  </a:cubicBezTo>
                  <a:cubicBezTo>
                    <a:pt x="20431" y="4345"/>
                    <a:pt x="20579" y="4625"/>
                    <a:pt x="20668" y="4926"/>
                  </a:cubicBezTo>
                  <a:cubicBezTo>
                    <a:pt x="20758" y="5221"/>
                    <a:pt x="20800" y="5527"/>
                    <a:pt x="20800" y="5839"/>
                  </a:cubicBezTo>
                  <a:cubicBezTo>
                    <a:pt x="20806" y="6467"/>
                    <a:pt x="20684" y="7080"/>
                    <a:pt x="20658" y="7708"/>
                  </a:cubicBezTo>
                  <a:cubicBezTo>
                    <a:pt x="20653" y="7861"/>
                    <a:pt x="20647" y="8025"/>
                    <a:pt x="20721" y="8173"/>
                  </a:cubicBezTo>
                  <a:cubicBezTo>
                    <a:pt x="20760" y="8287"/>
                    <a:pt x="20873" y="8357"/>
                    <a:pt x="20989" y="8357"/>
                  </a:cubicBezTo>
                  <a:cubicBezTo>
                    <a:pt x="21029" y="8357"/>
                    <a:pt x="21069" y="8349"/>
                    <a:pt x="21107" y="8331"/>
                  </a:cubicBezTo>
                  <a:cubicBezTo>
                    <a:pt x="21186" y="8290"/>
                    <a:pt x="21254" y="8233"/>
                    <a:pt x="21307" y="8164"/>
                  </a:cubicBezTo>
                  <a:lnTo>
                    <a:pt x="21307" y="8164"/>
                  </a:lnTo>
                  <a:cubicBezTo>
                    <a:pt x="21253" y="8230"/>
                    <a:pt x="21185" y="8283"/>
                    <a:pt x="21107" y="8321"/>
                  </a:cubicBezTo>
                  <a:cubicBezTo>
                    <a:pt x="21068" y="8339"/>
                    <a:pt x="21025" y="8348"/>
                    <a:pt x="20982" y="8348"/>
                  </a:cubicBezTo>
                  <a:cubicBezTo>
                    <a:pt x="20950" y="8348"/>
                    <a:pt x="20917" y="8343"/>
                    <a:pt x="20885" y="8331"/>
                  </a:cubicBezTo>
                  <a:cubicBezTo>
                    <a:pt x="20811" y="8294"/>
                    <a:pt x="20758" y="8236"/>
                    <a:pt x="20726" y="8162"/>
                  </a:cubicBezTo>
                  <a:cubicBezTo>
                    <a:pt x="20653" y="8025"/>
                    <a:pt x="20658" y="7861"/>
                    <a:pt x="20668" y="7708"/>
                  </a:cubicBezTo>
                  <a:cubicBezTo>
                    <a:pt x="20700" y="7091"/>
                    <a:pt x="20816" y="6467"/>
                    <a:pt x="20816" y="5839"/>
                  </a:cubicBezTo>
                  <a:cubicBezTo>
                    <a:pt x="20821" y="5527"/>
                    <a:pt x="20779" y="5216"/>
                    <a:pt x="20695" y="4915"/>
                  </a:cubicBezTo>
                  <a:cubicBezTo>
                    <a:pt x="20600" y="4614"/>
                    <a:pt x="20447" y="4334"/>
                    <a:pt x="20246" y="4091"/>
                  </a:cubicBezTo>
                  <a:cubicBezTo>
                    <a:pt x="20140" y="3970"/>
                    <a:pt x="20024" y="3864"/>
                    <a:pt x="19903" y="3774"/>
                  </a:cubicBezTo>
                  <a:lnTo>
                    <a:pt x="19702" y="3642"/>
                  </a:lnTo>
                  <a:lnTo>
                    <a:pt x="19491" y="3537"/>
                  </a:lnTo>
                  <a:cubicBezTo>
                    <a:pt x="19200" y="3410"/>
                    <a:pt x="18899" y="3326"/>
                    <a:pt x="18588" y="3289"/>
                  </a:cubicBezTo>
                  <a:cubicBezTo>
                    <a:pt x="18352" y="3263"/>
                    <a:pt x="18116" y="3249"/>
                    <a:pt x="17880" y="3249"/>
                  </a:cubicBezTo>
                  <a:cubicBezTo>
                    <a:pt x="17491" y="3249"/>
                    <a:pt x="17103" y="3285"/>
                    <a:pt x="16719" y="3357"/>
                  </a:cubicBezTo>
                  <a:cubicBezTo>
                    <a:pt x="16101" y="3463"/>
                    <a:pt x="15494" y="3627"/>
                    <a:pt x="14913" y="3848"/>
                  </a:cubicBezTo>
                  <a:cubicBezTo>
                    <a:pt x="13735" y="4297"/>
                    <a:pt x="12668" y="4962"/>
                    <a:pt x="11602" y="5612"/>
                  </a:cubicBezTo>
                  <a:cubicBezTo>
                    <a:pt x="11068" y="5939"/>
                    <a:pt x="10540" y="6272"/>
                    <a:pt x="10002" y="6578"/>
                  </a:cubicBezTo>
                  <a:cubicBezTo>
                    <a:pt x="9463" y="6895"/>
                    <a:pt x="8909" y="7180"/>
                    <a:pt x="8344" y="7439"/>
                  </a:cubicBezTo>
                  <a:cubicBezTo>
                    <a:pt x="8059" y="7571"/>
                    <a:pt x="7768" y="7682"/>
                    <a:pt x="7472" y="7788"/>
                  </a:cubicBezTo>
                  <a:lnTo>
                    <a:pt x="7256" y="7861"/>
                  </a:lnTo>
                  <a:lnTo>
                    <a:pt x="7140" y="7893"/>
                  </a:lnTo>
                  <a:lnTo>
                    <a:pt x="7029" y="7925"/>
                  </a:lnTo>
                  <a:lnTo>
                    <a:pt x="6807" y="7988"/>
                  </a:lnTo>
                  <a:lnTo>
                    <a:pt x="6580" y="8041"/>
                  </a:lnTo>
                  <a:cubicBezTo>
                    <a:pt x="6150" y="8138"/>
                    <a:pt x="5709" y="8188"/>
                    <a:pt x="5269" y="8188"/>
                  </a:cubicBezTo>
                  <a:cubicBezTo>
                    <a:pt x="5088" y="8188"/>
                    <a:pt x="4907" y="8179"/>
                    <a:pt x="4727" y="8162"/>
                  </a:cubicBezTo>
                  <a:lnTo>
                    <a:pt x="4494" y="8131"/>
                  </a:lnTo>
                  <a:lnTo>
                    <a:pt x="4262" y="8094"/>
                  </a:lnTo>
                  <a:lnTo>
                    <a:pt x="4040" y="8046"/>
                  </a:lnTo>
                  <a:lnTo>
                    <a:pt x="3929" y="8020"/>
                  </a:lnTo>
                  <a:lnTo>
                    <a:pt x="3813" y="7988"/>
                  </a:lnTo>
                  <a:cubicBezTo>
                    <a:pt x="3517" y="7893"/>
                    <a:pt x="3232" y="7766"/>
                    <a:pt x="2963" y="7619"/>
                  </a:cubicBezTo>
                  <a:cubicBezTo>
                    <a:pt x="1891" y="6969"/>
                    <a:pt x="1036" y="6029"/>
                    <a:pt x="486" y="4904"/>
                  </a:cubicBezTo>
                  <a:cubicBezTo>
                    <a:pt x="233" y="4345"/>
                    <a:pt x="59" y="3727"/>
                    <a:pt x="90" y="3114"/>
                  </a:cubicBezTo>
                  <a:cubicBezTo>
                    <a:pt x="112" y="2808"/>
                    <a:pt x="185" y="2507"/>
                    <a:pt x="312" y="2222"/>
                  </a:cubicBezTo>
                  <a:cubicBezTo>
                    <a:pt x="444" y="1947"/>
                    <a:pt x="624" y="1694"/>
                    <a:pt x="851" y="1483"/>
                  </a:cubicBezTo>
                  <a:cubicBezTo>
                    <a:pt x="967" y="1382"/>
                    <a:pt x="1088" y="1287"/>
                    <a:pt x="1215" y="1203"/>
                  </a:cubicBezTo>
                  <a:lnTo>
                    <a:pt x="1411" y="1076"/>
                  </a:lnTo>
                  <a:lnTo>
                    <a:pt x="1616" y="970"/>
                  </a:lnTo>
                  <a:cubicBezTo>
                    <a:pt x="1891" y="823"/>
                    <a:pt x="2181" y="728"/>
                    <a:pt x="2488" y="680"/>
                  </a:cubicBezTo>
                  <a:cubicBezTo>
                    <a:pt x="2576" y="668"/>
                    <a:pt x="2665" y="662"/>
                    <a:pt x="2754" y="662"/>
                  </a:cubicBezTo>
                  <a:cubicBezTo>
                    <a:pt x="2973" y="662"/>
                    <a:pt x="3191" y="698"/>
                    <a:pt x="3401" y="770"/>
                  </a:cubicBezTo>
                  <a:cubicBezTo>
                    <a:pt x="3686" y="881"/>
                    <a:pt x="3961" y="1034"/>
                    <a:pt x="4199" y="1234"/>
                  </a:cubicBezTo>
                  <a:cubicBezTo>
                    <a:pt x="4679" y="1625"/>
                    <a:pt x="5075" y="2106"/>
                    <a:pt x="5476" y="2581"/>
                  </a:cubicBezTo>
                  <a:cubicBezTo>
                    <a:pt x="5677" y="2819"/>
                    <a:pt x="5883" y="3062"/>
                    <a:pt x="6094" y="3294"/>
                  </a:cubicBezTo>
                  <a:cubicBezTo>
                    <a:pt x="6306" y="3526"/>
                    <a:pt x="6538" y="3737"/>
                    <a:pt x="6786" y="3928"/>
                  </a:cubicBezTo>
                  <a:cubicBezTo>
                    <a:pt x="7045" y="4107"/>
                    <a:pt x="7325" y="4255"/>
                    <a:pt x="7626" y="4355"/>
                  </a:cubicBezTo>
                  <a:cubicBezTo>
                    <a:pt x="7927" y="4450"/>
                    <a:pt x="8238" y="4498"/>
                    <a:pt x="8555" y="4503"/>
                  </a:cubicBezTo>
                  <a:cubicBezTo>
                    <a:pt x="8575" y="4503"/>
                    <a:pt x="8595" y="4504"/>
                    <a:pt x="8615" y="4504"/>
                  </a:cubicBezTo>
                  <a:cubicBezTo>
                    <a:pt x="8911" y="4504"/>
                    <a:pt x="9203" y="4467"/>
                    <a:pt x="9490" y="4397"/>
                  </a:cubicBezTo>
                  <a:cubicBezTo>
                    <a:pt x="9796" y="4318"/>
                    <a:pt x="10092" y="4207"/>
                    <a:pt x="10377" y="4070"/>
                  </a:cubicBezTo>
                  <a:cubicBezTo>
                    <a:pt x="10651" y="3922"/>
                    <a:pt x="10921" y="3753"/>
                    <a:pt x="11169" y="3563"/>
                  </a:cubicBezTo>
                  <a:cubicBezTo>
                    <a:pt x="11412" y="3368"/>
                    <a:pt x="11644" y="3157"/>
                    <a:pt x="11861" y="2930"/>
                  </a:cubicBezTo>
                  <a:cubicBezTo>
                    <a:pt x="12299" y="2486"/>
                    <a:pt x="12705" y="2005"/>
                    <a:pt x="13144" y="1562"/>
                  </a:cubicBezTo>
                  <a:cubicBezTo>
                    <a:pt x="13360" y="1340"/>
                    <a:pt x="13587" y="1129"/>
                    <a:pt x="13830" y="928"/>
                  </a:cubicBezTo>
                  <a:cubicBezTo>
                    <a:pt x="13952" y="838"/>
                    <a:pt x="14073" y="738"/>
                    <a:pt x="14205" y="659"/>
                  </a:cubicBezTo>
                  <a:cubicBezTo>
                    <a:pt x="14332" y="569"/>
                    <a:pt x="14464" y="490"/>
                    <a:pt x="14601" y="421"/>
                  </a:cubicBezTo>
                  <a:cubicBezTo>
                    <a:pt x="14675" y="379"/>
                    <a:pt x="14744" y="353"/>
                    <a:pt x="14818" y="321"/>
                  </a:cubicBezTo>
                  <a:lnTo>
                    <a:pt x="14923" y="273"/>
                  </a:lnTo>
                  <a:lnTo>
                    <a:pt x="15029" y="236"/>
                  </a:lnTo>
                  <a:lnTo>
                    <a:pt x="15256" y="163"/>
                  </a:lnTo>
                  <a:lnTo>
                    <a:pt x="15478" y="110"/>
                  </a:lnTo>
                  <a:cubicBezTo>
                    <a:pt x="15631" y="78"/>
                    <a:pt x="15784" y="57"/>
                    <a:pt x="15942" y="46"/>
                  </a:cubicBezTo>
                  <a:cubicBezTo>
                    <a:pt x="16001" y="42"/>
                    <a:pt x="16059" y="41"/>
                    <a:pt x="16118" y="41"/>
                  </a:cubicBezTo>
                  <a:cubicBezTo>
                    <a:pt x="16212" y="41"/>
                    <a:pt x="16307" y="45"/>
                    <a:pt x="16402" y="52"/>
                  </a:cubicBezTo>
                  <a:cubicBezTo>
                    <a:pt x="17020" y="115"/>
                    <a:pt x="17622" y="310"/>
                    <a:pt x="18160" y="627"/>
                  </a:cubicBezTo>
                  <a:cubicBezTo>
                    <a:pt x="18699" y="939"/>
                    <a:pt x="19190" y="1330"/>
                    <a:pt x="19623" y="1784"/>
                  </a:cubicBezTo>
                  <a:cubicBezTo>
                    <a:pt x="20061" y="2227"/>
                    <a:pt x="20431" y="2729"/>
                    <a:pt x="20726" y="3278"/>
                  </a:cubicBezTo>
                  <a:cubicBezTo>
                    <a:pt x="21323" y="4382"/>
                    <a:pt x="21614" y="5628"/>
                    <a:pt x="21555" y="6885"/>
                  </a:cubicBezTo>
                  <a:cubicBezTo>
                    <a:pt x="21619" y="5628"/>
                    <a:pt x="21339" y="4382"/>
                    <a:pt x="20748" y="3273"/>
                  </a:cubicBezTo>
                  <a:cubicBezTo>
                    <a:pt x="20452" y="2718"/>
                    <a:pt x="20077" y="2211"/>
                    <a:pt x="19644" y="1763"/>
                  </a:cubicBezTo>
                  <a:cubicBezTo>
                    <a:pt x="19216" y="1303"/>
                    <a:pt x="18720" y="907"/>
                    <a:pt x="18176" y="596"/>
                  </a:cubicBezTo>
                  <a:cubicBezTo>
                    <a:pt x="17637" y="273"/>
                    <a:pt x="17035" y="73"/>
                    <a:pt x="16407" y="15"/>
                  </a:cubicBezTo>
                  <a:cubicBezTo>
                    <a:pt x="16307" y="5"/>
                    <a:pt x="16206" y="1"/>
                    <a:pt x="1610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7" name="Google Shape;3667;p67"/>
          <p:cNvGrpSpPr/>
          <p:nvPr/>
        </p:nvGrpSpPr>
        <p:grpSpPr>
          <a:xfrm>
            <a:off x="5131171" y="4064384"/>
            <a:ext cx="604951" cy="591734"/>
            <a:chOff x="6816280" y="3178227"/>
            <a:chExt cx="1614496" cy="1579642"/>
          </a:xfrm>
        </p:grpSpPr>
        <p:sp>
          <p:nvSpPr>
            <p:cNvPr id="3668" name="Google Shape;3668;p67"/>
            <p:cNvSpPr/>
            <p:nvPr/>
          </p:nvSpPr>
          <p:spPr>
            <a:xfrm>
              <a:off x="6833698" y="3178227"/>
              <a:ext cx="1579520" cy="1579528"/>
            </a:xfrm>
            <a:custGeom>
              <a:avLst/>
              <a:gdLst/>
              <a:ahLst/>
              <a:cxnLst/>
              <a:rect l="l" t="t" r="r" b="b"/>
              <a:pathLst>
                <a:path w="209416" h="209417" extrusionOk="0">
                  <a:moveTo>
                    <a:pt x="104711" y="1"/>
                  </a:moveTo>
                  <a:cubicBezTo>
                    <a:pt x="76937" y="1"/>
                    <a:pt x="50306" y="11036"/>
                    <a:pt x="30668" y="30669"/>
                  </a:cubicBezTo>
                  <a:cubicBezTo>
                    <a:pt x="11036" y="50306"/>
                    <a:pt x="1" y="76937"/>
                    <a:pt x="1" y="104711"/>
                  </a:cubicBezTo>
                  <a:cubicBezTo>
                    <a:pt x="1" y="132480"/>
                    <a:pt x="11036" y="159110"/>
                    <a:pt x="30668" y="178748"/>
                  </a:cubicBezTo>
                  <a:cubicBezTo>
                    <a:pt x="50306" y="198386"/>
                    <a:pt x="76937" y="209416"/>
                    <a:pt x="104711" y="209416"/>
                  </a:cubicBezTo>
                  <a:cubicBezTo>
                    <a:pt x="132480" y="209416"/>
                    <a:pt x="159110" y="198386"/>
                    <a:pt x="178748" y="178748"/>
                  </a:cubicBezTo>
                  <a:cubicBezTo>
                    <a:pt x="198385" y="159110"/>
                    <a:pt x="209415" y="132480"/>
                    <a:pt x="209415" y="104711"/>
                  </a:cubicBezTo>
                  <a:cubicBezTo>
                    <a:pt x="209415" y="76937"/>
                    <a:pt x="198385" y="50306"/>
                    <a:pt x="178748" y="30669"/>
                  </a:cubicBezTo>
                  <a:cubicBezTo>
                    <a:pt x="159110" y="11036"/>
                    <a:pt x="132480" y="1"/>
                    <a:pt x="1047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67"/>
            <p:cNvSpPr/>
            <p:nvPr/>
          </p:nvSpPr>
          <p:spPr>
            <a:xfrm>
              <a:off x="6921672" y="3553294"/>
              <a:ext cx="1504653" cy="1204575"/>
            </a:xfrm>
            <a:custGeom>
              <a:avLst/>
              <a:gdLst/>
              <a:ahLst/>
              <a:cxnLst/>
              <a:rect l="l" t="t" r="r" b="b"/>
              <a:pathLst>
                <a:path w="199490" h="159705" extrusionOk="0">
                  <a:moveTo>
                    <a:pt x="182157" y="1"/>
                  </a:moveTo>
                  <a:cubicBezTo>
                    <a:pt x="175060" y="38037"/>
                    <a:pt x="150124" y="115112"/>
                    <a:pt x="64617" y="115112"/>
                  </a:cubicBezTo>
                  <a:cubicBezTo>
                    <a:pt x="46072" y="115112"/>
                    <a:pt x="24679" y="111486"/>
                    <a:pt x="0" y="103051"/>
                  </a:cubicBezTo>
                  <a:lnTo>
                    <a:pt x="0" y="103051"/>
                  </a:lnTo>
                  <a:cubicBezTo>
                    <a:pt x="15859" y="133669"/>
                    <a:pt x="46487" y="155830"/>
                    <a:pt x="83374" y="159251"/>
                  </a:cubicBezTo>
                  <a:cubicBezTo>
                    <a:pt x="86661" y="159555"/>
                    <a:pt x="89926" y="159705"/>
                    <a:pt x="93163" y="159705"/>
                  </a:cubicBezTo>
                  <a:cubicBezTo>
                    <a:pt x="146632" y="159705"/>
                    <a:pt x="192269" y="118954"/>
                    <a:pt x="197303" y="64656"/>
                  </a:cubicBezTo>
                  <a:cubicBezTo>
                    <a:pt x="199490" y="41116"/>
                    <a:pt x="193703" y="18674"/>
                    <a:pt x="182157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0" name="Google Shape;3670;p67"/>
            <p:cNvSpPr/>
            <p:nvPr/>
          </p:nvSpPr>
          <p:spPr>
            <a:xfrm>
              <a:off x="6816280" y="3183430"/>
              <a:ext cx="1614496" cy="1569202"/>
            </a:xfrm>
            <a:custGeom>
              <a:avLst/>
              <a:gdLst/>
              <a:ahLst/>
              <a:cxnLst/>
              <a:rect l="l" t="t" r="r" b="b"/>
              <a:pathLst>
                <a:path w="214053" h="208048" extrusionOk="0">
                  <a:moveTo>
                    <a:pt x="94993" y="0"/>
                  </a:moveTo>
                  <a:lnTo>
                    <a:pt x="94993" y="0"/>
                  </a:lnTo>
                  <a:cubicBezTo>
                    <a:pt x="72484" y="2580"/>
                    <a:pt x="51910" y="12376"/>
                    <a:pt x="35889" y="27203"/>
                  </a:cubicBezTo>
                  <a:lnTo>
                    <a:pt x="70611" y="30427"/>
                  </a:lnTo>
                  <a:lnTo>
                    <a:pt x="86946" y="65940"/>
                  </a:lnTo>
                  <a:lnTo>
                    <a:pt x="64370" y="97836"/>
                  </a:lnTo>
                  <a:lnTo>
                    <a:pt x="25431" y="94230"/>
                  </a:lnTo>
                  <a:lnTo>
                    <a:pt x="10862" y="62559"/>
                  </a:lnTo>
                  <a:cubicBezTo>
                    <a:pt x="2086" y="82937"/>
                    <a:pt x="0" y="105574"/>
                    <a:pt x="4913" y="127214"/>
                  </a:cubicBezTo>
                  <a:lnTo>
                    <a:pt x="25094" y="98705"/>
                  </a:lnTo>
                  <a:lnTo>
                    <a:pt x="64028" y="102316"/>
                  </a:lnTo>
                  <a:lnTo>
                    <a:pt x="80346" y="137801"/>
                  </a:lnTo>
                  <a:lnTo>
                    <a:pt x="57753" y="169725"/>
                  </a:lnTo>
                  <a:lnTo>
                    <a:pt x="23003" y="166501"/>
                  </a:lnTo>
                  <a:lnTo>
                    <a:pt x="23003" y="166501"/>
                  </a:lnTo>
                  <a:cubicBezTo>
                    <a:pt x="36029" y="183997"/>
                    <a:pt x="54433" y="197393"/>
                    <a:pt x="76050" y="204061"/>
                  </a:cubicBezTo>
                  <a:lnTo>
                    <a:pt x="61442" y="172294"/>
                  </a:lnTo>
                  <a:lnTo>
                    <a:pt x="84013" y="140414"/>
                  </a:lnTo>
                  <a:lnTo>
                    <a:pt x="122969" y="144026"/>
                  </a:lnTo>
                  <a:lnTo>
                    <a:pt x="139287" y="179499"/>
                  </a:lnTo>
                  <a:lnTo>
                    <a:pt x="119071" y="208048"/>
                  </a:lnTo>
                  <a:cubicBezTo>
                    <a:pt x="141541" y="205468"/>
                    <a:pt x="162098" y="195688"/>
                    <a:pt x="178108" y="180884"/>
                  </a:cubicBezTo>
                  <a:lnTo>
                    <a:pt x="143392" y="177671"/>
                  </a:lnTo>
                  <a:lnTo>
                    <a:pt x="127051" y="142153"/>
                  </a:lnTo>
                  <a:lnTo>
                    <a:pt x="149638" y="110257"/>
                  </a:lnTo>
                  <a:lnTo>
                    <a:pt x="188566" y="113868"/>
                  </a:lnTo>
                  <a:lnTo>
                    <a:pt x="203146" y="145557"/>
                  </a:lnTo>
                  <a:cubicBezTo>
                    <a:pt x="211955" y="125162"/>
                    <a:pt x="214053" y="102490"/>
                    <a:pt x="209135" y="80828"/>
                  </a:cubicBezTo>
                  <a:lnTo>
                    <a:pt x="209135" y="80828"/>
                  </a:lnTo>
                  <a:lnTo>
                    <a:pt x="188903" y="109388"/>
                  </a:lnTo>
                  <a:lnTo>
                    <a:pt x="150020" y="105788"/>
                  </a:lnTo>
                  <a:lnTo>
                    <a:pt x="133685" y="70269"/>
                  </a:lnTo>
                  <a:lnTo>
                    <a:pt x="156278" y="38367"/>
                  </a:lnTo>
                  <a:lnTo>
                    <a:pt x="191078" y="41597"/>
                  </a:lnTo>
                  <a:cubicBezTo>
                    <a:pt x="178052" y="24074"/>
                    <a:pt x="159631" y="10660"/>
                    <a:pt x="137986" y="3987"/>
                  </a:cubicBezTo>
                  <a:lnTo>
                    <a:pt x="137986" y="3987"/>
                  </a:lnTo>
                  <a:lnTo>
                    <a:pt x="152594" y="35738"/>
                  </a:lnTo>
                  <a:lnTo>
                    <a:pt x="129989" y="67678"/>
                  </a:lnTo>
                  <a:lnTo>
                    <a:pt x="91095" y="64067"/>
                  </a:lnTo>
                  <a:lnTo>
                    <a:pt x="74772" y="28565"/>
                  </a:lnTo>
                  <a:lnTo>
                    <a:pt x="94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Szövegdoboz 1">
            <a:extLst>
              <a:ext uri="{FF2B5EF4-FFF2-40B4-BE49-F238E27FC236}">
                <a16:creationId xmlns:a16="http://schemas.microsoft.com/office/drawing/2014/main" id="{C2468A56-78F7-60A2-0E96-5FDE2EA31BC9}"/>
              </a:ext>
            </a:extLst>
          </p:cNvPr>
          <p:cNvSpPr txBox="1"/>
          <p:nvPr/>
        </p:nvSpPr>
        <p:spPr>
          <a:xfrm>
            <a:off x="2369538" y="411215"/>
            <a:ext cx="40374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800" dirty="0" err="1">
                <a:solidFill>
                  <a:schemeClr val="dk2"/>
                </a:solidFill>
                <a:latin typeface="Squada One"/>
                <a:sym typeface="Squada One"/>
              </a:rPr>
              <a:t>Football</a:t>
            </a:r>
            <a:r>
              <a:rPr lang="hu-HU" sz="3800" dirty="0">
                <a:solidFill>
                  <a:schemeClr val="dk2"/>
                </a:solidFill>
                <a:latin typeface="Squada One"/>
                <a:sym typeface="Squada One"/>
              </a:rPr>
              <a:t> versenyek</a:t>
            </a:r>
          </a:p>
        </p:txBody>
      </p:sp>
      <p:sp>
        <p:nvSpPr>
          <p:cNvPr id="5" name="Google Shape;2571;p48">
            <a:extLst>
              <a:ext uri="{FF2B5EF4-FFF2-40B4-BE49-F238E27FC236}">
                <a16:creationId xmlns:a16="http://schemas.microsoft.com/office/drawing/2014/main" id="{465BA7A7-7F3B-5249-20E8-A2B7614E4805}"/>
              </a:ext>
            </a:extLst>
          </p:cNvPr>
          <p:cNvSpPr txBox="1">
            <a:spLocks/>
          </p:cNvSpPr>
          <p:nvPr/>
        </p:nvSpPr>
        <p:spPr>
          <a:xfrm>
            <a:off x="715362" y="1496152"/>
            <a:ext cx="3425841" cy="1786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b="1" dirty="0">
                <a:solidFill>
                  <a:schemeClr val="accent4"/>
                </a:solidFill>
                <a:latin typeface="Söhne"/>
              </a:rPr>
              <a:t>FIFA Világbajnokság</a:t>
            </a:r>
          </a:p>
          <a:p>
            <a:r>
              <a:rPr lang="hu-HU" dirty="0">
                <a:solidFill>
                  <a:schemeClr val="bg2"/>
                </a:solidFill>
                <a:latin typeface="Söhne"/>
              </a:rPr>
              <a:t>Első döntőt 1930-ban rendezték Uruguayban</a:t>
            </a:r>
          </a:p>
          <a:p>
            <a:r>
              <a:rPr lang="hu-HU" dirty="0">
                <a:solidFill>
                  <a:schemeClr val="bg2"/>
                </a:solidFill>
                <a:latin typeface="Söhne"/>
              </a:rPr>
              <a:t>A kupát azóta minden negyedik évben kiadták, kivéve 1942-t és 1946-ot (második világháború miatt)</a:t>
            </a:r>
          </a:p>
        </p:txBody>
      </p:sp>
      <p:sp>
        <p:nvSpPr>
          <p:cNvPr id="6" name="Google Shape;2571;p48">
            <a:extLst>
              <a:ext uri="{FF2B5EF4-FFF2-40B4-BE49-F238E27FC236}">
                <a16:creationId xmlns:a16="http://schemas.microsoft.com/office/drawing/2014/main" id="{E3E993F3-DAA5-5C55-916D-5CA59181A4AA}"/>
              </a:ext>
            </a:extLst>
          </p:cNvPr>
          <p:cNvSpPr txBox="1">
            <a:spLocks/>
          </p:cNvSpPr>
          <p:nvPr/>
        </p:nvSpPr>
        <p:spPr>
          <a:xfrm>
            <a:off x="5002799" y="1498771"/>
            <a:ext cx="3425841" cy="1786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b="1" dirty="0">
                <a:solidFill>
                  <a:schemeClr val="accent4"/>
                </a:solidFill>
                <a:latin typeface="Söhne"/>
              </a:rPr>
              <a:t>UEFA Európa-bajnokság:</a:t>
            </a:r>
          </a:p>
          <a:p>
            <a:r>
              <a:rPr lang="hu-HU" dirty="0">
                <a:solidFill>
                  <a:schemeClr val="bg2"/>
                </a:solidFill>
                <a:latin typeface="Söhne"/>
              </a:rPr>
              <a:t>Első döntőt 1960-ban</a:t>
            </a:r>
            <a:endParaRPr lang="hu-HU" b="1" dirty="0">
              <a:solidFill>
                <a:schemeClr val="accent4"/>
              </a:solidFill>
              <a:latin typeface="Söhne"/>
            </a:endParaRPr>
          </a:p>
          <a:p>
            <a:r>
              <a:rPr lang="hu-HU" dirty="0">
                <a:solidFill>
                  <a:schemeClr val="bg2"/>
                </a:solidFill>
                <a:latin typeface="Söhne"/>
              </a:rPr>
              <a:t>Minden negyedik évben kerül megrendezésre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8" name="Google Shape;3498;p63"/>
          <p:cNvGrpSpPr/>
          <p:nvPr/>
        </p:nvGrpSpPr>
        <p:grpSpPr>
          <a:xfrm>
            <a:off x="5580007" y="1020934"/>
            <a:ext cx="2098385" cy="3587698"/>
            <a:chOff x="2303500" y="238275"/>
            <a:chExt cx="3053975" cy="5221500"/>
          </a:xfrm>
        </p:grpSpPr>
        <p:sp>
          <p:nvSpPr>
            <p:cNvPr id="3499" name="Google Shape;3499;p63"/>
            <p:cNvSpPr/>
            <p:nvPr/>
          </p:nvSpPr>
          <p:spPr>
            <a:xfrm>
              <a:off x="2989225" y="5237275"/>
              <a:ext cx="2108375" cy="222500"/>
            </a:xfrm>
            <a:custGeom>
              <a:avLst/>
              <a:gdLst/>
              <a:ahLst/>
              <a:cxnLst/>
              <a:rect l="l" t="t" r="r" b="b"/>
              <a:pathLst>
                <a:path w="84335" h="8900" extrusionOk="0">
                  <a:moveTo>
                    <a:pt x="42168" y="1"/>
                  </a:moveTo>
                  <a:cubicBezTo>
                    <a:pt x="18866" y="1"/>
                    <a:pt x="0" y="1972"/>
                    <a:pt x="0" y="4436"/>
                  </a:cubicBezTo>
                  <a:cubicBezTo>
                    <a:pt x="0" y="6901"/>
                    <a:pt x="18866" y="8899"/>
                    <a:pt x="42168" y="8899"/>
                  </a:cubicBezTo>
                  <a:cubicBezTo>
                    <a:pt x="65442" y="8899"/>
                    <a:pt x="84335" y="6901"/>
                    <a:pt x="84335" y="4436"/>
                  </a:cubicBezTo>
                  <a:cubicBezTo>
                    <a:pt x="84335" y="1972"/>
                    <a:pt x="65442" y="1"/>
                    <a:pt x="42168" y="1"/>
                  </a:cubicBezTo>
                  <a:close/>
                </a:path>
              </a:pathLst>
            </a:custGeom>
            <a:solidFill>
              <a:srgbClr val="000000">
                <a:alpha val="15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63"/>
            <p:cNvSpPr/>
            <p:nvPr/>
          </p:nvSpPr>
          <p:spPr>
            <a:xfrm>
              <a:off x="4840875" y="1702325"/>
              <a:ext cx="376050" cy="474475"/>
            </a:xfrm>
            <a:custGeom>
              <a:avLst/>
              <a:gdLst/>
              <a:ahLst/>
              <a:cxnLst/>
              <a:rect l="l" t="t" r="r" b="b"/>
              <a:pathLst>
                <a:path w="15042" h="18979" extrusionOk="0">
                  <a:moveTo>
                    <a:pt x="4984" y="1"/>
                  </a:moveTo>
                  <a:lnTo>
                    <a:pt x="2711" y="3177"/>
                  </a:lnTo>
                  <a:lnTo>
                    <a:pt x="1" y="15718"/>
                  </a:lnTo>
                  <a:lnTo>
                    <a:pt x="3615" y="18867"/>
                  </a:lnTo>
                  <a:cubicBezTo>
                    <a:pt x="3918" y="18942"/>
                    <a:pt x="4218" y="18979"/>
                    <a:pt x="4512" y="18979"/>
                  </a:cubicBezTo>
                  <a:cubicBezTo>
                    <a:pt x="10816" y="18979"/>
                    <a:pt x="15042" y="2355"/>
                    <a:pt x="1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63"/>
            <p:cNvSpPr/>
            <p:nvPr/>
          </p:nvSpPr>
          <p:spPr>
            <a:xfrm>
              <a:off x="3290575" y="960000"/>
              <a:ext cx="362675" cy="465125"/>
            </a:xfrm>
            <a:custGeom>
              <a:avLst/>
              <a:gdLst/>
              <a:ahLst/>
              <a:cxnLst/>
              <a:rect l="l" t="t" r="r" b="b"/>
              <a:pathLst>
                <a:path w="14507" h="18605" extrusionOk="0">
                  <a:moveTo>
                    <a:pt x="11787" y="0"/>
                  </a:moveTo>
                  <a:cubicBezTo>
                    <a:pt x="8704" y="0"/>
                    <a:pt x="1" y="15630"/>
                    <a:pt x="2322" y="16934"/>
                  </a:cubicBezTo>
                  <a:lnTo>
                    <a:pt x="7004" y="18604"/>
                  </a:lnTo>
                  <a:cubicBezTo>
                    <a:pt x="7004" y="18604"/>
                    <a:pt x="14506" y="13320"/>
                    <a:pt x="14506" y="13128"/>
                  </a:cubicBezTo>
                  <a:lnTo>
                    <a:pt x="14506" y="5571"/>
                  </a:lnTo>
                  <a:lnTo>
                    <a:pt x="12206" y="122"/>
                  </a:lnTo>
                  <a:cubicBezTo>
                    <a:pt x="12082" y="40"/>
                    <a:pt x="11942" y="0"/>
                    <a:pt x="11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63"/>
            <p:cNvSpPr/>
            <p:nvPr/>
          </p:nvSpPr>
          <p:spPr>
            <a:xfrm>
              <a:off x="4225475" y="3718975"/>
              <a:ext cx="444975" cy="1333975"/>
            </a:xfrm>
            <a:custGeom>
              <a:avLst/>
              <a:gdLst/>
              <a:ahLst/>
              <a:cxnLst/>
              <a:rect l="l" t="t" r="r" b="b"/>
              <a:pathLst>
                <a:path w="17799" h="53359" extrusionOk="0">
                  <a:moveTo>
                    <a:pt x="1" y="1"/>
                  </a:moveTo>
                  <a:lnTo>
                    <a:pt x="1" y="1"/>
                  </a:lnTo>
                  <a:cubicBezTo>
                    <a:pt x="138" y="4710"/>
                    <a:pt x="932" y="9392"/>
                    <a:pt x="2410" y="13910"/>
                  </a:cubicBezTo>
                  <a:cubicBezTo>
                    <a:pt x="1589" y="26561"/>
                    <a:pt x="3697" y="39320"/>
                    <a:pt x="7503" y="52135"/>
                  </a:cubicBezTo>
                  <a:cubicBezTo>
                    <a:pt x="8966" y="52978"/>
                    <a:pt x="10606" y="53358"/>
                    <a:pt x="11990" y="53358"/>
                  </a:cubicBezTo>
                  <a:cubicBezTo>
                    <a:pt x="13483" y="53358"/>
                    <a:pt x="14678" y="52916"/>
                    <a:pt x="15033" y="52135"/>
                  </a:cubicBezTo>
                  <a:cubicBezTo>
                    <a:pt x="16512" y="36774"/>
                    <a:pt x="17799" y="21659"/>
                    <a:pt x="14075" y="13034"/>
                  </a:cubicBezTo>
                  <a:cubicBezTo>
                    <a:pt x="14732" y="8927"/>
                    <a:pt x="15061" y="4765"/>
                    <a:pt x="15061" y="63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7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63"/>
            <p:cNvSpPr/>
            <p:nvPr/>
          </p:nvSpPr>
          <p:spPr>
            <a:xfrm>
              <a:off x="4367875" y="5022325"/>
              <a:ext cx="590775" cy="352775"/>
            </a:xfrm>
            <a:custGeom>
              <a:avLst/>
              <a:gdLst/>
              <a:ahLst/>
              <a:cxnLst/>
              <a:rect l="l" t="t" r="r" b="b"/>
              <a:pathLst>
                <a:path w="23631" h="14111" extrusionOk="0">
                  <a:moveTo>
                    <a:pt x="1807" y="1"/>
                  </a:moveTo>
                  <a:cubicBezTo>
                    <a:pt x="1807" y="1"/>
                    <a:pt x="0" y="6435"/>
                    <a:pt x="876" y="8544"/>
                  </a:cubicBezTo>
                  <a:cubicBezTo>
                    <a:pt x="1689" y="10464"/>
                    <a:pt x="13303" y="14111"/>
                    <a:pt x="18404" y="14111"/>
                  </a:cubicBezTo>
                  <a:cubicBezTo>
                    <a:pt x="18977" y="14111"/>
                    <a:pt x="19468" y="14065"/>
                    <a:pt x="19852" y="13965"/>
                  </a:cubicBezTo>
                  <a:cubicBezTo>
                    <a:pt x="23630" y="12980"/>
                    <a:pt x="22316" y="10022"/>
                    <a:pt x="18702" y="7640"/>
                  </a:cubicBezTo>
                  <a:cubicBezTo>
                    <a:pt x="15115" y="5231"/>
                    <a:pt x="9337" y="1"/>
                    <a:pt x="9337" y="1"/>
                  </a:cubicBezTo>
                  <a:cubicBezTo>
                    <a:pt x="8868" y="524"/>
                    <a:pt x="8010" y="771"/>
                    <a:pt x="6787" y="771"/>
                  </a:cubicBezTo>
                  <a:cubicBezTo>
                    <a:pt x="5515" y="771"/>
                    <a:pt x="3846" y="503"/>
                    <a:pt x="1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63"/>
            <p:cNvSpPr/>
            <p:nvPr/>
          </p:nvSpPr>
          <p:spPr>
            <a:xfrm>
              <a:off x="3486200" y="3718975"/>
              <a:ext cx="510675" cy="1333975"/>
            </a:xfrm>
            <a:custGeom>
              <a:avLst/>
              <a:gdLst/>
              <a:ahLst/>
              <a:cxnLst/>
              <a:rect l="l" t="t" r="r" b="b"/>
              <a:pathLst>
                <a:path w="20427" h="53359" extrusionOk="0">
                  <a:moveTo>
                    <a:pt x="20427" y="1"/>
                  </a:moveTo>
                  <a:lnTo>
                    <a:pt x="3861" y="795"/>
                  </a:lnTo>
                  <a:lnTo>
                    <a:pt x="3697" y="13034"/>
                  </a:lnTo>
                  <a:cubicBezTo>
                    <a:pt x="0" y="21659"/>
                    <a:pt x="1260" y="36774"/>
                    <a:pt x="2766" y="52135"/>
                  </a:cubicBezTo>
                  <a:cubicBezTo>
                    <a:pt x="3107" y="52916"/>
                    <a:pt x="4303" y="53358"/>
                    <a:pt x="5795" y="53358"/>
                  </a:cubicBezTo>
                  <a:cubicBezTo>
                    <a:pt x="7179" y="53358"/>
                    <a:pt x="8819" y="52978"/>
                    <a:pt x="10268" y="52135"/>
                  </a:cubicBezTo>
                  <a:cubicBezTo>
                    <a:pt x="14102" y="39320"/>
                    <a:pt x="16100" y="27355"/>
                    <a:pt x="15279" y="14677"/>
                  </a:cubicBezTo>
                  <a:cubicBezTo>
                    <a:pt x="17908" y="10159"/>
                    <a:pt x="19660" y="5176"/>
                    <a:pt x="20427" y="1"/>
                  </a:cubicBezTo>
                  <a:close/>
                </a:path>
              </a:pathLst>
            </a:custGeom>
            <a:solidFill>
              <a:srgbClr val="D7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63"/>
            <p:cNvSpPr/>
            <p:nvPr/>
          </p:nvSpPr>
          <p:spPr>
            <a:xfrm>
              <a:off x="4279575" y="4187200"/>
              <a:ext cx="377875" cy="865750"/>
            </a:xfrm>
            <a:custGeom>
              <a:avLst/>
              <a:gdLst/>
              <a:ahLst/>
              <a:cxnLst/>
              <a:rect l="l" t="t" r="r" b="b"/>
              <a:pathLst>
                <a:path w="15115" h="34630" extrusionOk="0">
                  <a:moveTo>
                    <a:pt x="55" y="0"/>
                  </a:moveTo>
                  <a:cubicBezTo>
                    <a:pt x="0" y="11090"/>
                    <a:pt x="2026" y="22207"/>
                    <a:pt x="5339" y="33406"/>
                  </a:cubicBezTo>
                  <a:cubicBezTo>
                    <a:pt x="6802" y="34249"/>
                    <a:pt x="8442" y="34629"/>
                    <a:pt x="9826" y="34629"/>
                  </a:cubicBezTo>
                  <a:cubicBezTo>
                    <a:pt x="11319" y="34629"/>
                    <a:pt x="12514" y="34187"/>
                    <a:pt x="12869" y="33406"/>
                  </a:cubicBezTo>
                  <a:cubicBezTo>
                    <a:pt x="14074" y="21002"/>
                    <a:pt x="15115" y="8762"/>
                    <a:pt x="13554" y="0"/>
                  </a:cubicBezTo>
                  <a:lnTo>
                    <a:pt x="13554" y="0"/>
                  </a:lnTo>
                  <a:cubicBezTo>
                    <a:pt x="12587" y="522"/>
                    <a:pt x="10700" y="949"/>
                    <a:pt x="7975" y="949"/>
                  </a:cubicBezTo>
                  <a:cubicBezTo>
                    <a:pt x="5838" y="949"/>
                    <a:pt x="3184" y="686"/>
                    <a:pt x="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63"/>
            <p:cNvSpPr/>
            <p:nvPr/>
          </p:nvSpPr>
          <p:spPr>
            <a:xfrm>
              <a:off x="4282300" y="4239900"/>
              <a:ext cx="349150" cy="71075"/>
            </a:xfrm>
            <a:custGeom>
              <a:avLst/>
              <a:gdLst/>
              <a:ahLst/>
              <a:cxnLst/>
              <a:rect l="l" t="t" r="r" b="b"/>
              <a:pathLst>
                <a:path w="13966" h="2843" extrusionOk="0">
                  <a:moveTo>
                    <a:pt x="1" y="1"/>
                  </a:moveTo>
                  <a:cubicBezTo>
                    <a:pt x="1" y="658"/>
                    <a:pt x="1" y="1315"/>
                    <a:pt x="28" y="1972"/>
                  </a:cubicBezTo>
                  <a:cubicBezTo>
                    <a:pt x="3112" y="2599"/>
                    <a:pt x="5758" y="2842"/>
                    <a:pt x="7929" y="2842"/>
                  </a:cubicBezTo>
                  <a:cubicBezTo>
                    <a:pt x="10790" y="2842"/>
                    <a:pt x="12829" y="2419"/>
                    <a:pt x="13965" y="1890"/>
                  </a:cubicBezTo>
                  <a:lnTo>
                    <a:pt x="13746" y="110"/>
                  </a:lnTo>
                  <a:cubicBezTo>
                    <a:pt x="12488" y="549"/>
                    <a:pt x="10551" y="871"/>
                    <a:pt x="8005" y="871"/>
                  </a:cubicBezTo>
                  <a:cubicBezTo>
                    <a:pt x="5785" y="871"/>
                    <a:pt x="3101" y="62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63"/>
            <p:cNvSpPr/>
            <p:nvPr/>
          </p:nvSpPr>
          <p:spPr>
            <a:xfrm>
              <a:off x="3499200" y="4187200"/>
              <a:ext cx="377875" cy="865750"/>
            </a:xfrm>
            <a:custGeom>
              <a:avLst/>
              <a:gdLst/>
              <a:ahLst/>
              <a:cxnLst/>
              <a:rect l="l" t="t" r="r" b="b"/>
              <a:pathLst>
                <a:path w="15115" h="34630" extrusionOk="0">
                  <a:moveTo>
                    <a:pt x="14896" y="0"/>
                  </a:moveTo>
                  <a:cubicBezTo>
                    <a:pt x="12124" y="591"/>
                    <a:pt x="9420" y="1039"/>
                    <a:pt x="6958" y="1039"/>
                  </a:cubicBezTo>
                  <a:cubicBezTo>
                    <a:pt x="4969" y="1039"/>
                    <a:pt x="3140" y="747"/>
                    <a:pt x="1561" y="0"/>
                  </a:cubicBezTo>
                  <a:lnTo>
                    <a:pt x="1561" y="0"/>
                  </a:lnTo>
                  <a:cubicBezTo>
                    <a:pt x="0" y="8762"/>
                    <a:pt x="1068" y="21002"/>
                    <a:pt x="2246" y="33406"/>
                  </a:cubicBezTo>
                  <a:cubicBezTo>
                    <a:pt x="2587" y="34187"/>
                    <a:pt x="3783" y="34629"/>
                    <a:pt x="5275" y="34629"/>
                  </a:cubicBezTo>
                  <a:cubicBezTo>
                    <a:pt x="6659" y="34629"/>
                    <a:pt x="8299" y="34249"/>
                    <a:pt x="9748" y="33406"/>
                  </a:cubicBezTo>
                  <a:cubicBezTo>
                    <a:pt x="13171" y="21960"/>
                    <a:pt x="15115" y="11199"/>
                    <a:pt x="148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63"/>
            <p:cNvSpPr/>
            <p:nvPr/>
          </p:nvSpPr>
          <p:spPr>
            <a:xfrm>
              <a:off x="3196625" y="5022325"/>
              <a:ext cx="592150" cy="352775"/>
            </a:xfrm>
            <a:custGeom>
              <a:avLst/>
              <a:gdLst/>
              <a:ahLst/>
              <a:cxnLst/>
              <a:rect l="l" t="t" r="r" b="b"/>
              <a:pathLst>
                <a:path w="23686" h="14111" extrusionOk="0">
                  <a:moveTo>
                    <a:pt x="14349" y="1"/>
                  </a:moveTo>
                  <a:cubicBezTo>
                    <a:pt x="14349" y="1"/>
                    <a:pt x="8571" y="5231"/>
                    <a:pt x="4984" y="7640"/>
                  </a:cubicBezTo>
                  <a:cubicBezTo>
                    <a:pt x="1370" y="10022"/>
                    <a:pt x="1" y="12980"/>
                    <a:pt x="3807" y="13965"/>
                  </a:cubicBezTo>
                  <a:cubicBezTo>
                    <a:pt x="4191" y="14065"/>
                    <a:pt x="4682" y="14111"/>
                    <a:pt x="5256" y="14111"/>
                  </a:cubicBezTo>
                  <a:cubicBezTo>
                    <a:pt x="10366" y="14111"/>
                    <a:pt x="22022" y="10464"/>
                    <a:pt x="22809" y="8544"/>
                  </a:cubicBezTo>
                  <a:cubicBezTo>
                    <a:pt x="23686" y="6435"/>
                    <a:pt x="21851" y="1"/>
                    <a:pt x="21851" y="1"/>
                  </a:cubicBezTo>
                  <a:cubicBezTo>
                    <a:pt x="19826" y="503"/>
                    <a:pt x="18158" y="771"/>
                    <a:pt x="16885" y="771"/>
                  </a:cubicBezTo>
                  <a:cubicBezTo>
                    <a:pt x="15662" y="771"/>
                    <a:pt x="14805" y="524"/>
                    <a:pt x="14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3"/>
            <p:cNvSpPr/>
            <p:nvPr/>
          </p:nvSpPr>
          <p:spPr>
            <a:xfrm>
              <a:off x="2613425" y="481800"/>
              <a:ext cx="1006275" cy="858450"/>
            </a:xfrm>
            <a:custGeom>
              <a:avLst/>
              <a:gdLst/>
              <a:ahLst/>
              <a:cxnLst/>
              <a:rect l="l" t="t" r="r" b="b"/>
              <a:pathLst>
                <a:path w="40251" h="34338" extrusionOk="0">
                  <a:moveTo>
                    <a:pt x="4764" y="1"/>
                  </a:moveTo>
                  <a:lnTo>
                    <a:pt x="0" y="7531"/>
                  </a:lnTo>
                  <a:lnTo>
                    <a:pt x="34719" y="34337"/>
                  </a:lnTo>
                  <a:lnTo>
                    <a:pt x="40251" y="20729"/>
                  </a:lnTo>
                  <a:lnTo>
                    <a:pt x="4764" y="1"/>
                  </a:lnTo>
                  <a:close/>
                </a:path>
              </a:pathLst>
            </a:custGeom>
            <a:solidFill>
              <a:srgbClr val="D7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3"/>
            <p:cNvSpPr/>
            <p:nvPr/>
          </p:nvSpPr>
          <p:spPr>
            <a:xfrm>
              <a:off x="2303500" y="238275"/>
              <a:ext cx="511200" cy="437350"/>
            </a:xfrm>
            <a:custGeom>
              <a:avLst/>
              <a:gdLst/>
              <a:ahLst/>
              <a:cxnLst/>
              <a:rect l="l" t="t" r="r" b="b"/>
              <a:pathLst>
                <a:path w="20448" h="17494" extrusionOk="0">
                  <a:moveTo>
                    <a:pt x="3262" y="0"/>
                  </a:moveTo>
                  <a:cubicBezTo>
                    <a:pt x="2346" y="0"/>
                    <a:pt x="1623" y="977"/>
                    <a:pt x="2156" y="1719"/>
                  </a:cubicBezTo>
                  <a:cubicBezTo>
                    <a:pt x="2052" y="1682"/>
                    <a:pt x="1946" y="1665"/>
                    <a:pt x="1842" y="1665"/>
                  </a:cubicBezTo>
                  <a:cubicBezTo>
                    <a:pt x="851" y="1665"/>
                    <a:pt x="0" y="3206"/>
                    <a:pt x="1883" y="4320"/>
                  </a:cubicBezTo>
                  <a:cubicBezTo>
                    <a:pt x="678" y="4485"/>
                    <a:pt x="404" y="6045"/>
                    <a:pt x="2211" y="7086"/>
                  </a:cubicBezTo>
                  <a:cubicBezTo>
                    <a:pt x="1390" y="7195"/>
                    <a:pt x="1034" y="7770"/>
                    <a:pt x="2622" y="9824"/>
                  </a:cubicBezTo>
                  <a:cubicBezTo>
                    <a:pt x="4183" y="11878"/>
                    <a:pt x="8262" y="15985"/>
                    <a:pt x="12123" y="17217"/>
                  </a:cubicBezTo>
                  <a:cubicBezTo>
                    <a:pt x="12827" y="17407"/>
                    <a:pt x="13492" y="17494"/>
                    <a:pt x="14111" y="17494"/>
                  </a:cubicBezTo>
                  <a:cubicBezTo>
                    <a:pt x="18401" y="17494"/>
                    <a:pt x="20447" y="13301"/>
                    <a:pt x="17599" y="10070"/>
                  </a:cubicBezTo>
                  <a:cubicBezTo>
                    <a:pt x="17493" y="6594"/>
                    <a:pt x="14408" y="1080"/>
                    <a:pt x="13626" y="1080"/>
                  </a:cubicBezTo>
                  <a:cubicBezTo>
                    <a:pt x="13608" y="1080"/>
                    <a:pt x="13590" y="1083"/>
                    <a:pt x="13574" y="1089"/>
                  </a:cubicBezTo>
                  <a:cubicBezTo>
                    <a:pt x="11986" y="1719"/>
                    <a:pt x="13629" y="5142"/>
                    <a:pt x="12753" y="5142"/>
                  </a:cubicBezTo>
                  <a:cubicBezTo>
                    <a:pt x="11849" y="5142"/>
                    <a:pt x="5962" y="624"/>
                    <a:pt x="3772" y="104"/>
                  </a:cubicBezTo>
                  <a:cubicBezTo>
                    <a:pt x="3600" y="32"/>
                    <a:pt x="3427" y="0"/>
                    <a:pt x="3262" y="0"/>
                  </a:cubicBezTo>
                  <a:close/>
                </a:path>
              </a:pathLst>
            </a:custGeom>
            <a:solidFill>
              <a:srgbClr val="D7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3"/>
            <p:cNvSpPr/>
            <p:nvPr/>
          </p:nvSpPr>
          <p:spPr>
            <a:xfrm>
              <a:off x="2568925" y="358600"/>
              <a:ext cx="57525" cy="152675"/>
            </a:xfrm>
            <a:custGeom>
              <a:avLst/>
              <a:gdLst/>
              <a:ahLst/>
              <a:cxnLst/>
              <a:rect l="l" t="t" r="r" b="b"/>
              <a:pathLst>
                <a:path w="2301" h="6107" extrusionOk="0">
                  <a:moveTo>
                    <a:pt x="1342" y="0"/>
                  </a:moveTo>
                  <a:lnTo>
                    <a:pt x="1342" y="0"/>
                  </a:lnTo>
                  <a:cubicBezTo>
                    <a:pt x="0" y="2108"/>
                    <a:pt x="657" y="4080"/>
                    <a:pt x="1944" y="6106"/>
                  </a:cubicBezTo>
                  <a:cubicBezTo>
                    <a:pt x="137" y="2246"/>
                    <a:pt x="2300" y="247"/>
                    <a:pt x="2300" y="247"/>
                  </a:cubicBezTo>
                  <a:lnTo>
                    <a:pt x="2300" y="247"/>
                  </a:lnTo>
                  <a:cubicBezTo>
                    <a:pt x="2251" y="276"/>
                    <a:pt x="2198" y="299"/>
                    <a:pt x="2120" y="299"/>
                  </a:cubicBezTo>
                  <a:cubicBezTo>
                    <a:pt x="1981" y="299"/>
                    <a:pt x="1762" y="228"/>
                    <a:pt x="1342" y="0"/>
                  </a:cubicBez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63"/>
            <p:cNvSpPr/>
            <p:nvPr/>
          </p:nvSpPr>
          <p:spPr>
            <a:xfrm>
              <a:off x="2357400" y="281250"/>
              <a:ext cx="150625" cy="97900"/>
            </a:xfrm>
            <a:custGeom>
              <a:avLst/>
              <a:gdLst/>
              <a:ahLst/>
              <a:cxnLst/>
              <a:rect l="l" t="t" r="r" b="b"/>
              <a:pathLst>
                <a:path w="6025" h="3916" extrusionOk="0">
                  <a:moveTo>
                    <a:pt x="0" y="0"/>
                  </a:moveTo>
                  <a:lnTo>
                    <a:pt x="5860" y="3916"/>
                  </a:lnTo>
                  <a:lnTo>
                    <a:pt x="6024" y="3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63"/>
            <p:cNvSpPr/>
            <p:nvPr/>
          </p:nvSpPr>
          <p:spPr>
            <a:xfrm>
              <a:off x="2350550" y="346275"/>
              <a:ext cx="137625" cy="91050"/>
            </a:xfrm>
            <a:custGeom>
              <a:avLst/>
              <a:gdLst/>
              <a:ahLst/>
              <a:cxnLst/>
              <a:rect l="l" t="t" r="r" b="b"/>
              <a:pathLst>
                <a:path w="5505" h="3642" extrusionOk="0">
                  <a:moveTo>
                    <a:pt x="1" y="0"/>
                  </a:moveTo>
                  <a:lnTo>
                    <a:pt x="5340" y="3642"/>
                  </a:lnTo>
                  <a:lnTo>
                    <a:pt x="5504" y="3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63"/>
            <p:cNvSpPr/>
            <p:nvPr/>
          </p:nvSpPr>
          <p:spPr>
            <a:xfrm>
              <a:off x="2356725" y="415400"/>
              <a:ext cx="121850" cy="82175"/>
            </a:xfrm>
            <a:custGeom>
              <a:avLst/>
              <a:gdLst/>
              <a:ahLst/>
              <a:cxnLst/>
              <a:rect l="l" t="t" r="r" b="b"/>
              <a:pathLst>
                <a:path w="4874" h="3287" extrusionOk="0">
                  <a:moveTo>
                    <a:pt x="0" y="1"/>
                  </a:moveTo>
                  <a:lnTo>
                    <a:pt x="4737" y="3287"/>
                  </a:lnTo>
                  <a:lnTo>
                    <a:pt x="4874" y="29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63"/>
            <p:cNvSpPr/>
            <p:nvPr/>
          </p:nvSpPr>
          <p:spPr>
            <a:xfrm>
              <a:off x="2455975" y="336675"/>
              <a:ext cx="72575" cy="206775"/>
            </a:xfrm>
            <a:custGeom>
              <a:avLst/>
              <a:gdLst/>
              <a:ahLst/>
              <a:cxnLst/>
              <a:rect l="l" t="t" r="r" b="b"/>
              <a:pathLst>
                <a:path w="2903" h="8271" extrusionOk="0">
                  <a:moveTo>
                    <a:pt x="2903" y="1"/>
                  </a:moveTo>
                  <a:lnTo>
                    <a:pt x="2903" y="1"/>
                  </a:lnTo>
                  <a:cubicBezTo>
                    <a:pt x="1205" y="1534"/>
                    <a:pt x="0" y="6080"/>
                    <a:pt x="1041" y="8270"/>
                  </a:cubicBezTo>
                  <a:cubicBezTo>
                    <a:pt x="521" y="5614"/>
                    <a:pt x="1725" y="1644"/>
                    <a:pt x="2903" y="1"/>
                  </a:cubicBez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63"/>
            <p:cNvSpPr/>
            <p:nvPr/>
          </p:nvSpPr>
          <p:spPr>
            <a:xfrm>
              <a:off x="2611350" y="666625"/>
              <a:ext cx="80800" cy="28775"/>
            </a:xfrm>
            <a:custGeom>
              <a:avLst/>
              <a:gdLst/>
              <a:ahLst/>
              <a:cxnLst/>
              <a:rect l="l" t="t" r="r" b="b"/>
              <a:pathLst>
                <a:path w="3232" h="1151" extrusionOk="0">
                  <a:moveTo>
                    <a:pt x="3232" y="1"/>
                  </a:moveTo>
                  <a:cubicBezTo>
                    <a:pt x="2650" y="185"/>
                    <a:pt x="2041" y="274"/>
                    <a:pt x="1432" y="274"/>
                  </a:cubicBezTo>
                  <a:cubicBezTo>
                    <a:pt x="952" y="274"/>
                    <a:pt x="471" y="219"/>
                    <a:pt x="1" y="110"/>
                  </a:cubicBezTo>
                  <a:lnTo>
                    <a:pt x="1" y="110"/>
                  </a:lnTo>
                  <a:lnTo>
                    <a:pt x="1178" y="1151"/>
                  </a:lnTo>
                  <a:cubicBezTo>
                    <a:pt x="1945" y="904"/>
                    <a:pt x="2630" y="521"/>
                    <a:pt x="3232" y="1"/>
                  </a:cubicBez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63"/>
            <p:cNvSpPr/>
            <p:nvPr/>
          </p:nvSpPr>
          <p:spPr>
            <a:xfrm>
              <a:off x="3553275" y="2839350"/>
              <a:ext cx="1158950" cy="1008675"/>
            </a:xfrm>
            <a:custGeom>
              <a:avLst/>
              <a:gdLst/>
              <a:ahLst/>
              <a:cxnLst/>
              <a:rect l="l" t="t" r="r" b="b"/>
              <a:pathLst>
                <a:path w="46358" h="40347" extrusionOk="0">
                  <a:moveTo>
                    <a:pt x="5422" y="0"/>
                  </a:moveTo>
                  <a:cubicBezTo>
                    <a:pt x="1014" y="12760"/>
                    <a:pt x="329" y="25219"/>
                    <a:pt x="1" y="37403"/>
                  </a:cubicBezTo>
                  <a:cubicBezTo>
                    <a:pt x="4394" y="39157"/>
                    <a:pt x="9014" y="39875"/>
                    <a:pt x="13769" y="39875"/>
                  </a:cubicBezTo>
                  <a:cubicBezTo>
                    <a:pt x="15623" y="39875"/>
                    <a:pt x="17497" y="39766"/>
                    <a:pt x="19386" y="39567"/>
                  </a:cubicBezTo>
                  <a:lnTo>
                    <a:pt x="22398" y="27464"/>
                  </a:lnTo>
                  <a:lnTo>
                    <a:pt x="23603" y="39868"/>
                  </a:lnTo>
                  <a:cubicBezTo>
                    <a:pt x="26104" y="40207"/>
                    <a:pt x="28534" y="40346"/>
                    <a:pt x="30923" y="40346"/>
                  </a:cubicBezTo>
                  <a:cubicBezTo>
                    <a:pt x="35674" y="40346"/>
                    <a:pt x="40259" y="39794"/>
                    <a:pt x="44906" y="39156"/>
                  </a:cubicBezTo>
                  <a:cubicBezTo>
                    <a:pt x="45536" y="27053"/>
                    <a:pt x="46357" y="14759"/>
                    <a:pt x="43482" y="4272"/>
                  </a:cubicBezTo>
                  <a:lnTo>
                    <a:pt x="5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3"/>
            <p:cNvSpPr/>
            <p:nvPr/>
          </p:nvSpPr>
          <p:spPr>
            <a:xfrm>
              <a:off x="3685400" y="2839350"/>
              <a:ext cx="974100" cy="188300"/>
            </a:xfrm>
            <a:custGeom>
              <a:avLst/>
              <a:gdLst/>
              <a:ahLst/>
              <a:cxnLst/>
              <a:rect l="l" t="t" r="r" b="b"/>
              <a:pathLst>
                <a:path w="38964" h="7532" extrusionOk="0">
                  <a:moveTo>
                    <a:pt x="137" y="0"/>
                  </a:moveTo>
                  <a:lnTo>
                    <a:pt x="0" y="438"/>
                  </a:lnTo>
                  <a:cubicBezTo>
                    <a:pt x="15318" y="7274"/>
                    <a:pt x="35622" y="7532"/>
                    <a:pt x="38594" y="7532"/>
                  </a:cubicBezTo>
                  <a:cubicBezTo>
                    <a:pt x="38837" y="7532"/>
                    <a:pt x="38964" y="7530"/>
                    <a:pt x="38964" y="7530"/>
                  </a:cubicBezTo>
                  <a:cubicBezTo>
                    <a:pt x="38745" y="6435"/>
                    <a:pt x="38471" y="5340"/>
                    <a:pt x="38197" y="4272"/>
                  </a:cubicBezTo>
                  <a:lnTo>
                    <a:pt x="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3"/>
            <p:cNvSpPr/>
            <p:nvPr/>
          </p:nvSpPr>
          <p:spPr>
            <a:xfrm>
              <a:off x="3348600" y="963025"/>
              <a:ext cx="1384149" cy="2001100"/>
            </a:xfrm>
            <a:custGeom>
              <a:avLst/>
              <a:gdLst/>
              <a:ahLst/>
              <a:cxnLst/>
              <a:rect l="l" t="t" r="r" b="b"/>
              <a:pathLst>
                <a:path w="55366" h="80044" extrusionOk="0">
                  <a:moveTo>
                    <a:pt x="9885" y="1"/>
                  </a:moveTo>
                  <a:lnTo>
                    <a:pt x="9885" y="1"/>
                  </a:lnTo>
                  <a:cubicBezTo>
                    <a:pt x="11254" y="3259"/>
                    <a:pt x="5477" y="15800"/>
                    <a:pt x="1" y="16813"/>
                  </a:cubicBezTo>
                  <a:lnTo>
                    <a:pt x="12158" y="28313"/>
                  </a:lnTo>
                  <a:cubicBezTo>
                    <a:pt x="12158" y="28313"/>
                    <a:pt x="12897" y="40964"/>
                    <a:pt x="12842" y="45892"/>
                  </a:cubicBezTo>
                  <a:cubicBezTo>
                    <a:pt x="12760" y="50821"/>
                    <a:pt x="7968" y="73027"/>
                    <a:pt x="7968" y="73027"/>
                  </a:cubicBezTo>
                  <a:cubicBezTo>
                    <a:pt x="20099" y="77721"/>
                    <a:pt x="32229" y="80043"/>
                    <a:pt x="42548" y="80043"/>
                  </a:cubicBezTo>
                  <a:cubicBezTo>
                    <a:pt x="46554" y="80043"/>
                    <a:pt x="50287" y="79693"/>
                    <a:pt x="53640" y="78996"/>
                  </a:cubicBezTo>
                  <a:cubicBezTo>
                    <a:pt x="53640" y="78996"/>
                    <a:pt x="55365" y="19223"/>
                    <a:pt x="53832" y="16621"/>
                  </a:cubicBezTo>
                  <a:cubicBezTo>
                    <a:pt x="52299" y="14020"/>
                    <a:pt x="41647" y="11939"/>
                    <a:pt x="41647" y="11939"/>
                  </a:cubicBezTo>
                  <a:lnTo>
                    <a:pt x="27026" y="9146"/>
                  </a:lnTo>
                  <a:lnTo>
                    <a:pt x="9885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0" name="Google Shape;3520;p63"/>
            <p:cNvSpPr/>
            <p:nvPr/>
          </p:nvSpPr>
          <p:spPr>
            <a:xfrm>
              <a:off x="4389100" y="4071500"/>
              <a:ext cx="185525" cy="51125"/>
            </a:xfrm>
            <a:custGeom>
              <a:avLst/>
              <a:gdLst/>
              <a:ahLst/>
              <a:cxnLst/>
              <a:rect l="l" t="t" r="r" b="b"/>
              <a:pathLst>
                <a:path w="7421" h="2045" extrusionOk="0">
                  <a:moveTo>
                    <a:pt x="0" y="1"/>
                  </a:moveTo>
                  <a:lnTo>
                    <a:pt x="0" y="1"/>
                  </a:lnTo>
                  <a:cubicBezTo>
                    <a:pt x="1332" y="1373"/>
                    <a:pt x="2886" y="2044"/>
                    <a:pt x="4254" y="2044"/>
                  </a:cubicBezTo>
                  <a:cubicBezTo>
                    <a:pt x="5643" y="2044"/>
                    <a:pt x="6841" y="1353"/>
                    <a:pt x="7420" y="1"/>
                  </a:cubicBezTo>
                  <a:lnTo>
                    <a:pt x="7420" y="1"/>
                  </a:lnTo>
                  <a:cubicBezTo>
                    <a:pt x="6694" y="991"/>
                    <a:pt x="5580" y="1440"/>
                    <a:pt x="4313" y="1440"/>
                  </a:cubicBezTo>
                  <a:cubicBezTo>
                    <a:pt x="2953" y="1440"/>
                    <a:pt x="1418" y="923"/>
                    <a:pt x="0" y="1"/>
                  </a:cubicBez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3"/>
            <p:cNvSpPr/>
            <p:nvPr/>
          </p:nvSpPr>
          <p:spPr>
            <a:xfrm>
              <a:off x="3577925" y="4071500"/>
              <a:ext cx="185525" cy="51125"/>
            </a:xfrm>
            <a:custGeom>
              <a:avLst/>
              <a:gdLst/>
              <a:ahLst/>
              <a:cxnLst/>
              <a:rect l="l" t="t" r="r" b="b"/>
              <a:pathLst>
                <a:path w="7421" h="2045" extrusionOk="0">
                  <a:moveTo>
                    <a:pt x="7421" y="1"/>
                  </a:moveTo>
                  <a:cubicBezTo>
                    <a:pt x="5989" y="923"/>
                    <a:pt x="4454" y="1440"/>
                    <a:pt x="3098" y="1440"/>
                  </a:cubicBezTo>
                  <a:cubicBezTo>
                    <a:pt x="1835" y="1440"/>
                    <a:pt x="726" y="991"/>
                    <a:pt x="0" y="1"/>
                  </a:cubicBezTo>
                  <a:lnTo>
                    <a:pt x="0" y="1"/>
                  </a:lnTo>
                  <a:cubicBezTo>
                    <a:pt x="580" y="1353"/>
                    <a:pt x="1770" y="2044"/>
                    <a:pt x="3156" y="2044"/>
                  </a:cubicBezTo>
                  <a:cubicBezTo>
                    <a:pt x="4521" y="2044"/>
                    <a:pt x="6075" y="1373"/>
                    <a:pt x="7421" y="1"/>
                  </a:cubicBez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3"/>
            <p:cNvSpPr/>
            <p:nvPr/>
          </p:nvSpPr>
          <p:spPr>
            <a:xfrm>
              <a:off x="3972900" y="3156975"/>
              <a:ext cx="140350" cy="481925"/>
            </a:xfrm>
            <a:custGeom>
              <a:avLst/>
              <a:gdLst/>
              <a:ahLst/>
              <a:cxnLst/>
              <a:rect l="l" t="t" r="r" b="b"/>
              <a:pathLst>
                <a:path w="5614" h="19277" extrusionOk="0">
                  <a:moveTo>
                    <a:pt x="0" y="0"/>
                  </a:moveTo>
                  <a:lnTo>
                    <a:pt x="0" y="0"/>
                  </a:lnTo>
                  <a:cubicBezTo>
                    <a:pt x="1287" y="2246"/>
                    <a:pt x="2903" y="4299"/>
                    <a:pt x="4792" y="6079"/>
                  </a:cubicBezTo>
                  <a:lnTo>
                    <a:pt x="4491" y="19277"/>
                  </a:lnTo>
                  <a:lnTo>
                    <a:pt x="5613" y="14759"/>
                  </a:lnTo>
                  <a:lnTo>
                    <a:pt x="5613" y="5504"/>
                  </a:lnTo>
                  <a:cubicBezTo>
                    <a:pt x="3505" y="4217"/>
                    <a:pt x="1643" y="230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3"/>
            <p:cNvSpPr/>
            <p:nvPr/>
          </p:nvSpPr>
          <p:spPr>
            <a:xfrm>
              <a:off x="3633375" y="1470950"/>
              <a:ext cx="102000" cy="231400"/>
            </a:xfrm>
            <a:custGeom>
              <a:avLst/>
              <a:gdLst/>
              <a:ahLst/>
              <a:cxnLst/>
              <a:rect l="l" t="t" r="r" b="b"/>
              <a:pathLst>
                <a:path w="4080" h="9256" extrusionOk="0">
                  <a:moveTo>
                    <a:pt x="1862" y="1"/>
                  </a:moveTo>
                  <a:lnTo>
                    <a:pt x="0" y="7312"/>
                  </a:lnTo>
                  <a:lnTo>
                    <a:pt x="767" y="7996"/>
                  </a:lnTo>
                  <a:lnTo>
                    <a:pt x="822" y="9256"/>
                  </a:lnTo>
                  <a:lnTo>
                    <a:pt x="4080" y="4656"/>
                  </a:lnTo>
                  <a:lnTo>
                    <a:pt x="931" y="7613"/>
                  </a:lnTo>
                  <a:lnTo>
                    <a:pt x="931" y="7613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3"/>
            <p:cNvSpPr/>
            <p:nvPr/>
          </p:nvSpPr>
          <p:spPr>
            <a:xfrm>
              <a:off x="3525900" y="4239900"/>
              <a:ext cx="347075" cy="71075"/>
            </a:xfrm>
            <a:custGeom>
              <a:avLst/>
              <a:gdLst/>
              <a:ahLst/>
              <a:cxnLst/>
              <a:rect l="l" t="t" r="r" b="b"/>
              <a:pathLst>
                <a:path w="13883" h="2843" extrusionOk="0">
                  <a:moveTo>
                    <a:pt x="13883" y="1"/>
                  </a:moveTo>
                  <a:lnTo>
                    <a:pt x="13883" y="1"/>
                  </a:lnTo>
                  <a:cubicBezTo>
                    <a:pt x="10752" y="617"/>
                    <a:pt x="8067" y="860"/>
                    <a:pt x="5851" y="860"/>
                  </a:cubicBezTo>
                  <a:cubicBezTo>
                    <a:pt x="3339" y="860"/>
                    <a:pt x="1431" y="547"/>
                    <a:pt x="165" y="110"/>
                  </a:cubicBezTo>
                  <a:cubicBezTo>
                    <a:pt x="82" y="685"/>
                    <a:pt x="28" y="1288"/>
                    <a:pt x="0" y="1890"/>
                  </a:cubicBezTo>
                  <a:cubicBezTo>
                    <a:pt x="1105" y="2419"/>
                    <a:pt x="3113" y="2842"/>
                    <a:pt x="5953" y="2842"/>
                  </a:cubicBezTo>
                  <a:cubicBezTo>
                    <a:pt x="8108" y="2842"/>
                    <a:pt x="10744" y="2599"/>
                    <a:pt x="13828" y="1972"/>
                  </a:cubicBezTo>
                  <a:cubicBezTo>
                    <a:pt x="13855" y="1315"/>
                    <a:pt x="13855" y="658"/>
                    <a:pt x="138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3"/>
            <p:cNvSpPr/>
            <p:nvPr/>
          </p:nvSpPr>
          <p:spPr>
            <a:xfrm>
              <a:off x="3660750" y="2110325"/>
              <a:ext cx="68475" cy="461400"/>
            </a:xfrm>
            <a:custGeom>
              <a:avLst/>
              <a:gdLst/>
              <a:ahLst/>
              <a:cxnLst/>
              <a:rect l="l" t="t" r="r" b="b"/>
              <a:pathLst>
                <a:path w="2739" h="18456" extrusionOk="0">
                  <a:moveTo>
                    <a:pt x="356" y="0"/>
                  </a:moveTo>
                  <a:lnTo>
                    <a:pt x="0" y="3395"/>
                  </a:lnTo>
                  <a:cubicBezTo>
                    <a:pt x="137" y="8707"/>
                    <a:pt x="1260" y="12897"/>
                    <a:pt x="2739" y="18455"/>
                  </a:cubicBezTo>
                  <a:cubicBezTo>
                    <a:pt x="1534" y="12349"/>
                    <a:pt x="712" y="6188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3"/>
            <p:cNvSpPr/>
            <p:nvPr/>
          </p:nvSpPr>
          <p:spPr>
            <a:xfrm>
              <a:off x="3727825" y="1836500"/>
              <a:ext cx="603800" cy="868700"/>
            </a:xfrm>
            <a:custGeom>
              <a:avLst/>
              <a:gdLst/>
              <a:ahLst/>
              <a:cxnLst/>
              <a:rect l="l" t="t" r="r" b="b"/>
              <a:pathLst>
                <a:path w="24152" h="34748" extrusionOk="0">
                  <a:moveTo>
                    <a:pt x="1" y="1"/>
                  </a:moveTo>
                  <a:lnTo>
                    <a:pt x="1" y="1"/>
                  </a:lnTo>
                  <a:cubicBezTo>
                    <a:pt x="1425" y="18346"/>
                    <a:pt x="10625" y="28751"/>
                    <a:pt x="24151" y="34748"/>
                  </a:cubicBezTo>
                  <a:cubicBezTo>
                    <a:pt x="10543" y="27628"/>
                    <a:pt x="2246" y="1618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3"/>
            <p:cNvSpPr/>
            <p:nvPr/>
          </p:nvSpPr>
          <p:spPr>
            <a:xfrm>
              <a:off x="3797650" y="2044600"/>
              <a:ext cx="698925" cy="592825"/>
            </a:xfrm>
            <a:custGeom>
              <a:avLst/>
              <a:gdLst/>
              <a:ahLst/>
              <a:cxnLst/>
              <a:rect l="l" t="t" r="r" b="b"/>
              <a:pathLst>
                <a:path w="27957" h="23713" extrusionOk="0">
                  <a:moveTo>
                    <a:pt x="1" y="1"/>
                  </a:moveTo>
                  <a:lnTo>
                    <a:pt x="1" y="1"/>
                  </a:lnTo>
                  <a:cubicBezTo>
                    <a:pt x="5888" y="17415"/>
                    <a:pt x="27957" y="23713"/>
                    <a:pt x="27957" y="23713"/>
                  </a:cubicBezTo>
                  <a:cubicBezTo>
                    <a:pt x="27957" y="23713"/>
                    <a:pt x="6161" y="1511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3"/>
            <p:cNvSpPr/>
            <p:nvPr/>
          </p:nvSpPr>
          <p:spPr>
            <a:xfrm>
              <a:off x="4547950" y="1330625"/>
              <a:ext cx="600300" cy="843375"/>
            </a:xfrm>
            <a:custGeom>
              <a:avLst/>
              <a:gdLst/>
              <a:ahLst/>
              <a:cxnLst/>
              <a:rect l="l" t="t" r="r" b="b"/>
              <a:pathLst>
                <a:path w="24012" h="33735" extrusionOk="0">
                  <a:moveTo>
                    <a:pt x="3065" y="1"/>
                  </a:moveTo>
                  <a:cubicBezTo>
                    <a:pt x="3065" y="1"/>
                    <a:pt x="1" y="25303"/>
                    <a:pt x="376" y="25303"/>
                  </a:cubicBezTo>
                  <a:cubicBezTo>
                    <a:pt x="378" y="25303"/>
                    <a:pt x="380" y="25302"/>
                    <a:pt x="382" y="25301"/>
                  </a:cubicBezTo>
                  <a:cubicBezTo>
                    <a:pt x="388" y="25298"/>
                    <a:pt x="396" y="25296"/>
                    <a:pt x="407" y="25296"/>
                  </a:cubicBezTo>
                  <a:cubicBezTo>
                    <a:pt x="1197" y="25296"/>
                    <a:pt x="15332" y="33735"/>
                    <a:pt x="15332" y="33735"/>
                  </a:cubicBezTo>
                  <a:cubicBezTo>
                    <a:pt x="12210" y="28648"/>
                    <a:pt x="18586" y="14856"/>
                    <a:pt x="23745" y="14856"/>
                  </a:cubicBezTo>
                  <a:cubicBezTo>
                    <a:pt x="23834" y="14856"/>
                    <a:pt x="23923" y="14860"/>
                    <a:pt x="24012" y="14869"/>
                  </a:cubicBezTo>
                  <a:cubicBezTo>
                    <a:pt x="17906" y="8790"/>
                    <a:pt x="10814" y="3752"/>
                    <a:pt x="306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3"/>
            <p:cNvSpPr/>
            <p:nvPr/>
          </p:nvSpPr>
          <p:spPr>
            <a:xfrm>
              <a:off x="4416475" y="2968725"/>
              <a:ext cx="243025" cy="218400"/>
            </a:xfrm>
            <a:custGeom>
              <a:avLst/>
              <a:gdLst/>
              <a:ahLst/>
              <a:cxnLst/>
              <a:rect l="l" t="t" r="r" b="b"/>
              <a:pathLst>
                <a:path w="9721" h="8736" extrusionOk="0">
                  <a:moveTo>
                    <a:pt x="0" y="0"/>
                  </a:moveTo>
                  <a:lnTo>
                    <a:pt x="0" y="0"/>
                  </a:lnTo>
                  <a:cubicBezTo>
                    <a:pt x="986" y="5477"/>
                    <a:pt x="4108" y="8516"/>
                    <a:pt x="9721" y="8735"/>
                  </a:cubicBezTo>
                  <a:lnTo>
                    <a:pt x="9721" y="7777"/>
                  </a:lnTo>
                  <a:cubicBezTo>
                    <a:pt x="9581" y="7783"/>
                    <a:pt x="9441" y="7786"/>
                    <a:pt x="9301" y="7786"/>
                  </a:cubicBezTo>
                  <a:cubicBezTo>
                    <a:pt x="5178" y="7786"/>
                    <a:pt x="1219" y="505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3"/>
            <p:cNvSpPr/>
            <p:nvPr/>
          </p:nvSpPr>
          <p:spPr>
            <a:xfrm>
              <a:off x="3622425" y="2867425"/>
              <a:ext cx="169100" cy="209475"/>
            </a:xfrm>
            <a:custGeom>
              <a:avLst/>
              <a:gdLst/>
              <a:ahLst/>
              <a:cxnLst/>
              <a:rect l="l" t="t" r="r" b="b"/>
              <a:pathLst>
                <a:path w="6764" h="8379" extrusionOk="0">
                  <a:moveTo>
                    <a:pt x="6763" y="0"/>
                  </a:moveTo>
                  <a:cubicBezTo>
                    <a:pt x="5735" y="4883"/>
                    <a:pt x="3236" y="7426"/>
                    <a:pt x="737" y="7426"/>
                  </a:cubicBezTo>
                  <a:cubicBezTo>
                    <a:pt x="573" y="7426"/>
                    <a:pt x="410" y="7415"/>
                    <a:pt x="246" y="7393"/>
                  </a:cubicBezTo>
                  <a:lnTo>
                    <a:pt x="0" y="8379"/>
                  </a:lnTo>
                  <a:cubicBezTo>
                    <a:pt x="3560" y="8379"/>
                    <a:pt x="5860" y="5449"/>
                    <a:pt x="6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3"/>
            <p:cNvSpPr/>
            <p:nvPr/>
          </p:nvSpPr>
          <p:spPr>
            <a:xfrm>
              <a:off x="3994800" y="1204000"/>
              <a:ext cx="436875" cy="161975"/>
            </a:xfrm>
            <a:custGeom>
              <a:avLst/>
              <a:gdLst/>
              <a:ahLst/>
              <a:cxnLst/>
              <a:rect l="l" t="t" r="r" b="b"/>
              <a:pathLst>
                <a:path w="17475" h="6479" extrusionOk="0">
                  <a:moveTo>
                    <a:pt x="3889" y="0"/>
                  </a:moveTo>
                  <a:cubicBezTo>
                    <a:pt x="3888" y="0"/>
                    <a:pt x="1" y="5230"/>
                    <a:pt x="7065" y="6243"/>
                  </a:cubicBezTo>
                  <a:cubicBezTo>
                    <a:pt x="8309" y="6407"/>
                    <a:pt x="9406" y="6479"/>
                    <a:pt x="10371" y="6479"/>
                  </a:cubicBezTo>
                  <a:cubicBezTo>
                    <a:pt x="17475" y="6479"/>
                    <a:pt x="17466" y="2574"/>
                    <a:pt x="17032" y="2574"/>
                  </a:cubicBezTo>
                  <a:lnTo>
                    <a:pt x="38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3"/>
            <p:cNvSpPr/>
            <p:nvPr/>
          </p:nvSpPr>
          <p:spPr>
            <a:xfrm>
              <a:off x="4080375" y="1001375"/>
              <a:ext cx="316275" cy="273150"/>
            </a:xfrm>
            <a:custGeom>
              <a:avLst/>
              <a:gdLst/>
              <a:ahLst/>
              <a:cxnLst/>
              <a:rect l="l" t="t" r="r" b="b"/>
              <a:pathLst>
                <a:path w="12651" h="10926" extrusionOk="0">
                  <a:moveTo>
                    <a:pt x="12650" y="0"/>
                  </a:moveTo>
                  <a:lnTo>
                    <a:pt x="0" y="438"/>
                  </a:lnTo>
                  <a:lnTo>
                    <a:pt x="0" y="10925"/>
                  </a:lnTo>
                  <a:lnTo>
                    <a:pt x="12240" y="10925"/>
                  </a:lnTo>
                  <a:lnTo>
                    <a:pt x="12650" y="0"/>
                  </a:lnTo>
                  <a:close/>
                </a:path>
              </a:pathLst>
            </a:custGeom>
            <a:solidFill>
              <a:srgbClr val="C671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3"/>
            <p:cNvSpPr/>
            <p:nvPr/>
          </p:nvSpPr>
          <p:spPr>
            <a:xfrm>
              <a:off x="4080375" y="1001375"/>
              <a:ext cx="325175" cy="335025"/>
            </a:xfrm>
            <a:custGeom>
              <a:avLst/>
              <a:gdLst/>
              <a:ahLst/>
              <a:cxnLst/>
              <a:rect l="l" t="t" r="r" b="b"/>
              <a:pathLst>
                <a:path w="13007" h="13401" extrusionOk="0">
                  <a:moveTo>
                    <a:pt x="12650" y="0"/>
                  </a:moveTo>
                  <a:lnTo>
                    <a:pt x="0" y="438"/>
                  </a:lnTo>
                  <a:lnTo>
                    <a:pt x="0" y="10925"/>
                  </a:lnTo>
                  <a:cubicBezTo>
                    <a:pt x="443" y="12605"/>
                    <a:pt x="3425" y="13401"/>
                    <a:pt x="6425" y="13401"/>
                  </a:cubicBezTo>
                  <a:cubicBezTo>
                    <a:pt x="9538" y="13401"/>
                    <a:pt x="12672" y="12543"/>
                    <a:pt x="13006" y="10925"/>
                  </a:cubicBezTo>
                  <a:lnTo>
                    <a:pt x="12650" y="0"/>
                  </a:lnTo>
                  <a:close/>
                </a:path>
              </a:pathLst>
            </a:custGeom>
            <a:solidFill>
              <a:srgbClr val="D7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3"/>
            <p:cNvSpPr/>
            <p:nvPr/>
          </p:nvSpPr>
          <p:spPr>
            <a:xfrm>
              <a:off x="4080375" y="1001375"/>
              <a:ext cx="316275" cy="223600"/>
            </a:xfrm>
            <a:custGeom>
              <a:avLst/>
              <a:gdLst/>
              <a:ahLst/>
              <a:cxnLst/>
              <a:rect l="l" t="t" r="r" b="b"/>
              <a:pathLst>
                <a:path w="12651" h="8944" extrusionOk="0">
                  <a:moveTo>
                    <a:pt x="12650" y="0"/>
                  </a:moveTo>
                  <a:lnTo>
                    <a:pt x="0" y="438"/>
                  </a:lnTo>
                  <a:lnTo>
                    <a:pt x="0" y="7421"/>
                  </a:lnTo>
                  <a:cubicBezTo>
                    <a:pt x="1106" y="8487"/>
                    <a:pt x="2335" y="8943"/>
                    <a:pt x="3581" y="8943"/>
                  </a:cubicBezTo>
                  <a:cubicBezTo>
                    <a:pt x="6717" y="8943"/>
                    <a:pt x="9956" y="6058"/>
                    <a:pt x="11582" y="2766"/>
                  </a:cubicBezTo>
                  <a:lnTo>
                    <a:pt x="12650" y="0"/>
                  </a:ln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3"/>
            <p:cNvSpPr/>
            <p:nvPr/>
          </p:nvSpPr>
          <p:spPr>
            <a:xfrm>
              <a:off x="4367875" y="934975"/>
              <a:ext cx="116400" cy="103375"/>
            </a:xfrm>
            <a:custGeom>
              <a:avLst/>
              <a:gdLst/>
              <a:ahLst/>
              <a:cxnLst/>
              <a:rect l="l" t="t" r="r" b="b"/>
              <a:pathLst>
                <a:path w="4656" h="4135" extrusionOk="0">
                  <a:moveTo>
                    <a:pt x="2191" y="0"/>
                  </a:moveTo>
                  <a:lnTo>
                    <a:pt x="0" y="3286"/>
                  </a:lnTo>
                  <a:lnTo>
                    <a:pt x="438" y="4135"/>
                  </a:lnTo>
                  <a:cubicBezTo>
                    <a:pt x="438" y="4135"/>
                    <a:pt x="4272" y="2738"/>
                    <a:pt x="4655" y="1041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3"/>
            <p:cNvSpPr/>
            <p:nvPr/>
          </p:nvSpPr>
          <p:spPr>
            <a:xfrm>
              <a:off x="4001650" y="535200"/>
              <a:ext cx="552000" cy="647750"/>
            </a:xfrm>
            <a:custGeom>
              <a:avLst/>
              <a:gdLst/>
              <a:ahLst/>
              <a:cxnLst/>
              <a:rect l="l" t="t" r="r" b="b"/>
              <a:pathLst>
                <a:path w="22080" h="25910" extrusionOk="0">
                  <a:moveTo>
                    <a:pt x="12130" y="1"/>
                  </a:moveTo>
                  <a:cubicBezTo>
                    <a:pt x="12130" y="1"/>
                    <a:pt x="4984" y="137"/>
                    <a:pt x="2492" y="3396"/>
                  </a:cubicBezTo>
                  <a:cubicBezTo>
                    <a:pt x="0" y="6627"/>
                    <a:pt x="1397" y="11638"/>
                    <a:pt x="1397" y="11638"/>
                  </a:cubicBezTo>
                  <a:cubicBezTo>
                    <a:pt x="1397" y="11638"/>
                    <a:pt x="219" y="25630"/>
                    <a:pt x="6982" y="25903"/>
                  </a:cubicBezTo>
                  <a:cubicBezTo>
                    <a:pt x="7088" y="25908"/>
                    <a:pt x="7193" y="25910"/>
                    <a:pt x="7297" y="25910"/>
                  </a:cubicBezTo>
                  <a:cubicBezTo>
                    <a:pt x="13814" y="25910"/>
                    <a:pt x="16785" y="17579"/>
                    <a:pt x="16785" y="17579"/>
                  </a:cubicBezTo>
                  <a:cubicBezTo>
                    <a:pt x="17003" y="17638"/>
                    <a:pt x="17236" y="17667"/>
                    <a:pt x="17478" y="17667"/>
                  </a:cubicBezTo>
                  <a:cubicBezTo>
                    <a:pt x="19488" y="17667"/>
                    <a:pt x="22080" y="15702"/>
                    <a:pt x="21029" y="12842"/>
                  </a:cubicBezTo>
                  <a:cubicBezTo>
                    <a:pt x="20574" y="11563"/>
                    <a:pt x="19852" y="11177"/>
                    <a:pt x="19147" y="11177"/>
                  </a:cubicBezTo>
                  <a:cubicBezTo>
                    <a:pt x="18070" y="11177"/>
                    <a:pt x="17031" y="12076"/>
                    <a:pt x="17031" y="12076"/>
                  </a:cubicBezTo>
                  <a:lnTo>
                    <a:pt x="19523" y="8653"/>
                  </a:lnTo>
                  <a:lnTo>
                    <a:pt x="17415" y="2766"/>
                  </a:lnTo>
                  <a:lnTo>
                    <a:pt x="12130" y="1"/>
                  </a:lnTo>
                  <a:close/>
                </a:path>
              </a:pathLst>
            </a:custGeom>
            <a:solidFill>
              <a:srgbClr val="D7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3"/>
            <p:cNvSpPr/>
            <p:nvPr/>
          </p:nvSpPr>
          <p:spPr>
            <a:xfrm>
              <a:off x="3957825" y="436725"/>
              <a:ext cx="612700" cy="488675"/>
            </a:xfrm>
            <a:custGeom>
              <a:avLst/>
              <a:gdLst/>
              <a:ahLst/>
              <a:cxnLst/>
              <a:rect l="l" t="t" r="r" b="b"/>
              <a:pathLst>
                <a:path w="24508" h="19547" extrusionOk="0">
                  <a:moveTo>
                    <a:pt x="10424" y="0"/>
                  </a:moveTo>
                  <a:cubicBezTo>
                    <a:pt x="7835" y="0"/>
                    <a:pt x="4930" y="967"/>
                    <a:pt x="3889" y="2105"/>
                  </a:cubicBezTo>
                  <a:cubicBezTo>
                    <a:pt x="2739" y="3419"/>
                    <a:pt x="3204" y="4022"/>
                    <a:pt x="1616" y="5665"/>
                  </a:cubicBezTo>
                  <a:cubicBezTo>
                    <a:pt x="1" y="7335"/>
                    <a:pt x="2766" y="12619"/>
                    <a:pt x="2766" y="12619"/>
                  </a:cubicBezTo>
                  <a:cubicBezTo>
                    <a:pt x="2766" y="12619"/>
                    <a:pt x="2903" y="8512"/>
                    <a:pt x="4409" y="7499"/>
                  </a:cubicBezTo>
                  <a:cubicBezTo>
                    <a:pt x="4926" y="7142"/>
                    <a:pt x="5275" y="7017"/>
                    <a:pt x="5594" y="7017"/>
                  </a:cubicBezTo>
                  <a:cubicBezTo>
                    <a:pt x="6204" y="7017"/>
                    <a:pt x="6702" y="7474"/>
                    <a:pt x="8051" y="7636"/>
                  </a:cubicBezTo>
                  <a:cubicBezTo>
                    <a:pt x="8201" y="7652"/>
                    <a:pt x="8347" y="7659"/>
                    <a:pt x="8492" y="7659"/>
                  </a:cubicBezTo>
                  <a:cubicBezTo>
                    <a:pt x="9902" y="7659"/>
                    <a:pt x="11094" y="6969"/>
                    <a:pt x="12638" y="6969"/>
                  </a:cubicBezTo>
                  <a:cubicBezTo>
                    <a:pt x="13107" y="6969"/>
                    <a:pt x="13608" y="7033"/>
                    <a:pt x="14157" y="7198"/>
                  </a:cubicBezTo>
                  <a:cubicBezTo>
                    <a:pt x="16731" y="7937"/>
                    <a:pt x="16758" y="10073"/>
                    <a:pt x="16676" y="11305"/>
                  </a:cubicBezTo>
                  <a:cubicBezTo>
                    <a:pt x="16567" y="12537"/>
                    <a:pt x="17087" y="14317"/>
                    <a:pt x="16868" y="15686"/>
                  </a:cubicBezTo>
                  <a:cubicBezTo>
                    <a:pt x="16265" y="19027"/>
                    <a:pt x="17799" y="19547"/>
                    <a:pt x="17799" y="19547"/>
                  </a:cubicBezTo>
                  <a:cubicBezTo>
                    <a:pt x="17853" y="17931"/>
                    <a:pt x="18127" y="16699"/>
                    <a:pt x="18784" y="16015"/>
                  </a:cubicBezTo>
                  <a:cubicBezTo>
                    <a:pt x="19469" y="15420"/>
                    <a:pt x="20242" y="15116"/>
                    <a:pt x="20906" y="15116"/>
                  </a:cubicBezTo>
                  <a:cubicBezTo>
                    <a:pt x="21465" y="15116"/>
                    <a:pt x="21947" y="15331"/>
                    <a:pt x="22234" y="15768"/>
                  </a:cubicBezTo>
                  <a:cubicBezTo>
                    <a:pt x="22234" y="15768"/>
                    <a:pt x="24507" y="11469"/>
                    <a:pt x="21331" y="8567"/>
                  </a:cubicBezTo>
                  <a:cubicBezTo>
                    <a:pt x="21331" y="8567"/>
                    <a:pt x="20728" y="3693"/>
                    <a:pt x="17799" y="3200"/>
                  </a:cubicBezTo>
                  <a:cubicBezTo>
                    <a:pt x="14842" y="2735"/>
                    <a:pt x="14239" y="380"/>
                    <a:pt x="11419" y="51"/>
                  </a:cubicBezTo>
                  <a:cubicBezTo>
                    <a:pt x="11096" y="17"/>
                    <a:pt x="10763" y="0"/>
                    <a:pt x="10424" y="0"/>
                  </a:cubicBez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3"/>
            <p:cNvSpPr/>
            <p:nvPr/>
          </p:nvSpPr>
          <p:spPr>
            <a:xfrm>
              <a:off x="4708775" y="1808425"/>
              <a:ext cx="37675" cy="256750"/>
            </a:xfrm>
            <a:custGeom>
              <a:avLst/>
              <a:gdLst/>
              <a:ahLst/>
              <a:cxnLst/>
              <a:rect l="l" t="t" r="r" b="b"/>
              <a:pathLst>
                <a:path w="1507" h="10270" extrusionOk="0">
                  <a:moveTo>
                    <a:pt x="0" y="1"/>
                  </a:moveTo>
                  <a:lnTo>
                    <a:pt x="0" y="9448"/>
                  </a:lnTo>
                  <a:lnTo>
                    <a:pt x="1506" y="102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3"/>
            <p:cNvSpPr/>
            <p:nvPr/>
          </p:nvSpPr>
          <p:spPr>
            <a:xfrm>
              <a:off x="4183050" y="1520925"/>
              <a:ext cx="1174425" cy="630000"/>
            </a:xfrm>
            <a:custGeom>
              <a:avLst/>
              <a:gdLst/>
              <a:ahLst/>
              <a:cxnLst/>
              <a:rect l="l" t="t" r="r" b="b"/>
              <a:pathLst>
                <a:path w="46977" h="25200" extrusionOk="0">
                  <a:moveTo>
                    <a:pt x="1999" y="1"/>
                  </a:moveTo>
                  <a:lnTo>
                    <a:pt x="0" y="8681"/>
                  </a:lnTo>
                  <a:lnTo>
                    <a:pt x="32310" y="24343"/>
                  </a:lnTo>
                  <a:cubicBezTo>
                    <a:pt x="33655" y="24936"/>
                    <a:pt x="34913" y="25199"/>
                    <a:pt x="36065" y="25199"/>
                  </a:cubicBezTo>
                  <a:cubicBezTo>
                    <a:pt x="44110" y="25199"/>
                    <a:pt x="46977" y="12380"/>
                    <a:pt x="37923" y="9721"/>
                  </a:cubicBezTo>
                  <a:lnTo>
                    <a:pt x="1999" y="1"/>
                  </a:lnTo>
                  <a:close/>
                </a:path>
              </a:pathLst>
            </a:custGeom>
            <a:solidFill>
              <a:srgbClr val="D7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3"/>
            <p:cNvSpPr/>
            <p:nvPr/>
          </p:nvSpPr>
          <p:spPr>
            <a:xfrm>
              <a:off x="4044775" y="1390150"/>
              <a:ext cx="94475" cy="55500"/>
            </a:xfrm>
            <a:custGeom>
              <a:avLst/>
              <a:gdLst/>
              <a:ahLst/>
              <a:cxnLst/>
              <a:rect l="l" t="t" r="r" b="b"/>
              <a:pathLst>
                <a:path w="3779" h="2220" extrusionOk="0">
                  <a:moveTo>
                    <a:pt x="1823" y="1"/>
                  </a:moveTo>
                  <a:cubicBezTo>
                    <a:pt x="1" y="1"/>
                    <a:pt x="28" y="2220"/>
                    <a:pt x="28" y="2220"/>
                  </a:cubicBezTo>
                  <a:lnTo>
                    <a:pt x="3697" y="2220"/>
                  </a:lnTo>
                  <a:cubicBezTo>
                    <a:pt x="3697" y="2220"/>
                    <a:pt x="3779" y="29"/>
                    <a:pt x="1890" y="2"/>
                  </a:cubicBezTo>
                  <a:cubicBezTo>
                    <a:pt x="1867" y="1"/>
                    <a:pt x="1845" y="1"/>
                    <a:pt x="1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3"/>
            <p:cNvSpPr/>
            <p:nvPr/>
          </p:nvSpPr>
          <p:spPr>
            <a:xfrm>
              <a:off x="3995475" y="1426675"/>
              <a:ext cx="397050" cy="351725"/>
            </a:xfrm>
            <a:custGeom>
              <a:avLst/>
              <a:gdLst/>
              <a:ahLst/>
              <a:cxnLst/>
              <a:rect l="l" t="t" r="r" b="b"/>
              <a:pathLst>
                <a:path w="15882" h="14069" extrusionOk="0">
                  <a:moveTo>
                    <a:pt x="3776" y="0"/>
                  </a:moveTo>
                  <a:cubicBezTo>
                    <a:pt x="3205" y="0"/>
                    <a:pt x="2710" y="83"/>
                    <a:pt x="2109" y="239"/>
                  </a:cubicBezTo>
                  <a:cubicBezTo>
                    <a:pt x="439" y="677"/>
                    <a:pt x="302" y="1772"/>
                    <a:pt x="987" y="3086"/>
                  </a:cubicBezTo>
                  <a:cubicBezTo>
                    <a:pt x="1" y="3661"/>
                    <a:pt x="110" y="5605"/>
                    <a:pt x="1123" y="6153"/>
                  </a:cubicBezTo>
                  <a:cubicBezTo>
                    <a:pt x="384" y="7330"/>
                    <a:pt x="850" y="8316"/>
                    <a:pt x="2054" y="9247"/>
                  </a:cubicBezTo>
                  <a:cubicBezTo>
                    <a:pt x="2191" y="10808"/>
                    <a:pt x="3916" y="11054"/>
                    <a:pt x="5368" y="11739"/>
                  </a:cubicBezTo>
                  <a:cubicBezTo>
                    <a:pt x="5368" y="11739"/>
                    <a:pt x="7290" y="14069"/>
                    <a:pt x="9875" y="14069"/>
                  </a:cubicBezTo>
                  <a:cubicBezTo>
                    <a:pt x="10360" y="14069"/>
                    <a:pt x="10868" y="13987"/>
                    <a:pt x="11391" y="13792"/>
                  </a:cubicBezTo>
                  <a:cubicBezTo>
                    <a:pt x="14705" y="12560"/>
                    <a:pt x="15882" y="8699"/>
                    <a:pt x="15471" y="7495"/>
                  </a:cubicBezTo>
                  <a:cubicBezTo>
                    <a:pt x="15088" y="6345"/>
                    <a:pt x="12870" y="1854"/>
                    <a:pt x="8763" y="896"/>
                  </a:cubicBezTo>
                  <a:cubicBezTo>
                    <a:pt x="6110" y="277"/>
                    <a:pt x="4816" y="0"/>
                    <a:pt x="3776" y="0"/>
                  </a:cubicBezTo>
                  <a:close/>
                </a:path>
              </a:pathLst>
            </a:custGeom>
            <a:solidFill>
              <a:srgbClr val="D7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3"/>
            <p:cNvSpPr/>
            <p:nvPr/>
          </p:nvSpPr>
          <p:spPr>
            <a:xfrm>
              <a:off x="4013275" y="1474050"/>
              <a:ext cx="115725" cy="29800"/>
            </a:xfrm>
            <a:custGeom>
              <a:avLst/>
              <a:gdLst/>
              <a:ahLst/>
              <a:cxnLst/>
              <a:rect l="l" t="t" r="r" b="b"/>
              <a:pathLst>
                <a:path w="4629" h="1192" extrusionOk="0">
                  <a:moveTo>
                    <a:pt x="2304" y="0"/>
                  </a:moveTo>
                  <a:cubicBezTo>
                    <a:pt x="1514" y="0"/>
                    <a:pt x="726" y="178"/>
                    <a:pt x="1" y="534"/>
                  </a:cubicBezTo>
                  <a:cubicBezTo>
                    <a:pt x="83" y="753"/>
                    <a:pt x="165" y="972"/>
                    <a:pt x="275" y="1191"/>
                  </a:cubicBezTo>
                  <a:cubicBezTo>
                    <a:pt x="275" y="1191"/>
                    <a:pt x="1291" y="350"/>
                    <a:pt x="3113" y="350"/>
                  </a:cubicBezTo>
                  <a:cubicBezTo>
                    <a:pt x="3569" y="350"/>
                    <a:pt x="4075" y="403"/>
                    <a:pt x="4628" y="534"/>
                  </a:cubicBezTo>
                  <a:cubicBezTo>
                    <a:pt x="3889" y="178"/>
                    <a:pt x="3095" y="0"/>
                    <a:pt x="2304" y="0"/>
                  </a:cubicBez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3"/>
            <p:cNvSpPr/>
            <p:nvPr/>
          </p:nvSpPr>
          <p:spPr>
            <a:xfrm>
              <a:off x="4009175" y="1537675"/>
              <a:ext cx="119825" cy="42825"/>
            </a:xfrm>
            <a:custGeom>
              <a:avLst/>
              <a:gdLst/>
              <a:ahLst/>
              <a:cxnLst/>
              <a:rect l="l" t="t" r="r" b="b"/>
              <a:pathLst>
                <a:path w="4793" h="1713" extrusionOk="0">
                  <a:moveTo>
                    <a:pt x="3294" y="0"/>
                  </a:moveTo>
                  <a:cubicBezTo>
                    <a:pt x="2330" y="0"/>
                    <a:pt x="1063" y="219"/>
                    <a:pt x="0" y="1138"/>
                  </a:cubicBezTo>
                  <a:cubicBezTo>
                    <a:pt x="110" y="1384"/>
                    <a:pt x="329" y="1603"/>
                    <a:pt x="575" y="1713"/>
                  </a:cubicBezTo>
                  <a:cubicBezTo>
                    <a:pt x="575" y="1713"/>
                    <a:pt x="1260" y="262"/>
                    <a:pt x="4792" y="180"/>
                  </a:cubicBezTo>
                  <a:cubicBezTo>
                    <a:pt x="4792" y="180"/>
                    <a:pt x="4167" y="0"/>
                    <a:pt x="3294" y="0"/>
                  </a:cubicBez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3"/>
            <p:cNvSpPr/>
            <p:nvPr/>
          </p:nvSpPr>
          <p:spPr>
            <a:xfrm>
              <a:off x="4034500" y="1596900"/>
              <a:ext cx="85600" cy="60975"/>
            </a:xfrm>
            <a:custGeom>
              <a:avLst/>
              <a:gdLst/>
              <a:ahLst/>
              <a:cxnLst/>
              <a:rect l="l" t="t" r="r" b="b"/>
              <a:pathLst>
                <a:path w="3424" h="2439" extrusionOk="0">
                  <a:moveTo>
                    <a:pt x="3340" y="0"/>
                  </a:moveTo>
                  <a:cubicBezTo>
                    <a:pt x="1824" y="0"/>
                    <a:pt x="780" y="737"/>
                    <a:pt x="1" y="2027"/>
                  </a:cubicBezTo>
                  <a:lnTo>
                    <a:pt x="493" y="2438"/>
                  </a:lnTo>
                  <a:cubicBezTo>
                    <a:pt x="493" y="2438"/>
                    <a:pt x="904" y="576"/>
                    <a:pt x="3423" y="1"/>
                  </a:cubicBezTo>
                  <a:cubicBezTo>
                    <a:pt x="3395" y="1"/>
                    <a:pt x="3368" y="0"/>
                    <a:pt x="3340" y="0"/>
                  </a:cubicBez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3"/>
            <p:cNvSpPr/>
            <p:nvPr/>
          </p:nvSpPr>
          <p:spPr>
            <a:xfrm>
              <a:off x="4261775" y="1720825"/>
              <a:ext cx="86275" cy="70525"/>
            </a:xfrm>
            <a:custGeom>
              <a:avLst/>
              <a:gdLst/>
              <a:ahLst/>
              <a:cxnLst/>
              <a:rect l="l" t="t" r="r" b="b"/>
              <a:pathLst>
                <a:path w="3451" h="2821" extrusionOk="0">
                  <a:moveTo>
                    <a:pt x="3450" y="0"/>
                  </a:moveTo>
                  <a:cubicBezTo>
                    <a:pt x="2574" y="1123"/>
                    <a:pt x="1342" y="1889"/>
                    <a:pt x="0" y="2245"/>
                  </a:cubicBezTo>
                  <a:lnTo>
                    <a:pt x="1260" y="2820"/>
                  </a:lnTo>
                  <a:cubicBezTo>
                    <a:pt x="2355" y="2218"/>
                    <a:pt x="3149" y="1205"/>
                    <a:pt x="3450" y="0"/>
                  </a:cubicBez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zövegdoboz 1">
            <a:extLst>
              <a:ext uri="{FF2B5EF4-FFF2-40B4-BE49-F238E27FC236}">
                <a16:creationId xmlns:a16="http://schemas.microsoft.com/office/drawing/2014/main" id="{0F910319-1485-9A69-03DC-7438B880D0EB}"/>
              </a:ext>
            </a:extLst>
          </p:cNvPr>
          <p:cNvSpPr txBox="1"/>
          <p:nvPr/>
        </p:nvSpPr>
        <p:spPr>
          <a:xfrm>
            <a:off x="1567647" y="1466856"/>
            <a:ext cx="4219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bg2"/>
                </a:solidFill>
                <a:latin typeface="Franklin Gothic Heavy" panose="020B0903020102020204" pitchFamily="34" charset="0"/>
              </a:rPr>
              <a:t>Köszönjük a figyelmet!</a:t>
            </a:r>
          </a:p>
        </p:txBody>
      </p:sp>
      <p:pic>
        <p:nvPicPr>
          <p:cNvPr id="1032" name="Picture 8" descr="Team Balls Funny Team Boy Gender Reveal Soccer Gif' Men's T-Shirt |  Spreadshirt">
            <a:extLst>
              <a:ext uri="{FF2B5EF4-FFF2-40B4-BE49-F238E27FC236}">
                <a16:creationId xmlns:a16="http://schemas.microsoft.com/office/drawing/2014/main" id="{F921B3A3-EAB8-14AC-141C-55F7A246D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856" y="2118468"/>
            <a:ext cx="257152" cy="25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16ED1B42-D4C1-613F-2B22-7141A4C1A46E}"/>
              </a:ext>
            </a:extLst>
          </p:cNvPr>
          <p:cNvSpPr txBox="1"/>
          <p:nvPr/>
        </p:nvSpPr>
        <p:spPr>
          <a:xfrm>
            <a:off x="715020" y="501889"/>
            <a:ext cx="163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2"/>
                </a:solidFill>
              </a:rPr>
              <a:t>Források</a:t>
            </a:r>
            <a:r>
              <a:rPr lang="hu-HU" dirty="0"/>
              <a:t>: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6D1429D-AA6D-B136-EE8D-2AE754B2249E}"/>
              </a:ext>
            </a:extLst>
          </p:cNvPr>
          <p:cNvSpPr txBox="1"/>
          <p:nvPr/>
        </p:nvSpPr>
        <p:spPr>
          <a:xfrm>
            <a:off x="835335" y="809666"/>
            <a:ext cx="1395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2"/>
                </a:solidFill>
              </a:rPr>
              <a:t>Wikipédia</a:t>
            </a:r>
          </a:p>
          <a:p>
            <a:r>
              <a:rPr lang="hu-HU" dirty="0" err="1">
                <a:solidFill>
                  <a:schemeClr val="bg2"/>
                </a:solidFill>
              </a:rPr>
              <a:t>Prezi</a:t>
            </a:r>
            <a:endParaRPr lang="hu-H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845210"/>
      </p:ext>
    </p:extLst>
  </p:cSld>
  <p:clrMapOvr>
    <a:masterClrMapping/>
  </p:clrMapOvr>
</p:sld>
</file>

<file path=ppt/theme/theme1.xml><?xml version="1.0" encoding="utf-8"?>
<a:theme xmlns:a="http://schemas.openxmlformats.org/drawingml/2006/main" name="Football Field Backgrounds by Slidesgo">
  <a:themeElements>
    <a:clrScheme name="Simple Light">
      <a:dk1>
        <a:srgbClr val="334F86"/>
      </a:dk1>
      <a:lt1>
        <a:srgbClr val="0E0F21"/>
      </a:lt1>
      <a:dk2>
        <a:srgbClr val="FFFFFF"/>
      </a:dk2>
      <a:lt2>
        <a:srgbClr val="000000"/>
      </a:lt2>
      <a:accent1>
        <a:srgbClr val="80BE4B"/>
      </a:accent1>
      <a:accent2>
        <a:srgbClr val="75B23A"/>
      </a:accent2>
      <a:accent3>
        <a:srgbClr val="C43E54"/>
      </a:accent3>
      <a:accent4>
        <a:srgbClr val="FFCD00"/>
      </a:accent4>
      <a:accent5>
        <a:srgbClr val="E2E2E2"/>
      </a:accent5>
      <a:accent6>
        <a:srgbClr val="90919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333</Words>
  <Application>Microsoft Office PowerPoint</Application>
  <PresentationFormat>Diavetítés a képernyőre (16:9 oldalarány)</PresentationFormat>
  <Paragraphs>57</Paragraphs>
  <Slides>8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21" baseType="lpstr">
      <vt:lpstr>Yu Gothic UI Semibold</vt:lpstr>
      <vt:lpstr>Arial</vt:lpstr>
      <vt:lpstr>Bebas Neue</vt:lpstr>
      <vt:lpstr>Franklin Gothic Heavy</vt:lpstr>
      <vt:lpstr>Neue Haas Grotesk Text Pro Extr</vt:lpstr>
      <vt:lpstr>Nunito Light</vt:lpstr>
      <vt:lpstr>Red Hat Text</vt:lpstr>
      <vt:lpstr>Roboto Condensed Light</vt:lpstr>
      <vt:lpstr>Segoe UI Black</vt:lpstr>
      <vt:lpstr>Söhne</vt:lpstr>
      <vt:lpstr>Squada One</vt:lpstr>
      <vt:lpstr>Wingdings</vt:lpstr>
      <vt:lpstr>Football Field Backgrounds by Slidesgo</vt:lpstr>
      <vt:lpstr>FOOTBALL</vt:lpstr>
      <vt:lpstr>PowerPoint-bemutató</vt:lpstr>
      <vt:lpstr>PowerPoint-bemutató</vt:lpstr>
      <vt:lpstr>Egészségre való hatás: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</dc:title>
  <dc:creator>Felhasználó</dc:creator>
  <cp:lastModifiedBy>Moth Mellow</cp:lastModifiedBy>
  <cp:revision>13</cp:revision>
  <dcterms:modified xsi:type="dcterms:W3CDTF">2023-11-20T18:08:58Z</dcterms:modified>
</cp:coreProperties>
</file>