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7" r:id="rId4"/>
    <p:sldId id="258" r:id="rId6"/>
    <p:sldId id="261" r:id="rId7"/>
    <p:sldId id="262" r:id="rId8"/>
    <p:sldId id="264" r:id="rId9"/>
    <p:sldId id="265" r:id="rId10"/>
    <p:sldId id="266" r:id="rId11"/>
    <p:sldId id="260" r:id="rId12"/>
  </p:sldIdLst>
  <p:sldSz cx="12192000" cy="6858000"/>
  <p:notesSz cx="6858000" cy="9144000"/>
  <p:embeddedFontLst>
    <p:embeddedFont>
      <p:font typeface="Calibri" panose="020F0502020204030204"/>
      <p:regular r:id="rId16"/>
    </p:embeddedFont>
    <p:embeddedFont>
      <p:font typeface="Roboto" panose="02000000000000000000"/>
      <p:regular r:id="rId17"/>
    </p:embeddedFont>
    <p:embeddedFont>
      <p:font typeface="Verdana" panose="020B060403050404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7" name="Google Shape;15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5802007ff5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g25802007ff5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5802007ff5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g25802007ff5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5802007ff5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g25802007ff5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5802007ff5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g25802007ff5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5802007ff5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g25802007ff5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5802007ff5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g25802007ff5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2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7" name="Google Shape;177;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39"/>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39"/>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39"/>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9"/>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3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7" name="Shape 67"/>
        <p:cNvGrpSpPr/>
        <p:nvPr/>
      </p:nvGrpSpPr>
      <p:grpSpPr>
        <a:xfrm>
          <a:off x="0" y="0"/>
          <a:ext cx="0" cy="0"/>
          <a:chOff x="0" y="0"/>
          <a:chExt cx="0" cy="0"/>
        </a:xfrm>
      </p:grpSpPr>
      <p:sp>
        <p:nvSpPr>
          <p:cNvPr id="68" name="Google Shape;68;p47"/>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9" name="Google Shape;69;p47"/>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47"/>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Google Shape;71;p47"/>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4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3" name="Shape 73"/>
        <p:cNvGrpSpPr/>
        <p:nvPr/>
      </p:nvGrpSpPr>
      <p:grpSpPr>
        <a:xfrm>
          <a:off x="0" y="0"/>
          <a:ext cx="0" cy="0"/>
          <a:chOff x="0" y="0"/>
          <a:chExt cx="0" cy="0"/>
        </a:xfrm>
      </p:grpSpPr>
      <p:sp>
        <p:nvSpPr>
          <p:cNvPr id="74" name="Google Shape;74;p48"/>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5" name="Google Shape;75;p48"/>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48"/>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48"/>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4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83" name="Shape 83"/>
        <p:cNvGrpSpPr/>
        <p:nvPr/>
      </p:nvGrpSpPr>
      <p:grpSpPr>
        <a:xfrm>
          <a:off x="0" y="0"/>
          <a:ext cx="0" cy="0"/>
          <a:chOff x="0" y="0"/>
          <a:chExt cx="0" cy="0"/>
        </a:xfrm>
      </p:grpSpPr>
      <p:sp>
        <p:nvSpPr>
          <p:cNvPr id="84" name="Google Shape;84;p28"/>
          <p:cNvSpPr txBox="1"/>
          <p:nvPr>
            <p:ph type="title"/>
          </p:nvPr>
        </p:nvSpPr>
        <p:spPr>
          <a:xfrm>
            <a:off x="81115" y="445728"/>
            <a:ext cx="4284408" cy="36051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1800"/>
              <a:buFont typeface="Roboto" panose="02000000000000000000"/>
              <a:buNone/>
              <a:defRPr sz="1800" b="1"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5" name="Google Shape;85;p28"/>
          <p:cNvSpPr txBox="1"/>
          <p:nvPr>
            <p:ph type="body" idx="1"/>
          </p:nvPr>
        </p:nvSpPr>
        <p:spPr>
          <a:xfrm>
            <a:off x="503903" y="1253331"/>
            <a:ext cx="10515600" cy="4351338"/>
          </a:xfrm>
          <a:prstGeom prst="rect">
            <a:avLst/>
          </a:prstGeom>
          <a:noFill/>
          <a:ln>
            <a:noFill/>
          </a:ln>
        </p:spPr>
        <p:txBody>
          <a:bodyPr spcFirstLastPara="1" wrap="square" lIns="91425" tIns="45700" rIns="91425" bIns="45700" anchor="t" anchorCtr="0">
            <a:noAutofit/>
          </a:bodyPr>
          <a:lstStyle>
            <a:lvl1pPr marL="457200" marR="0" lvl="0" indent="-342900" algn="just" rtl="0">
              <a:lnSpc>
                <a:spcPct val="150000"/>
              </a:lnSpc>
              <a:spcBef>
                <a:spcPts val="1000"/>
              </a:spcBef>
              <a:spcAft>
                <a:spcPts val="0"/>
              </a:spcAft>
              <a:buClr>
                <a:schemeClr val="dk1"/>
              </a:buClr>
              <a:buSzPts val="1800"/>
              <a:buFont typeface="Arial" panose="020B0604020202020204"/>
              <a:buChar char="•"/>
              <a:defRPr sz="18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6" name="Shape 86"/>
        <p:cNvGrpSpPr/>
        <p:nvPr/>
      </p:nvGrpSpPr>
      <p:grpSpPr>
        <a:xfrm>
          <a:off x="0" y="0"/>
          <a:ext cx="0" cy="0"/>
          <a:chOff x="0" y="0"/>
          <a:chExt cx="0" cy="0"/>
        </a:xfrm>
      </p:grpSpPr>
      <p:sp>
        <p:nvSpPr>
          <p:cNvPr id="87" name="Google Shape;87;p29"/>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8" name="Google Shape;88;p29"/>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9"/>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30"/>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4" name="Google Shape;94;p30"/>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95" name="Google Shape;95;p30"/>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30"/>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3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98" name="Shape 98"/>
        <p:cNvGrpSpPr/>
        <p:nvPr/>
      </p:nvGrpSpPr>
      <p:grpSpPr>
        <a:xfrm>
          <a:off x="0" y="0"/>
          <a:ext cx="0" cy="0"/>
          <a:chOff x="0" y="0"/>
          <a:chExt cx="0" cy="0"/>
        </a:xfrm>
      </p:grpSpPr>
      <p:sp>
        <p:nvSpPr>
          <p:cNvPr id="99" name="Google Shape;99;p31"/>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0" name="Google Shape;100;p31"/>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31"/>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31"/>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31"/>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3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05" name="Shape 105"/>
        <p:cNvGrpSpPr/>
        <p:nvPr/>
      </p:nvGrpSpPr>
      <p:grpSpPr>
        <a:xfrm>
          <a:off x="0" y="0"/>
          <a:ext cx="0" cy="0"/>
          <a:chOff x="0" y="0"/>
          <a:chExt cx="0" cy="0"/>
        </a:xfrm>
      </p:grpSpPr>
      <p:sp>
        <p:nvSpPr>
          <p:cNvPr id="106" name="Google Shape;106;p32"/>
          <p:cNvSpPr txBox="1"/>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 name="Google Shape;107;p32"/>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32"/>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32"/>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32"/>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32"/>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2" name="Google Shape;112;p32"/>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3" name="Google Shape;113;p3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14" name="Shape 114"/>
        <p:cNvGrpSpPr/>
        <p:nvPr/>
      </p:nvGrpSpPr>
      <p:grpSpPr>
        <a:xfrm>
          <a:off x="0" y="0"/>
          <a:ext cx="0" cy="0"/>
          <a:chOff x="0" y="0"/>
          <a:chExt cx="0" cy="0"/>
        </a:xfrm>
      </p:grpSpPr>
      <p:sp>
        <p:nvSpPr>
          <p:cNvPr id="115" name="Google Shape;115;p33"/>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6" name="Google Shape;116;p33"/>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33"/>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8" name="Google Shape;118;p3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9" name="Shape 119"/>
        <p:cNvGrpSpPr/>
        <p:nvPr/>
      </p:nvGrpSpPr>
      <p:grpSpPr>
        <a:xfrm>
          <a:off x="0" y="0"/>
          <a:ext cx="0" cy="0"/>
          <a:chOff x="0" y="0"/>
          <a:chExt cx="0" cy="0"/>
        </a:xfrm>
      </p:grpSpPr>
      <p:sp>
        <p:nvSpPr>
          <p:cNvPr id="120" name="Google Shape;120;p34"/>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34"/>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3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23" name="Shape 123"/>
        <p:cNvGrpSpPr/>
        <p:nvPr/>
      </p:nvGrpSpPr>
      <p:grpSpPr>
        <a:xfrm>
          <a:off x="0" y="0"/>
          <a:ext cx="0" cy="0"/>
          <a:chOff x="0" y="0"/>
          <a:chExt cx="0" cy="0"/>
        </a:xfrm>
      </p:grpSpPr>
      <p:sp>
        <p:nvSpPr>
          <p:cNvPr id="124" name="Google Shape;124;p3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5" name="Google Shape;125;p35"/>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6" name="Google Shape;126;p35"/>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7" name="Google Shape;127;p35"/>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8" name="Google Shape;128;p35"/>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9" name="Google Shape;129;p3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6" name="Shape 16"/>
        <p:cNvGrpSpPr/>
        <p:nvPr/>
      </p:nvGrpSpPr>
      <p:grpSpPr>
        <a:xfrm>
          <a:off x="0" y="0"/>
          <a:ext cx="0" cy="0"/>
          <a:chOff x="0" y="0"/>
          <a:chExt cx="0" cy="0"/>
        </a:xfrm>
      </p:grpSpPr>
      <p:sp>
        <p:nvSpPr>
          <p:cNvPr id="17" name="Google Shape;17;p26"/>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 name="Google Shape;18;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 name="Google Shape;19;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30" name="Shape 130"/>
        <p:cNvGrpSpPr/>
        <p:nvPr/>
      </p:nvGrpSpPr>
      <p:grpSpPr>
        <a:xfrm>
          <a:off x="0" y="0"/>
          <a:ext cx="0" cy="0"/>
          <a:chOff x="0" y="0"/>
          <a:chExt cx="0" cy="0"/>
        </a:xfrm>
      </p:grpSpPr>
      <p:sp>
        <p:nvSpPr>
          <p:cNvPr id="131" name="Google Shape;131;p3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2" name="Google Shape;132;p36"/>
          <p:cNvSpPr/>
          <p:nvPr>
            <p:ph type="pic" idx="2"/>
          </p:nvPr>
        </p:nvSpPr>
        <p:spPr>
          <a:xfrm>
            <a:off x="5183188" y="987425"/>
            <a:ext cx="6172200" cy="4873625"/>
          </a:xfrm>
          <a:prstGeom prst="rect">
            <a:avLst/>
          </a:prstGeom>
          <a:noFill/>
          <a:ln>
            <a:noFill/>
          </a:ln>
        </p:spPr>
      </p:sp>
      <p:sp>
        <p:nvSpPr>
          <p:cNvPr id="133" name="Google Shape;133;p36"/>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4" name="Google Shape;134;p36"/>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5" name="Google Shape;135;p36"/>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6" name="Google Shape;136;p3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37" name="Shape 137"/>
        <p:cNvGrpSpPr/>
        <p:nvPr/>
      </p:nvGrpSpPr>
      <p:grpSpPr>
        <a:xfrm>
          <a:off x="0" y="0"/>
          <a:ext cx="0" cy="0"/>
          <a:chOff x="0" y="0"/>
          <a:chExt cx="0" cy="0"/>
        </a:xfrm>
      </p:grpSpPr>
      <p:sp>
        <p:nvSpPr>
          <p:cNvPr id="138" name="Google Shape;138;p37"/>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9" name="Google Shape;139;p37"/>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0" name="Google Shape;140;p37"/>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1" name="Google Shape;141;p37"/>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2" name="Google Shape;142;p3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43" name="Shape 143"/>
        <p:cNvGrpSpPr/>
        <p:nvPr/>
      </p:nvGrpSpPr>
      <p:grpSpPr>
        <a:xfrm>
          <a:off x="0" y="0"/>
          <a:ext cx="0" cy="0"/>
          <a:chOff x="0" y="0"/>
          <a:chExt cx="0" cy="0"/>
        </a:xfrm>
      </p:grpSpPr>
      <p:sp>
        <p:nvSpPr>
          <p:cNvPr id="144" name="Google Shape;144;p38"/>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5" name="Google Shape;145;p38"/>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6" name="Google Shape;146;p38"/>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7" name="Google Shape;147;p38"/>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8" name="Google Shape;148;p3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0" name="Shape 20"/>
        <p:cNvGrpSpPr/>
        <p:nvPr/>
      </p:nvGrpSpPr>
      <p:grpSpPr>
        <a:xfrm>
          <a:off x="0" y="0"/>
          <a:ext cx="0" cy="0"/>
          <a:chOff x="0" y="0"/>
          <a:chExt cx="0" cy="0"/>
        </a:xfrm>
      </p:grpSpPr>
      <p:sp>
        <p:nvSpPr>
          <p:cNvPr id="21" name="Google Shape;21;p40"/>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 name="Google Shape;22;p4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 name="Google Shape;23;p40"/>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Google Shape;24;p40"/>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Google Shape;25;p4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6" name="Shape 26"/>
        <p:cNvGrpSpPr/>
        <p:nvPr/>
      </p:nvGrpSpPr>
      <p:grpSpPr>
        <a:xfrm>
          <a:off x="0" y="0"/>
          <a:ext cx="0" cy="0"/>
          <a:chOff x="0" y="0"/>
          <a:chExt cx="0" cy="0"/>
        </a:xfrm>
      </p:grpSpPr>
      <p:sp>
        <p:nvSpPr>
          <p:cNvPr id="27" name="Google Shape;27;p4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 name="Google Shape;28;p4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29" name="Google Shape;29;p41"/>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 name="Google Shape;30;p41"/>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Google Shape;31;p4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2" name="Shape 32"/>
        <p:cNvGrpSpPr/>
        <p:nvPr/>
      </p:nvGrpSpPr>
      <p:grpSpPr>
        <a:xfrm>
          <a:off x="0" y="0"/>
          <a:ext cx="0" cy="0"/>
          <a:chOff x="0" y="0"/>
          <a:chExt cx="0" cy="0"/>
        </a:xfrm>
      </p:grpSpPr>
      <p:sp>
        <p:nvSpPr>
          <p:cNvPr id="33" name="Google Shape;33;p42"/>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 name="Google Shape;34;p4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 name="Google Shape;35;p4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 name="Google Shape;36;p42"/>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 name="Google Shape;37;p42"/>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4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9" name="Shape 39"/>
        <p:cNvGrpSpPr/>
        <p:nvPr/>
      </p:nvGrpSpPr>
      <p:grpSpPr>
        <a:xfrm>
          <a:off x="0" y="0"/>
          <a:ext cx="0" cy="0"/>
          <a:chOff x="0" y="0"/>
          <a:chExt cx="0" cy="0"/>
        </a:xfrm>
      </p:grpSpPr>
      <p:sp>
        <p:nvSpPr>
          <p:cNvPr id="40" name="Google Shape;40;p43"/>
          <p:cNvSpPr txBox="1"/>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 name="Google Shape;41;p4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 name="Google Shape;42;p4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 name="Google Shape;43;p4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4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43"/>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Google Shape;46;p43"/>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7" name="Google Shape;47;p4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8" name="Shape 48"/>
        <p:cNvGrpSpPr/>
        <p:nvPr/>
      </p:nvGrpSpPr>
      <p:grpSpPr>
        <a:xfrm>
          <a:off x="0" y="0"/>
          <a:ext cx="0" cy="0"/>
          <a:chOff x="0" y="0"/>
          <a:chExt cx="0" cy="0"/>
        </a:xfrm>
      </p:grpSpPr>
      <p:sp>
        <p:nvSpPr>
          <p:cNvPr id="49" name="Google Shape;49;p44"/>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 name="Google Shape;50;p44"/>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44"/>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4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3" name="Shape 53"/>
        <p:cNvGrpSpPr/>
        <p:nvPr/>
      </p:nvGrpSpPr>
      <p:grpSpPr>
        <a:xfrm>
          <a:off x="0" y="0"/>
          <a:ext cx="0" cy="0"/>
          <a:chOff x="0" y="0"/>
          <a:chExt cx="0" cy="0"/>
        </a:xfrm>
      </p:grpSpPr>
      <p:sp>
        <p:nvSpPr>
          <p:cNvPr id="54" name="Google Shape;54;p4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45"/>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6" name="Google Shape;56;p45"/>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7" name="Google Shape;57;p45"/>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45"/>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4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0" name="Shape 60"/>
        <p:cNvGrpSpPr/>
        <p:nvPr/>
      </p:nvGrpSpPr>
      <p:grpSpPr>
        <a:xfrm>
          <a:off x="0" y="0"/>
          <a:ext cx="0" cy="0"/>
          <a:chOff x="0" y="0"/>
          <a:chExt cx="0" cy="0"/>
        </a:xfrm>
      </p:grpSpPr>
      <p:sp>
        <p:nvSpPr>
          <p:cNvPr id="61" name="Google Shape;61;p4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2" name="Google Shape;62;p46"/>
          <p:cNvSpPr/>
          <p:nvPr>
            <p:ph type="pic" idx="2"/>
          </p:nvPr>
        </p:nvSpPr>
        <p:spPr>
          <a:xfrm>
            <a:off x="5183188" y="987425"/>
            <a:ext cx="6172200" cy="4873625"/>
          </a:xfrm>
          <a:prstGeom prst="rect">
            <a:avLst/>
          </a:prstGeom>
          <a:noFill/>
          <a:ln>
            <a:noFill/>
          </a:ln>
        </p:spPr>
      </p:sp>
      <p:sp>
        <p:nvSpPr>
          <p:cNvPr id="63" name="Google Shape;63;p46"/>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46"/>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46"/>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4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79"/>
        <p:cNvGrpSpPr/>
        <p:nvPr/>
      </p:nvGrpSpPr>
      <p:grpSpPr>
        <a:xfrm>
          <a:off x="0" y="0"/>
          <a:ext cx="0" cy="0"/>
          <a:chOff x="0" y="0"/>
          <a:chExt cx="0" cy="0"/>
        </a:xfrm>
      </p:grpSpPr>
      <p:pic>
        <p:nvPicPr>
          <p:cNvPr id="80" name="Google Shape;80;p27"/>
          <p:cNvPicPr preferRelativeResize="0"/>
          <p:nvPr/>
        </p:nvPicPr>
        <p:blipFill rotWithShape="1">
          <a:blip r:embed="rId12"/>
          <a:srcRect l="41240" t="9528" r="-23986" b="51129"/>
          <a:stretch>
            <a:fillRect/>
          </a:stretch>
        </p:blipFill>
        <p:spPr>
          <a:xfrm>
            <a:off x="0" y="5433568"/>
            <a:ext cx="5943600" cy="1420833"/>
          </a:xfrm>
          <a:prstGeom prst="rect">
            <a:avLst/>
          </a:prstGeom>
          <a:noFill/>
          <a:ln>
            <a:noFill/>
          </a:ln>
        </p:spPr>
      </p:pic>
      <p:sp>
        <p:nvSpPr>
          <p:cNvPr id="81" name="Google Shape;81;p27"/>
          <p:cNvSpPr txBox="1"/>
          <p:nvPr/>
        </p:nvSpPr>
        <p:spPr>
          <a:xfrm>
            <a:off x="436800" y="311400"/>
            <a:ext cx="1866400" cy="633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665"/>
              <a:buFont typeface="Arial" panose="020B0604020202020204"/>
              <a:buNone/>
            </a:pPr>
            <a:r>
              <a:rPr lang="en-US" sz="2665" b="0" i="0" u="none" strike="noStrike" cap="none">
                <a:solidFill>
                  <a:srgbClr val="FFFFFF"/>
                </a:solidFill>
                <a:latin typeface="Roboto" panose="02000000000000000000"/>
                <a:ea typeface="Roboto" panose="02000000000000000000"/>
                <a:cs typeface="Roboto" panose="02000000000000000000"/>
                <a:sym typeface="Roboto" panose="02000000000000000000"/>
              </a:rPr>
              <a:t>Welcome</a:t>
            </a:r>
            <a:endParaRPr sz="2665" b="0" i="0" u="none" strike="noStrike" cap="none">
              <a:solidFill>
                <a:srgbClr val="FFFFFF"/>
              </a:solidFill>
              <a:latin typeface="Roboto" panose="02000000000000000000"/>
              <a:ea typeface="Roboto" panose="02000000000000000000"/>
              <a:cs typeface="Roboto" panose="02000000000000000000"/>
              <a:sym typeface="Roboto" panose="02000000000000000000"/>
            </a:endParaRPr>
          </a:p>
        </p:txBody>
      </p:sp>
      <p:sp>
        <p:nvSpPr>
          <p:cNvPr id="82" name="Google Shape;82;p27"/>
          <p:cNvSpPr/>
          <p:nvPr/>
        </p:nvSpPr>
        <p:spPr>
          <a:xfrm>
            <a:off x="0" y="311400"/>
            <a:ext cx="4697600" cy="633600"/>
          </a:xfrm>
          <a:prstGeom prst="homePlate">
            <a:avLst>
              <a:gd name="adj" fmla="val 50000"/>
            </a:avLst>
          </a:prstGeom>
          <a:solidFill>
            <a:srgbClr val="274E1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5"/>
              <a:buFont typeface="Arial" panose="020B0604020202020204"/>
              <a:buNone/>
            </a:pPr>
            <a:endParaRPr sz="18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58" name="Shape 158"/>
        <p:cNvGrpSpPr/>
        <p:nvPr/>
      </p:nvGrpSpPr>
      <p:grpSpPr>
        <a:xfrm>
          <a:off x="0" y="0"/>
          <a:ext cx="0" cy="0"/>
          <a:chOff x="0" y="0"/>
          <a:chExt cx="0" cy="0"/>
        </a:xfrm>
      </p:grpSpPr>
      <p:sp>
        <p:nvSpPr>
          <p:cNvPr id="159" name="Google Shape;159;p2"/>
          <p:cNvSpPr txBox="1"/>
          <p:nvPr>
            <p:ph type="title"/>
          </p:nvPr>
        </p:nvSpPr>
        <p:spPr>
          <a:xfrm>
            <a:off x="81115" y="445728"/>
            <a:ext cx="4284408" cy="36051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Font typeface="Roboto" panose="02000000000000000000"/>
              <a:buNone/>
            </a:pPr>
            <a:r>
              <a:rPr lang="en-US"/>
              <a:t>Title: </a:t>
            </a:r>
            <a:r>
              <a:rPr lang="en-GB">
                <a:sym typeface="+mn-ea"/>
              </a:rPr>
              <a:t>FOOD DELIVERY APP</a:t>
            </a:r>
            <a:br>
              <a:rPr lang="en-GB"/>
            </a:br>
            <a:endParaRPr lang="en-US"/>
          </a:p>
        </p:txBody>
      </p:sp>
      <p:sp>
        <p:nvSpPr>
          <p:cNvPr id="160" name="Google Shape;160;p2"/>
          <p:cNvSpPr txBox="1"/>
          <p:nvPr>
            <p:ph type="body" idx="1"/>
          </p:nvPr>
        </p:nvSpPr>
        <p:spPr>
          <a:xfrm>
            <a:off x="503903" y="1253331"/>
            <a:ext cx="10515600" cy="435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Team - C08</a:t>
            </a:r>
            <a:endPar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endParaRPr>
          </a:p>
          <a:p>
            <a:pPr marL="0" lvl="0" indent="0" algn="l" rtl="0">
              <a:spcBef>
                <a:spcPts val="0"/>
              </a:spcBef>
              <a:spcAft>
                <a:spcPts val="0"/>
              </a:spcAft>
              <a:buNone/>
            </a:pPr>
            <a:endPar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endParaRPr>
          </a:p>
          <a:p>
            <a:pPr marL="0" lvl="0" indent="0" algn="l" rtl="0">
              <a:spcBef>
                <a:spcPts val="0"/>
              </a:spcBef>
              <a:spcAft>
                <a:spcPts val="0"/>
              </a:spcAft>
              <a:buNone/>
            </a:pP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Team Members:</a:t>
            </a:r>
            <a:endPar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endParaRPr>
          </a:p>
          <a:p>
            <a:pPr marL="0" lvl="0" indent="0" algn="l" rtl="0">
              <a:spcBef>
                <a:spcPts val="0"/>
              </a:spcBef>
              <a:spcAft>
                <a:spcPts val="0"/>
              </a:spcAft>
              <a:buNone/>
            </a:pP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1.Mahathi V                          </a:t>
            </a: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(20BCE1903)</a:t>
            </a:r>
            <a:endParaRPr lang="en-IN" dirty="0">
              <a:latin typeface="Verdana" panose="020B0604030504040204" pitchFamily="34" charset="0"/>
              <a:cs typeface="Verdana" panose="020B0604030504040204" pitchFamily="34" charset="0"/>
            </a:endParaRPr>
          </a:p>
          <a:p>
            <a:pPr marL="0" lvl="0" indent="0" algn="l" rtl="0">
              <a:spcBef>
                <a:spcPts val="0"/>
              </a:spcBef>
              <a:spcAft>
                <a:spcPts val="0"/>
              </a:spcAft>
              <a:buNone/>
            </a:pPr>
            <a:r>
              <a:rPr lang="en-IN" dirty="0">
                <a:latin typeface="Verdana" panose="020B0604030504040204" pitchFamily="34" charset="0"/>
                <a:cs typeface="Verdana" panose="020B0604030504040204" pitchFamily="34" charset="0"/>
                <a:sym typeface="+mn-ea"/>
              </a:rPr>
              <a:t>2.Kovvuri Chandra Kiran Reddy     </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(20BCE1936)</a:t>
            </a:r>
            <a:endParaRPr lang="en-IN" dirty="0">
              <a:latin typeface="Verdana" panose="020B0604030504040204" pitchFamily="34" charset="0"/>
              <a:cs typeface="Verdana" panose="020B0604030504040204" pitchFamily="34" charset="0"/>
            </a:endParaRPr>
          </a:p>
          <a:p>
            <a:pPr marL="0" lvl="0" indent="0" algn="l" rtl="0">
              <a:spcBef>
                <a:spcPts val="0"/>
              </a:spcBef>
              <a:spcAft>
                <a:spcPts val="0"/>
              </a:spcAft>
              <a:buNone/>
            </a:pPr>
            <a:r>
              <a:rPr lang="en-IN" dirty="0">
                <a:latin typeface="Verdana" panose="020B0604030504040204" pitchFamily="34" charset="0"/>
                <a:cs typeface="Verdana" panose="020B0604030504040204" pitchFamily="34" charset="0"/>
                <a:sym typeface="+mn-ea"/>
              </a:rPr>
              <a:t>3.</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Naveen Narayan                 </a:t>
            </a: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a:t>
            </a:r>
            <a:r>
              <a:rPr lang="en-IN" dirty="0">
                <a:solidFill>
                  <a:srgbClr val="000000"/>
                </a:solidFill>
                <a:latin typeface="Verdana" panose="020B0604030504040204" pitchFamily="34" charset="0"/>
                <a:cs typeface="Verdana" panose="020B0604030504040204" pitchFamily="34" charset="0"/>
                <a:sym typeface="+mn-ea"/>
              </a:rPr>
              <a:t>20BCE1989</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a:t>
            </a:r>
            <a:endParaRPr lang="en-IN" dirty="0">
              <a:latin typeface="Verdana" panose="020B0604030504040204" pitchFamily="34" charset="0"/>
              <a:cs typeface="Verdana" panose="020B0604030504040204" pitchFamily="34" charset="0"/>
            </a:endParaRPr>
          </a:p>
          <a:p>
            <a:pPr marL="0" lvl="0" indent="0" algn="l" rtl="0">
              <a:spcBef>
                <a:spcPts val="0"/>
              </a:spcBef>
              <a:spcAft>
                <a:spcPts val="0"/>
              </a:spcAft>
              <a:buNone/>
            </a:pPr>
            <a:r>
              <a:rPr lang="en-IN" dirty="0">
                <a:latin typeface="Verdana" panose="020B0604030504040204" pitchFamily="34" charset="0"/>
                <a:cs typeface="Verdana" panose="020B0604030504040204" pitchFamily="34" charset="0"/>
                <a:sym typeface="+mn-ea"/>
              </a:rPr>
              <a:t>4.</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Tulasi Vamsi Krishna           </a:t>
            </a: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(20BEC1110)</a:t>
            </a:r>
            <a:endPar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endParaRPr>
          </a:p>
          <a:p>
            <a:pPr marL="0" lvl="0" indent="0" algn="l" rtl="0">
              <a:spcBef>
                <a:spcPts val="0"/>
              </a:spcBef>
              <a:spcAft>
                <a:spcPts val="0"/>
              </a:spcAft>
              <a:buNone/>
            </a:pPr>
            <a:endParaRPr dirty="0"/>
          </a:p>
          <a:p>
            <a:pPr marL="0" lvl="0" indent="0" algn="l" rtl="0">
              <a:spcBef>
                <a:spcPts val="0"/>
              </a:spcBef>
              <a:spcAft>
                <a:spcPts val="0"/>
              </a:spcAft>
              <a:buNone/>
            </a:pPr>
            <a:r>
              <a:rPr lang="en-US" dirty="0">
                <a:sym typeface="+mn-ea"/>
              </a:rPr>
              <a:t>Affiliation Date: 19/06/2023</a:t>
            </a:r>
            <a:endParaRPr lang="en-US" dirty="0"/>
          </a:p>
          <a:p>
            <a:pPr marL="228600" lvl="0" indent="-114300" algn="just" rtl="0">
              <a:lnSpc>
                <a:spcPct val="150000"/>
              </a:lnSpc>
              <a:spcBef>
                <a:spcPts val="0"/>
              </a:spcBef>
              <a:spcAft>
                <a:spcPts val="0"/>
              </a:spcAft>
              <a:buClr>
                <a:schemeClr val="dk1"/>
              </a:buClr>
              <a:buSzPts val="1800"/>
              <a:buNone/>
            </a:p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g25802007ff5_1_0"/>
          <p:cNvSpPr txBox="1"/>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a:t>
            </a:r>
            <a:endParaRPr lang="en-US"/>
          </a:p>
        </p:txBody>
      </p:sp>
      <p:sp>
        <p:nvSpPr>
          <p:cNvPr id="167" name="Google Shape;167;g25802007ff5_1_0"/>
          <p:cNvSpPr txBox="1"/>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dirty="0">
                <a:sym typeface="+mn-ea"/>
              </a:rPr>
              <a:t>The innovative food delivery platform that brings a world of culinary delights right to your doorstep. </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With our user-friendly app, you can explore a vast selection of restaurants and cuisines, browse enticing menus, and place your order with ease. </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Whether you're craving a hearty burger, authentic ethnic dishes, or a refreshing salad, we've got you covered. Our reliable app services makes your dining experience hassle free.</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In the upcoming slides, we will be addressing the challenges faced by current food delivery websites and presenting our approach to tackle these issues. Additionally, we will highlight the relevant work we have done to address these problems effectively.</a:t>
            </a:r>
            <a:endParaRPr lang="en-US" dirty="0">
              <a:sym typeface="+mn-ea"/>
            </a:endParaRPr>
          </a:p>
          <a:p>
            <a:pPr marL="0" lvl="0" indent="0" algn="just" rtl="0">
              <a:spcBef>
                <a:spcPts val="100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g25802007ff5_1_0"/>
          <p:cNvSpPr txBox="1"/>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Problem Statement</a:t>
            </a:r>
            <a:endParaRPr lang="en-US"/>
          </a:p>
        </p:txBody>
      </p:sp>
      <p:sp>
        <p:nvSpPr>
          <p:cNvPr id="167" name="Google Shape;167;g25802007ff5_1_0"/>
          <p:cNvSpPr txBox="1"/>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dirty="0">
                <a:sym typeface="+mn-ea"/>
              </a:rPr>
              <a:t>Food delivery apps are a pathway in connecting people more with the restaurants in their locality.</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This connection becomes weak when the wesite is restricted with a static menu database.</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The restaurants has to be treated equally.</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Customers has to be provided more ways to find the right dish with ease.</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Customer and restaurants data privacy has to be respected and protected.</a:t>
            </a:r>
            <a:endParaRPr lang="en-US" dirty="0">
              <a:sym typeface="+mn-ea"/>
            </a:endParaRPr>
          </a:p>
          <a:p>
            <a:pPr marL="0" lvl="0" indent="0" algn="just" rtl="0">
              <a:spcBef>
                <a:spcPts val="1000"/>
              </a:spcBef>
              <a:spcAft>
                <a:spcPts val="0"/>
              </a:spcAft>
              <a:buFont typeface="Wingdings" panose="05000000000000000000" charset="0"/>
              <a:buNone/>
            </a:pPr>
            <a:endParaRPr lang="en-US" dirty="0">
              <a:sym typeface="+mn-ea"/>
            </a:endParaRPr>
          </a:p>
          <a:p>
            <a:pPr marL="285750" lvl="0" indent="-285750" algn="just" rtl="0">
              <a:spcBef>
                <a:spcPts val="1000"/>
              </a:spcBef>
              <a:spcAft>
                <a:spcPts val="0"/>
              </a:spcAft>
              <a:buFont typeface="Wingdings" panose="05000000000000000000" charset="0"/>
              <a:buChar char="Ø"/>
            </a:pPr>
            <a:endParaRPr dirty="0"/>
          </a:p>
          <a:p>
            <a:pPr marL="0" lvl="0" indent="0" algn="just" rtl="0">
              <a:spcBef>
                <a:spcPts val="100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g25802007ff5_1_0"/>
          <p:cNvSpPr txBox="1"/>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Methodology/Approach</a:t>
            </a:r>
            <a:endParaRPr lang="en-US"/>
          </a:p>
        </p:txBody>
      </p:sp>
      <p:sp>
        <p:nvSpPr>
          <p:cNvPr id="167" name="Google Shape;167;g25802007ff5_1_0"/>
          <p:cNvSpPr txBox="1"/>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sz="1800" dirty="0">
                <a:latin typeface="Roboto" panose="02000000000000000000" pitchFamily="2" charset="0"/>
                <a:cs typeface="Roboto" panose="02000000000000000000" pitchFamily="2" charset="0"/>
                <a:sym typeface="+mn-ea"/>
              </a:rPr>
              <a:t>Providing Customers and Restaurants ways to create their own menu sections based on their interests. </a:t>
            </a:r>
            <a:endParaRPr lang="en-US" sz="1800" dirty="0">
              <a:latin typeface="Roboto" panose="02000000000000000000" pitchFamily="2" charset="0"/>
              <a:cs typeface="Roboto" panose="02000000000000000000" pitchFamily="2" charset="0"/>
              <a:sym typeface="+mn-ea"/>
            </a:endParaRPr>
          </a:p>
          <a:p>
            <a:pPr marL="285750" lvl="0" indent="-285750" algn="just" rtl="0">
              <a:spcBef>
                <a:spcPts val="1000"/>
              </a:spcBef>
              <a:spcAft>
                <a:spcPts val="0"/>
              </a:spcAft>
              <a:buFont typeface="Wingdings" panose="05000000000000000000" charset="0"/>
              <a:buChar char="Ø"/>
            </a:pPr>
            <a:r>
              <a:rPr lang="en-US" sz="1800" dirty="0">
                <a:latin typeface="Roboto" panose="02000000000000000000" pitchFamily="2" charset="0"/>
                <a:cs typeface="Roboto" panose="02000000000000000000" pitchFamily="2" charset="0"/>
                <a:sym typeface="+mn-ea"/>
              </a:rPr>
              <a:t>Restaurants are ordered from top to bottom in the customer menu section on a first-come, first-served basis.</a:t>
            </a:r>
            <a:endParaRPr lang="en-US" sz="1800" dirty="0">
              <a:latin typeface="Roboto" panose="02000000000000000000" pitchFamily="2" charset="0"/>
              <a:cs typeface="Roboto" panose="02000000000000000000" pitchFamily="2" charset="0"/>
              <a:sym typeface="+mn-ea"/>
            </a:endParaRPr>
          </a:p>
          <a:p>
            <a:pPr marL="0" lvl="0" indent="0" algn="just" rtl="0">
              <a:spcBef>
                <a:spcPts val="1000"/>
              </a:spcBef>
              <a:spcAft>
                <a:spcPts val="0"/>
              </a:spcAft>
              <a:buFont typeface="Wingdings" panose="05000000000000000000" charset="0"/>
              <a:buNone/>
            </a:pPr>
            <a:r>
              <a:rPr lang="en-US" sz="1800" dirty="0">
                <a:latin typeface="Roboto" panose="02000000000000000000" pitchFamily="2" charset="0"/>
                <a:cs typeface="Roboto" panose="02000000000000000000" pitchFamily="2" charset="0"/>
                <a:sym typeface="+mn-ea"/>
              </a:rPr>
              <a:t>Technologies used:</a:t>
            </a:r>
            <a:endParaRPr lang="en-US" sz="1800" dirty="0">
              <a:latin typeface="Roboto" panose="02000000000000000000" pitchFamily="2" charset="0"/>
              <a:cs typeface="Roboto" panose="02000000000000000000" pitchFamily="2" charset="0"/>
              <a:sym typeface="+mn-ea"/>
            </a:endParaRP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React Js - </a:t>
            </a:r>
            <a:r>
              <a:rPr lang="en-US" sz="1800" dirty="0">
                <a:latin typeface="Roboto" panose="02000000000000000000" pitchFamily="2" charset="0"/>
                <a:cs typeface="Roboto" panose="02000000000000000000" pitchFamily="2" charset="0"/>
                <a:sym typeface="+mn-ea"/>
              </a:rPr>
              <a:t>Used in the frontend part of the app.</a:t>
            </a:r>
            <a:endParaRPr lang="en-US" sz="1800" dirty="0">
              <a:latin typeface="Roboto" panose="02000000000000000000" pitchFamily="2" charset="0"/>
              <a:cs typeface="Roboto" panose="02000000000000000000" pitchFamily="2" charset="0"/>
              <a:sym typeface="+mn-ea"/>
            </a:endParaRP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Node Js &amp; Express Js- </a:t>
            </a:r>
            <a:r>
              <a:rPr lang="en-US" sz="1800" dirty="0">
                <a:latin typeface="Roboto" panose="02000000000000000000" pitchFamily="2" charset="0"/>
                <a:cs typeface="Roboto" panose="02000000000000000000" pitchFamily="2" charset="0"/>
                <a:sym typeface="+mn-ea"/>
              </a:rPr>
              <a:t>Used in the backend part of the app.</a:t>
            </a:r>
            <a:endParaRPr lang="en-US" sz="1800" dirty="0">
              <a:latin typeface="Roboto" panose="02000000000000000000" pitchFamily="2" charset="0"/>
              <a:cs typeface="Roboto" panose="02000000000000000000" pitchFamily="2" charset="0"/>
              <a:sym typeface="+mn-ea"/>
            </a:endParaRP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MongoDB - </a:t>
            </a:r>
            <a:r>
              <a:rPr lang="en-US" sz="1800" dirty="0">
                <a:latin typeface="Roboto" panose="02000000000000000000" pitchFamily="2" charset="0"/>
                <a:cs typeface="Roboto" panose="02000000000000000000" pitchFamily="2" charset="0"/>
                <a:sym typeface="+mn-ea"/>
              </a:rPr>
              <a:t>Used for the database for the app.</a:t>
            </a:r>
            <a:endParaRPr lang="en-US" sz="1800" dirty="0">
              <a:latin typeface="Roboto" panose="02000000000000000000" pitchFamily="2" charset="0"/>
              <a:cs typeface="Roboto" panose="02000000000000000000" pitchFamily="2" charset="0"/>
              <a:sym typeface="+mn-ea"/>
            </a:endParaRP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Email Js - </a:t>
            </a:r>
            <a:r>
              <a:rPr lang="en-US" sz="1800" dirty="0">
                <a:solidFill>
                  <a:schemeClr val="tx1"/>
                </a:solidFill>
                <a:effectLst/>
                <a:latin typeface="Roboto" panose="02000000000000000000" pitchFamily="2" charset="0"/>
                <a:ea typeface="Roboto" panose="02000000000000000000" pitchFamily="2" charset="0"/>
                <a:cs typeface="Roboto" panose="02000000000000000000" pitchFamily="2" charset="0"/>
                <a:sym typeface="+mn-ea"/>
              </a:rPr>
              <a:t>Used to send emails and from node.js to any smtp server.</a:t>
            </a:r>
            <a:endParaRPr lang="en-US" sz="1800" dirty="0">
              <a:latin typeface="Roboto" panose="02000000000000000000" pitchFamily="2" charset="0"/>
              <a:cs typeface="Roboto" panose="02000000000000000000" pitchFamily="2" charset="0"/>
              <a:sym typeface="+mn-ea"/>
            </a:endParaRP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Material UI - </a:t>
            </a:r>
            <a:r>
              <a:rPr lang="en-US" sz="1800" dirty="0">
                <a:latin typeface="Roboto" panose="02000000000000000000" pitchFamily="2" charset="0"/>
                <a:cs typeface="Roboto" panose="02000000000000000000" pitchFamily="2" charset="0"/>
                <a:sym typeface="+mn-ea"/>
              </a:rPr>
              <a:t>Used to get advanced UI component framework.</a:t>
            </a:r>
            <a:endParaRPr lang="en-US" sz="1800" dirty="0">
              <a:latin typeface="Roboto" panose="02000000000000000000" pitchFamily="2" charset="0"/>
              <a:cs typeface="Roboto" panose="02000000000000000000" pitchFamily="2" charset="0"/>
              <a:sym typeface="+mn-ea"/>
            </a:endParaRP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Bcrypt Js - </a:t>
            </a:r>
            <a:r>
              <a:rPr lang="en-US" sz="1800" dirty="0">
                <a:latin typeface="Roboto" panose="02000000000000000000" pitchFamily="2" charset="0"/>
                <a:cs typeface="Roboto" panose="02000000000000000000" pitchFamily="2" charset="0"/>
                <a:sym typeface="+mn-ea"/>
              </a:rPr>
              <a:t>Used to hash the password entered by the user and store It in the database protecting their privacy.</a:t>
            </a:r>
            <a:endParaRPr lang="en-US" sz="1800" dirty="0">
              <a:latin typeface="Roboto" panose="02000000000000000000" pitchFamily="2" charset="0"/>
              <a:cs typeface="Roboto" panose="02000000000000000000" pitchFamily="2" charset="0"/>
              <a:sym typeface="+mn-ea"/>
            </a:endParaRPr>
          </a:p>
          <a:p>
            <a:pPr marL="285750" lvl="0" indent="-285750" algn="just" rtl="0">
              <a:spcBef>
                <a:spcPts val="1000"/>
              </a:spcBef>
              <a:spcAft>
                <a:spcPts val="0"/>
              </a:spcAft>
              <a:buFont typeface="Wingdings" panose="05000000000000000000" charset="0"/>
              <a:buChar char="Ø"/>
            </a:pPr>
            <a:endParaRPr sz="1800" dirty="0">
              <a:latin typeface="Roboto" panose="02000000000000000000" pitchFamily="2" charset="0"/>
              <a:cs typeface="Roboto" panose="02000000000000000000" pitchFamily="2" charset="0"/>
            </a:endParaRPr>
          </a:p>
          <a:p>
            <a:pPr marL="0" lvl="0" indent="0" algn="just" rtl="0">
              <a:spcBef>
                <a:spcPts val="1000"/>
              </a:spcBef>
              <a:spcAft>
                <a:spcPts val="0"/>
              </a:spcAft>
              <a:buNone/>
            </a:pPr>
            <a:endParaRPr sz="1800">
              <a:latin typeface="Roboto" panose="02000000000000000000" pitchFamily="2" charset="0"/>
              <a:cs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g25802007ff5_1_0"/>
          <p:cNvSpPr txBox="1"/>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Result and Analysis</a:t>
            </a:r>
            <a:endParaRPr lang="en-US"/>
          </a:p>
        </p:txBody>
      </p:sp>
      <p:pic>
        <p:nvPicPr>
          <p:cNvPr id="11" name="Picture 10"/>
          <p:cNvPicPr>
            <a:picLocks noChangeAspect="1"/>
          </p:cNvPicPr>
          <p:nvPr/>
        </p:nvPicPr>
        <p:blipFill>
          <a:blip r:embed="rId1"/>
          <a:stretch>
            <a:fillRect/>
          </a:stretch>
        </p:blipFill>
        <p:spPr>
          <a:xfrm>
            <a:off x="45085" y="1129030"/>
            <a:ext cx="5102860" cy="2869565"/>
          </a:xfrm>
          <a:prstGeom prst="rect">
            <a:avLst/>
          </a:prstGeom>
        </p:spPr>
      </p:pic>
      <p:pic>
        <p:nvPicPr>
          <p:cNvPr id="3" name="Picture Placeholder 2"/>
          <p:cNvPicPr>
            <a:picLocks noChangeAspect="1"/>
          </p:cNvPicPr>
          <p:nvPr/>
        </p:nvPicPr>
        <p:blipFill>
          <a:blip r:embed="rId2"/>
          <a:stretch>
            <a:fillRect/>
          </a:stretch>
        </p:blipFill>
        <p:spPr>
          <a:xfrm>
            <a:off x="6327140" y="1124585"/>
            <a:ext cx="5305425" cy="2896235"/>
          </a:xfrm>
          <a:prstGeom prst="rect">
            <a:avLst/>
          </a:prstGeom>
          <a:noFill/>
          <a:ln>
            <a:noFill/>
          </a:ln>
        </p:spPr>
      </p:pic>
      <p:pic>
        <p:nvPicPr>
          <p:cNvPr id="5" name="Picture 4"/>
          <p:cNvPicPr>
            <a:picLocks noChangeAspect="1"/>
          </p:cNvPicPr>
          <p:nvPr/>
        </p:nvPicPr>
        <p:blipFill>
          <a:blip r:embed="rId3"/>
          <a:stretch>
            <a:fillRect/>
          </a:stretch>
        </p:blipFill>
        <p:spPr>
          <a:xfrm>
            <a:off x="3965575" y="3826510"/>
            <a:ext cx="3809365" cy="30435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g25802007ff5_1_0"/>
          <p:cNvSpPr txBox="1"/>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Discussion &amp; Conclusion</a:t>
            </a:r>
            <a:endParaRPr lang="en-US"/>
          </a:p>
        </p:txBody>
      </p:sp>
      <p:sp>
        <p:nvSpPr>
          <p:cNvPr id="167" name="Google Shape;167;g25802007ff5_1_0"/>
          <p:cNvSpPr txBox="1"/>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dirty="0">
                <a:sym typeface="+mn-ea"/>
              </a:rPr>
              <a:t>The food delivery platform is integrated with razorpay gateway for secure payments. </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The food delivery platform helps customers and restaurants to make their own customised menu.</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Thus we conclude that our food delivery platform provides a hassle-free experience for both customers and restaurants.</a:t>
            </a:r>
            <a:endParaRPr lang="en-US" dirty="0">
              <a:sym typeface="+mn-ea"/>
            </a:endParaRPr>
          </a:p>
          <a:p>
            <a:pPr marL="285750" lvl="0" indent="-285750" algn="just" rtl="0">
              <a:spcBef>
                <a:spcPts val="1000"/>
              </a:spcBef>
              <a:spcAft>
                <a:spcPts val="0"/>
              </a:spcAft>
              <a:buFont typeface="Wingdings" panose="05000000000000000000" charset="0"/>
              <a:buChar char="Ø"/>
            </a:pPr>
            <a:r>
              <a:rPr lang="en-US" dirty="0">
                <a:sym typeface="+mn-ea"/>
              </a:rPr>
              <a:t>The food delivery platform currently lacks essential features such as an orders section and order tracking for customers. As part of our plans, we aim to develop and integrate these features with the platform's backend.</a:t>
            </a:r>
            <a:endParaRPr lang="en-US" dirty="0">
              <a:sym typeface="+mn-ea"/>
            </a:endParaRPr>
          </a:p>
          <a:p>
            <a:pPr marL="0" lvl="0" indent="0" algn="just" rtl="0">
              <a:spcBef>
                <a:spcPts val="100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g25802007ff5_1_0"/>
          <p:cNvSpPr txBox="1"/>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Acknowledgment</a:t>
            </a:r>
            <a:endParaRPr lang="en-US"/>
          </a:p>
        </p:txBody>
      </p:sp>
      <p:sp>
        <p:nvSpPr>
          <p:cNvPr id="167" name="Google Shape;167;g25802007ff5_1_0"/>
          <p:cNvSpPr txBox="1"/>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dirty="0">
                <a:sym typeface="+mn-ea"/>
              </a:rPr>
              <a:t>We would like to express our sincere appreciation to the Ethnus team for their unwavering support and guidance throughout our MERN stack course journey. Their expertise, dedication, and commitment to our learning experience have been invaluable. We are grateful for their continuous assistance, which has helped us successfully navigate and master the intricacies of the MERN stack. Thank you, Ethnus team, for your exceptional support and contributions to our growth and development.</a:t>
            </a:r>
            <a:endParaRPr lang="en-US" dirty="0">
              <a:sym typeface="+mn-ea"/>
            </a:endParaRPr>
          </a:p>
          <a:p>
            <a:pPr marL="0" lvl="0" indent="0" algn="just" rtl="0">
              <a:spcBef>
                <a:spcPts val="100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81" name="Google Shape;181;p24"/>
          <p:cNvSpPr txBox="1"/>
          <p:nvPr/>
        </p:nvSpPr>
        <p:spPr>
          <a:xfrm>
            <a:off x="1705944" y="2581360"/>
            <a:ext cx="4533300" cy="10341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5335"/>
              <a:buFont typeface="Arial" panose="020B0604020202020204"/>
              <a:buNone/>
            </a:pPr>
            <a:r>
              <a:rPr lang="en-US" sz="5335" b="0" i="0" u="none" strike="noStrike" cap="none">
                <a:solidFill>
                  <a:srgbClr val="000000"/>
                </a:solidFill>
                <a:latin typeface="Roboto" panose="02000000000000000000"/>
                <a:ea typeface="Roboto" panose="02000000000000000000"/>
                <a:cs typeface="Roboto" panose="02000000000000000000"/>
                <a:sym typeface="Roboto" panose="02000000000000000000"/>
              </a:rPr>
              <a:t>THANK YOU</a:t>
            </a:r>
            <a:endParaRPr sz="40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3055</Words>
  <Application>WPS Presentation</Application>
  <PresentationFormat/>
  <Paragraphs>63</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vt:i4>
      </vt:variant>
    </vt:vector>
  </HeadingPairs>
  <TitlesOfParts>
    <vt:vector size="25" baseType="lpstr">
      <vt:lpstr>Arial</vt:lpstr>
      <vt:lpstr>SimSun</vt:lpstr>
      <vt:lpstr>Wingdings</vt:lpstr>
      <vt:lpstr>Arial</vt:lpstr>
      <vt:lpstr>Calibri</vt:lpstr>
      <vt:lpstr>Roboto</vt:lpstr>
      <vt:lpstr>Proxima Nova</vt:lpstr>
      <vt:lpstr>Microsoft YaHei</vt:lpstr>
      <vt:lpstr>Arial Unicode MS</vt:lpstr>
      <vt:lpstr>Verdana</vt:lpstr>
      <vt:lpstr>Times New Roman</vt:lpstr>
      <vt:lpstr>Wingdings</vt:lpstr>
      <vt:lpstr>Roboto</vt:lpstr>
      <vt:lpstr>Advent Pro</vt:lpstr>
      <vt:lpstr>Segoe Print</vt:lpstr>
      <vt:lpstr>Custom Design</vt:lpstr>
      <vt:lpstr>Office Theme</vt:lpstr>
      <vt:lpstr>Master Slide</vt:lpstr>
      <vt:lpstr>PowerPoint 演示文稿</vt:lpstr>
      <vt:lpstr>Introduction</vt:lpstr>
      <vt:lpstr>Introduction</vt:lpstr>
      <vt:lpstr>Introduction</vt:lpstr>
      <vt:lpstr>Introduction</vt:lpstr>
      <vt:lpstr> Discussion &amp;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Slide</dc:title>
  <dc:creator>SHANKAR NARAYAN</dc:creator>
  <cp:lastModifiedBy>Vamsi</cp:lastModifiedBy>
  <cp:revision>15</cp:revision>
  <dcterms:created xsi:type="dcterms:W3CDTF">2023-07-14T07:13:55Z</dcterms:created>
  <dcterms:modified xsi:type="dcterms:W3CDTF">2023-07-14T09:21:55Z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C05295EC2AD34B3AB1DEFFA812650F87</vt:lpwstr>
  </property>
  <property fmtid="{D5CDD505-2E9C-101B-9397-08002B2CF9AE}" pid="3" name="KSOProductBuildVer">
    <vt:lpwstr>1033-11.2.0.11219</vt:lpwstr>
  </property>
</Properties>
</file>