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020D1-691D-4F02-9251-6135AC8AACAD}" v="9" dt="2025-05-25T08:38:32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ánh Nguyễn Minh" userId="139105052dcdd773" providerId="LiveId" clId="{924020D1-691D-4F02-9251-6135AC8AACAD}"/>
    <pc:docChg chg="custSel addSld modSld">
      <pc:chgData name="Khánh Nguyễn Minh" userId="139105052dcdd773" providerId="LiveId" clId="{924020D1-691D-4F02-9251-6135AC8AACAD}" dt="2025-05-25T08:38:32.654" v="23" actId="164"/>
      <pc:docMkLst>
        <pc:docMk/>
      </pc:docMkLst>
      <pc:sldChg chg="addSp delSp modSp add mod">
        <pc:chgData name="Khánh Nguyễn Minh" userId="139105052dcdd773" providerId="LiveId" clId="{924020D1-691D-4F02-9251-6135AC8AACAD}" dt="2025-05-25T08:38:32.654" v="23" actId="164"/>
        <pc:sldMkLst>
          <pc:docMk/>
          <pc:sldMk cId="1451542200" sldId="257"/>
        </pc:sldMkLst>
        <pc:spChg chg="add mod">
          <ac:chgData name="Khánh Nguyễn Minh" userId="139105052dcdd773" providerId="LiveId" clId="{924020D1-691D-4F02-9251-6135AC8AACAD}" dt="2025-05-25T08:07:52.383" v="9" actId="164"/>
          <ac:spMkLst>
            <pc:docMk/>
            <pc:sldMk cId="1451542200" sldId="257"/>
            <ac:spMk id="4" creationId="{289BBB8D-B663-AED9-7654-0DD4577DA55F}"/>
          </ac:spMkLst>
        </pc:spChg>
        <pc:spChg chg="add mod">
          <ac:chgData name="Khánh Nguyễn Minh" userId="139105052dcdd773" providerId="LiveId" clId="{924020D1-691D-4F02-9251-6135AC8AACAD}" dt="2025-05-25T08:38:28.820" v="22" actId="164"/>
          <ac:spMkLst>
            <pc:docMk/>
            <pc:sldMk cId="1451542200" sldId="257"/>
            <ac:spMk id="7" creationId="{685115D1-EC8F-E712-D0B4-0971A2AEC988}"/>
          </ac:spMkLst>
        </pc:spChg>
        <pc:spChg chg="add mod">
          <ac:chgData name="Khánh Nguyễn Minh" userId="139105052dcdd773" providerId="LiveId" clId="{924020D1-691D-4F02-9251-6135AC8AACAD}" dt="2025-05-25T08:38:32.654" v="23" actId="164"/>
          <ac:spMkLst>
            <pc:docMk/>
            <pc:sldMk cId="1451542200" sldId="257"/>
            <ac:spMk id="8" creationId="{017A25BF-5CC1-FA64-1EF8-AE38CBC55FC8}"/>
          </ac:spMkLst>
        </pc:spChg>
        <pc:grpChg chg="add mod">
          <ac:chgData name="Khánh Nguyễn Minh" userId="139105052dcdd773" providerId="LiveId" clId="{924020D1-691D-4F02-9251-6135AC8AACAD}" dt="2025-05-25T08:37:42.075" v="10" actId="1076"/>
          <ac:grpSpMkLst>
            <pc:docMk/>
            <pc:sldMk cId="1451542200" sldId="257"/>
            <ac:grpSpMk id="2" creationId="{1843FA99-7FAB-C7E6-43C9-18D02D31368D}"/>
          </ac:grpSpMkLst>
        </pc:grpChg>
        <pc:grpChg chg="add mod">
          <ac:chgData name="Khánh Nguyễn Minh" userId="139105052dcdd773" providerId="LiveId" clId="{924020D1-691D-4F02-9251-6135AC8AACAD}" dt="2025-05-25T08:38:28.820" v="22" actId="164"/>
          <ac:grpSpMkLst>
            <pc:docMk/>
            <pc:sldMk cId="1451542200" sldId="257"/>
            <ac:grpSpMk id="9" creationId="{44DD504E-4495-42C9-F12D-9675B22FB03F}"/>
          </ac:grpSpMkLst>
        </pc:grpChg>
        <pc:grpChg chg="add mod">
          <ac:chgData name="Khánh Nguyễn Minh" userId="139105052dcdd773" providerId="LiveId" clId="{924020D1-691D-4F02-9251-6135AC8AACAD}" dt="2025-05-25T08:38:32.654" v="23" actId="164"/>
          <ac:grpSpMkLst>
            <pc:docMk/>
            <pc:sldMk cId="1451542200" sldId="257"/>
            <ac:grpSpMk id="10" creationId="{C8B68DFD-2559-88F8-5433-F86652D145F1}"/>
          </ac:grpSpMkLst>
        </pc:grpChg>
        <pc:grpChg chg="del">
          <ac:chgData name="Khánh Nguyễn Minh" userId="139105052dcdd773" providerId="LiveId" clId="{924020D1-691D-4F02-9251-6135AC8AACAD}" dt="2025-05-25T08:05:28.600" v="1" actId="478"/>
          <ac:grpSpMkLst>
            <pc:docMk/>
            <pc:sldMk cId="1451542200" sldId="257"/>
            <ac:grpSpMk id="25" creationId="{3B146C37-C373-7903-A13D-35544FF9DD88}"/>
          </ac:grpSpMkLst>
        </pc:grpChg>
        <pc:picChg chg="add mod">
          <ac:chgData name="Khánh Nguyễn Minh" userId="139105052dcdd773" providerId="LiveId" clId="{924020D1-691D-4F02-9251-6135AC8AACAD}" dt="2025-05-25T08:07:52.383" v="9" actId="164"/>
          <ac:picMkLst>
            <pc:docMk/>
            <pc:sldMk cId="1451542200" sldId="257"/>
            <ac:picMk id="3" creationId="{20FA32AC-D54F-C243-751A-827F941268B6}"/>
          </ac:picMkLst>
        </pc:picChg>
        <pc:picChg chg="add mod">
          <ac:chgData name="Khánh Nguyễn Minh" userId="139105052dcdd773" providerId="LiveId" clId="{924020D1-691D-4F02-9251-6135AC8AACAD}" dt="2025-05-25T08:38:28.820" v="22" actId="164"/>
          <ac:picMkLst>
            <pc:docMk/>
            <pc:sldMk cId="1451542200" sldId="257"/>
            <ac:picMk id="5" creationId="{63A0BFE6-8D76-AA50-F6BD-4BEBF47FE26B}"/>
          </ac:picMkLst>
        </pc:picChg>
        <pc:picChg chg="add mod">
          <ac:chgData name="Khánh Nguyễn Minh" userId="139105052dcdd773" providerId="LiveId" clId="{924020D1-691D-4F02-9251-6135AC8AACAD}" dt="2025-05-25T08:38:32.654" v="23" actId="164"/>
          <ac:picMkLst>
            <pc:docMk/>
            <pc:sldMk cId="1451542200" sldId="257"/>
            <ac:picMk id="6" creationId="{7D3E9C7B-E2E9-5AAF-0946-E99000521D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32A3-8FD5-75A6-3E9B-61A780EA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A7502-AA65-9B73-49DA-E395D9987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4A9C-7D9E-D393-2A89-AF136F21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9EC5-29C9-BC22-F635-7428D76D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1675-2BBF-FE5C-9031-FD6AB94A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91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D18C-BDA1-394D-6D35-9695CBC3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60BA7-D3D9-54A2-9B93-C2F47C38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A9BE-A50E-6C91-E2D0-DFD4CF34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6CFF-4682-F2A0-D95C-95772578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6C38-79DF-21D0-7253-A8DDADDA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66149-7D39-200F-7AD3-75F814ECB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5C4F5-AB8C-8580-9285-A95DC1BE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605D-C500-B964-9A10-513D15A0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73A9-D46A-2FFA-EB2E-82D82A06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7700A-180D-986D-D3B6-8B918DEE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41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CB88-26DE-095E-17EF-975EAA07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51CA-BA89-E201-5B59-C15398E7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6868-3EC5-3D72-270F-47BF4C33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EB00-414F-1987-72D7-CA33F40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D5D28-BE84-2EE2-639C-1BC9D0A2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5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1ABD-2FE8-C5A9-4B44-C390D5FD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9151A-695C-305B-D424-FB20FF28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E755-68DB-C8C6-8FBA-DADDE629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D5F7-36DF-C00B-BDC0-BF2696BD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3B923-8275-D47C-AE9E-16D314F7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0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BC67-3EB9-1860-7DB1-89D21103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19D3-67EF-AA39-3057-1EBF50BD0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28061-B6DA-1B2D-7A68-8D5FE409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B9598-6966-DC3C-3C40-3402AE4E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BDB4F-CBA9-A094-A0AB-A61197D0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B3BE1-453A-FF75-0603-ADF463C0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4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7728-A1C5-594F-F3F0-68B948FC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796A-F3F2-2E75-0A2F-E714D23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CC28-FF6D-E7DB-1FBF-6C9BC7987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C6D33-02F3-934E-8ADE-3D4944055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8E7DA-277B-1848-3909-450125DC2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096CF-5DF5-8A99-98AC-07C840A4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729EE-50A8-C863-96C5-D6159E6B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9DF9B-E73A-860B-5253-5AF63250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24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2B82-3AAE-6E78-B03D-1A9E521C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0BC39-D192-ACB2-3B9F-4DD43B8C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05B62-4908-4F76-07AC-E1F72A0B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7B9AC-88B1-91BB-CF0E-C0BA5B32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1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D0774-D2CF-5AFC-FA59-7DCF1C97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02ABA-79E6-05CA-8CD7-ECDEC963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692B4-3E80-B36D-0CEB-34E9DF92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6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5221-4F63-D3AD-0486-9A927A0A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C724-CB9B-D837-89CD-9E37E92C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A34B1-CDB4-66B2-C541-562DD6FC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57988-A598-B2C4-121E-A8459C55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BD1C-5A91-8CFB-7499-AFB22C9A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04168-7D5C-AECD-E716-04326FF8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5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B962-DDFF-6B34-7EAD-37D86349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F91CA-B2A0-E510-CC2A-9C2C88582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033E3-6291-C095-89F0-F06ADF794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22067-F526-3BB4-8314-D2B6DF60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23C41-1AB3-FFD1-326B-4598880A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9D5D0-D0D8-671C-37E5-C80D20D2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97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A67CD-0BBB-7DF2-19C8-CC81D635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4B586-6370-EF59-ED50-7233BA0F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FDDC-C602-8055-C0E6-3B46898DB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94B60-4AB8-40B6-9F7A-0A9584F45A05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3436-0618-34AB-1CAA-B4C37FBD6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E4EC-20E2-53B7-1B02-DB5C0B4B1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17E08-D8BC-490C-80AE-DE46462D8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71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2554A37-0CF8-F8E3-E64A-532FDF530B85}"/>
              </a:ext>
            </a:extLst>
          </p:cNvPr>
          <p:cNvGrpSpPr/>
          <p:nvPr/>
        </p:nvGrpSpPr>
        <p:grpSpPr>
          <a:xfrm>
            <a:off x="381000" y="0"/>
            <a:ext cx="8001001" cy="6667500"/>
            <a:chOff x="381000" y="0"/>
            <a:chExt cx="8001001" cy="6667500"/>
          </a:xfrm>
        </p:grpSpPr>
        <p:pic>
          <p:nvPicPr>
            <p:cNvPr id="18" name="Picture 17" descr="A diagram of a number of different colored squares&#10;&#10;AI-generated content may be incorrect.">
              <a:extLst>
                <a:ext uri="{FF2B5EF4-FFF2-40B4-BE49-F238E27FC236}">
                  <a16:creationId xmlns:a16="http://schemas.microsoft.com/office/drawing/2014/main" id="{F5A49953-5D37-ABE9-79A1-FED312D8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01" y="0"/>
              <a:ext cx="4000496" cy="3333747"/>
            </a:xfrm>
            <a:prstGeom prst="rect">
              <a:avLst/>
            </a:prstGeom>
          </p:spPr>
        </p:pic>
        <p:pic>
          <p:nvPicPr>
            <p:cNvPr id="20" name="Picture 19" descr="A diagram of a graph&#10;&#10;AI-generated content may be incorrect.">
              <a:extLst>
                <a:ext uri="{FF2B5EF4-FFF2-40B4-BE49-F238E27FC236}">
                  <a16:creationId xmlns:a16="http://schemas.microsoft.com/office/drawing/2014/main" id="{2F786143-19E8-E95F-CC75-895039D60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3333750"/>
              <a:ext cx="4000500" cy="3333750"/>
            </a:xfrm>
            <a:prstGeom prst="rect">
              <a:avLst/>
            </a:prstGeom>
          </p:spPr>
        </p:pic>
        <p:pic>
          <p:nvPicPr>
            <p:cNvPr id="22" name="Picture 21" descr="A diagram of a graph&#10;&#10;AI-generated content may be incorrect.">
              <a:extLst>
                <a:ext uri="{FF2B5EF4-FFF2-40B4-BE49-F238E27FC236}">
                  <a16:creationId xmlns:a16="http://schemas.microsoft.com/office/drawing/2014/main" id="{8C472591-7ECE-3684-F415-ACCFDC96D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00" y="3333748"/>
              <a:ext cx="4000501" cy="3333751"/>
            </a:xfrm>
            <a:prstGeom prst="rect">
              <a:avLst/>
            </a:prstGeom>
          </p:spPr>
        </p:pic>
        <p:pic>
          <p:nvPicPr>
            <p:cNvPr id="24" name="Picture 23" descr="A rainbow colored diagram with numbers and letters&#10;&#10;AI-generated content may be incorrect.">
              <a:extLst>
                <a:ext uri="{FF2B5EF4-FFF2-40B4-BE49-F238E27FC236}">
                  <a16:creationId xmlns:a16="http://schemas.microsoft.com/office/drawing/2014/main" id="{28CB4FF4-9997-4B5E-26E7-1E6F2FC3B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4000500" cy="3333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945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9B758-9231-F2E9-9719-CDF88763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43FA99-7FAB-C7E6-43C9-18D02D31368D}"/>
              </a:ext>
            </a:extLst>
          </p:cNvPr>
          <p:cNvGrpSpPr/>
          <p:nvPr/>
        </p:nvGrpSpPr>
        <p:grpSpPr>
          <a:xfrm>
            <a:off x="1580520" y="917175"/>
            <a:ext cx="4515480" cy="1438476"/>
            <a:chOff x="3838260" y="2709762"/>
            <a:chExt cx="4515480" cy="1438476"/>
          </a:xfrm>
        </p:grpSpPr>
        <p:pic>
          <p:nvPicPr>
            <p:cNvPr id="3" name="Picture 2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20FA32AC-D54F-C243-751A-827F94126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260" y="2709762"/>
              <a:ext cx="4515480" cy="143847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9BBB8D-B663-AED9-7654-0DD4577DA55F}"/>
                </a:ext>
              </a:extLst>
            </p:cNvPr>
            <p:cNvSpPr/>
            <p:nvPr/>
          </p:nvSpPr>
          <p:spPr>
            <a:xfrm>
              <a:off x="3838260" y="3606800"/>
              <a:ext cx="4515480" cy="186602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DD504E-4495-42C9-F12D-9675B22FB03F}"/>
              </a:ext>
            </a:extLst>
          </p:cNvPr>
          <p:cNvGrpSpPr/>
          <p:nvPr/>
        </p:nvGrpSpPr>
        <p:grpSpPr>
          <a:xfrm>
            <a:off x="1384567" y="2897853"/>
            <a:ext cx="4352925" cy="2305050"/>
            <a:chOff x="1384567" y="2897853"/>
            <a:chExt cx="4352925" cy="2305050"/>
          </a:xfrm>
        </p:grpSpPr>
        <p:pic>
          <p:nvPicPr>
            <p:cNvPr id="5" name="Picture 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63A0BFE6-8D76-AA50-F6BD-4BEBF47F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567" y="2897853"/>
              <a:ext cx="4352925" cy="2305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5115D1-EC8F-E712-D0B4-0971A2AEC988}"/>
                </a:ext>
              </a:extLst>
            </p:cNvPr>
            <p:cNvSpPr/>
            <p:nvPr/>
          </p:nvSpPr>
          <p:spPr>
            <a:xfrm>
              <a:off x="1384567" y="4309450"/>
              <a:ext cx="4352925" cy="192900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B68DFD-2559-88F8-5433-F86652D145F1}"/>
              </a:ext>
            </a:extLst>
          </p:cNvPr>
          <p:cNvGrpSpPr/>
          <p:nvPr/>
        </p:nvGrpSpPr>
        <p:grpSpPr>
          <a:xfrm>
            <a:off x="7260785" y="2431327"/>
            <a:ext cx="4514851" cy="2266950"/>
            <a:chOff x="7260785" y="2431327"/>
            <a:chExt cx="4514851" cy="2266950"/>
          </a:xfrm>
        </p:grpSpPr>
        <p:pic>
          <p:nvPicPr>
            <p:cNvPr id="6" name="Picture 5" descr="A screenshot of a computer program&#10;&#10;AI-generated content may be incorrect.">
              <a:extLst>
                <a:ext uri="{FF2B5EF4-FFF2-40B4-BE49-F238E27FC236}">
                  <a16:creationId xmlns:a16="http://schemas.microsoft.com/office/drawing/2014/main" id="{7D3E9C7B-E2E9-5AAF-0946-E9900052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785" y="2431327"/>
              <a:ext cx="4514850" cy="2266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7A25BF-5CC1-FA64-1EF8-AE38CBC55FC8}"/>
                </a:ext>
              </a:extLst>
            </p:cNvPr>
            <p:cNvSpPr/>
            <p:nvPr/>
          </p:nvSpPr>
          <p:spPr>
            <a:xfrm>
              <a:off x="7260786" y="3639494"/>
              <a:ext cx="4514850" cy="192900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5154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Khánh Nguyễn Minh</dc:creator>
  <cp:lastModifiedBy>Khánh Nguyễn Minh</cp:lastModifiedBy>
  <cp:revision>1</cp:revision>
  <dcterms:created xsi:type="dcterms:W3CDTF">2025-05-25T04:44:56Z</dcterms:created>
  <dcterms:modified xsi:type="dcterms:W3CDTF">2025-05-25T08:38:32Z</dcterms:modified>
</cp:coreProperties>
</file>