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0" r:id="rId6"/>
    <p:sldId id="278" r:id="rId7"/>
    <p:sldId id="264" r:id="rId8"/>
    <p:sldId id="266" r:id="rId9"/>
    <p:sldId id="283" r:id="rId10"/>
    <p:sldId id="284" r:id="rId11"/>
    <p:sldId id="285" r:id="rId12"/>
    <p:sldId id="263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62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769E8-19F7-47D4-AFC6-D17EEAD4A98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1" name="MH_Others_1"/>
          <p:cNvSpPr/>
          <p:nvPr userDrawn="1">
            <p:custDataLst>
              <p:tags r:id="rId1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 userDrawn="1">
            <p:custDataLst>
              <p:tags r:id="rId2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2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3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anose="02010609060101010101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豆瓣数据管理 第六组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da-DK" sz="2400" dirty="0">
                <a:latin typeface="+mn-lt"/>
                <a:ea typeface="+mn-ea"/>
              </a:rPr>
              <a:t>全体成员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樊午龙：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1457960"/>
            <a:ext cx="5176520" cy="1855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30" y="4070985"/>
            <a:ext cx="5175885" cy="1783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965" y="2556510"/>
            <a:ext cx="3888740" cy="2538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郝子成：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0" y="1185545"/>
            <a:ext cx="5610225" cy="2623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10" y="1461770"/>
            <a:ext cx="1545590" cy="4529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155" y="4007485"/>
            <a:ext cx="2354580" cy="2221865"/>
          </a:xfrm>
          <a:prstGeom prst="rect">
            <a:avLst/>
          </a:prstGeom>
        </p:spPr>
      </p:pic>
      <p:pic>
        <p:nvPicPr>
          <p:cNvPr id="1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810" y="4300220"/>
            <a:ext cx="4455160" cy="1636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谢谢观看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607" y="566029"/>
            <a:ext cx="11037878" cy="699594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rgbClr val="FF0000"/>
                </a:solidFill>
              </a:rPr>
              <a:t>  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4400" dirty="0"/>
              <a:t>成员介绍及分工说明</a:t>
            </a:r>
            <a:endParaRPr lang="en-US" altLang="zh-CN" sz="4400" dirty="0"/>
          </a:p>
          <a:p>
            <a:pPr algn="l">
              <a:buFont typeface="Wingdings" panose="05000000000000000000" pitchFamily="2" charset="2"/>
              <a:buChar char="u"/>
            </a:pPr>
            <a:r>
              <a:rPr lang="zh-CN" sz="4400" dirty="0"/>
              <a:t>数据爬虫条目数汇总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zh-CN" sz="4400" dirty="0"/>
              <a:t>所用技术列表及介绍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zh-CN" altLang="en-US" sz="4400" dirty="0"/>
              <a:t>各主要功能截图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    成员介绍及分工说明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组长：孔维一</a:t>
            </a:r>
          </a:p>
          <a:p>
            <a:pPr marL="0" indent="0">
              <a:buNone/>
            </a:pPr>
            <a:r>
              <a:rPr lang="zh-CN" altLang="en-US" dirty="0"/>
              <a:t>组员：史芯源 樊午龙 郝子成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分工：图书模块</a:t>
            </a:r>
            <a:r>
              <a:rPr lang="en-US" altLang="zh-CN" dirty="0"/>
              <a:t>——</a:t>
            </a:r>
            <a:r>
              <a:rPr lang="zh-CN" altLang="en-US" dirty="0"/>
              <a:t>孔维一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音乐模块</a:t>
            </a:r>
            <a:r>
              <a:rPr lang="en-US" altLang="zh-CN" dirty="0"/>
              <a:t>——</a:t>
            </a:r>
            <a:r>
              <a:rPr lang="zh-CN" altLang="en-US" dirty="0"/>
              <a:t>樊午龙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电视剧模块</a:t>
            </a:r>
            <a:r>
              <a:rPr lang="en-US" altLang="zh-CN" dirty="0"/>
              <a:t>——</a:t>
            </a:r>
            <a:r>
              <a:rPr lang="zh-CN" altLang="en-US" dirty="0"/>
              <a:t>史芯源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电影模块</a:t>
            </a:r>
            <a:r>
              <a:rPr lang="en-US" altLang="zh-CN" dirty="0"/>
              <a:t>——</a:t>
            </a:r>
            <a:r>
              <a:rPr lang="zh-CN" altLang="en-US" dirty="0"/>
              <a:t>郝子成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用户及登录模块</a:t>
            </a:r>
            <a:r>
              <a:rPr lang="en-US" altLang="zh-CN" dirty="0"/>
              <a:t>——</a:t>
            </a:r>
            <a:r>
              <a:rPr lang="zh-CN" altLang="en-US" dirty="0"/>
              <a:t>主要为孔维一负责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zh-CN" altLang="en-US" dirty="0"/>
              <a:t>其余人负责页面编写修订等内容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图书，共</a:t>
            </a:r>
            <a:r>
              <a:rPr lang="en-US" altLang="zh-CN" dirty="0"/>
              <a:t>8124</a:t>
            </a:r>
            <a:r>
              <a:rPr lang="zh-CN" altLang="en-US" dirty="0"/>
              <a:t>本图书信息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31572</a:t>
            </a:r>
            <a:r>
              <a:rPr lang="zh-CN" altLang="en-US" dirty="0"/>
              <a:t>条评论信息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音乐，共</a:t>
            </a:r>
            <a:r>
              <a:rPr lang="en-US" altLang="zh-CN" dirty="0"/>
              <a:t>1771</a:t>
            </a:r>
            <a:r>
              <a:rPr lang="zh-CN" altLang="en-US" dirty="0"/>
              <a:t>首音乐信息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5905</a:t>
            </a:r>
            <a:r>
              <a:rPr lang="zh-CN" altLang="en-US" dirty="0"/>
              <a:t>条评论信息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1843405"/>
            <a:ext cx="5225415" cy="505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20" y="2569845"/>
            <a:ext cx="5225415" cy="760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40" y="4397375"/>
            <a:ext cx="5217795" cy="614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740" y="5168265"/>
            <a:ext cx="5226050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电视剧，共</a:t>
            </a:r>
            <a:r>
              <a:rPr lang="en-US" altLang="zh-CN" dirty="0"/>
              <a:t>4948</a:t>
            </a:r>
            <a:r>
              <a:rPr lang="zh-CN" altLang="en-US" dirty="0"/>
              <a:t>部电视剧信息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（包括评论在内）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电影，共</a:t>
            </a:r>
            <a:r>
              <a:rPr lang="en-US" altLang="zh-CN" dirty="0"/>
              <a:t>3411</a:t>
            </a:r>
            <a:r>
              <a:rPr lang="zh-CN" altLang="en-US" dirty="0"/>
              <a:t>部电影信息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共</a:t>
            </a:r>
            <a:r>
              <a:rPr lang="en-US" altLang="zh-CN" dirty="0"/>
              <a:t>7334</a:t>
            </a:r>
            <a:r>
              <a:rPr lang="zh-CN" altLang="en-US" dirty="0"/>
              <a:t>条评论信息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4231640"/>
            <a:ext cx="5217160" cy="7804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740" y="5131435"/>
            <a:ext cx="5217160" cy="967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740" y="1959610"/>
            <a:ext cx="5216525" cy="140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数据爬虫条目数汇总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0858500" cy="556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此外，还爬取了</a:t>
            </a:r>
            <a:r>
              <a:rPr lang="en-US" altLang="zh-CN" dirty="0"/>
              <a:t>10855</a:t>
            </a:r>
            <a:r>
              <a:rPr lang="zh-CN" altLang="en-US" dirty="0"/>
              <a:t>条豆瓣用户信息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8345" y="4348480"/>
            <a:ext cx="10515600" cy="158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dirty="0">
                <a:sym typeface="+mn-ea"/>
              </a:rPr>
              <a:t>所用技术列表及介绍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66750" y="1024890"/>
          <a:ext cx="10858500" cy="4361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1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爬虫技术：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/>
                        <a:t>Python Scrapy</a:t>
                      </a:r>
                      <a:r>
                        <a:rPr lang="zh-CN" altLang="en-US" sz="1800"/>
                        <a:t>框架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/>
                        <a:t>PS</a:t>
                      </a:r>
                      <a:r>
                        <a:rPr lang="zh-CN" altLang="en-US" sz="1800"/>
                        <a:t>：史芯源使用的为BeautifulSoup爬虫技术</a:t>
                      </a:r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该技术用于四个模块豆瓣信息的爬取。</a:t>
                      </a:r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服务器端开发框架：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800"/>
                        <a:t>SSM</a:t>
                      </a:r>
                      <a:r>
                        <a:rPr sz="1800"/>
                        <a:t>（Spring + SpringMVC + MyBatis）</a:t>
                      </a:r>
                    </a:p>
                    <a:p>
                      <a:pPr algn="l">
                        <a:buNone/>
                      </a:pPr>
                      <a:endParaRPr sz="1800"/>
                    </a:p>
                    <a:p>
                      <a:pPr algn="l">
                        <a:buNone/>
                      </a:pPr>
                      <a:endParaRPr sz="1800"/>
                    </a:p>
                    <a:p>
                      <a:pPr algn="l">
                        <a:buNone/>
                      </a:pPr>
                      <a:endParaRPr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该技术在</a:t>
                      </a:r>
                      <a:r>
                        <a:rPr lang="en-US" altLang="zh-CN" sz="1800"/>
                        <a:t>IDEA</a:t>
                      </a:r>
                      <a:r>
                        <a:rPr lang="zh-CN" altLang="en-US" sz="1800"/>
                        <a:t>上实现，由于纯</a:t>
                      </a:r>
                      <a:r>
                        <a:rPr lang="en-US" altLang="zh-CN" sz="1800"/>
                        <a:t>html</a:t>
                      </a:r>
                      <a:r>
                        <a:rPr lang="zh-CN" altLang="en-US" sz="1800"/>
                        <a:t>页面与</a:t>
                      </a:r>
                      <a:r>
                        <a:rPr lang="en-US" altLang="zh-CN" sz="1800"/>
                        <a:t>javascript</a:t>
                      </a:r>
                      <a:r>
                        <a:rPr lang="zh-CN" altLang="en-US" sz="1800"/>
                        <a:t>无法与数据库产生交互，需要用这些技术让前端与服务器端产生交互。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前端开发技术：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jQuery + LayUI + eCharts</a:t>
                      </a:r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该技术用于前端页面的布局，</a:t>
                      </a:r>
                      <a:r>
                        <a:rPr lang="en-US" altLang="zh-CN" sz="1800"/>
                        <a:t>LayUI</a:t>
                      </a:r>
                      <a:r>
                        <a:rPr lang="zh-CN" altLang="en-US" sz="1800"/>
                        <a:t>用于让</a:t>
                      </a:r>
                      <a:r>
                        <a:rPr lang="en-US" altLang="zh-CN" sz="1800"/>
                        <a:t>html</a:t>
                      </a:r>
                      <a:r>
                        <a:rPr lang="zh-CN" altLang="en-US" sz="1800"/>
                        <a:t>页面美观、简洁，</a:t>
                      </a:r>
                      <a:r>
                        <a:rPr lang="en-US" altLang="zh-CN" sz="1800"/>
                        <a:t>eCharts</a:t>
                      </a:r>
                      <a:r>
                        <a:rPr lang="zh-CN" altLang="en-US" sz="1800"/>
                        <a:t>将数据库中爬来的数据进行图表等可视化展示。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/>
                        <a:t>数据库技术：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MySQL</a:t>
                      </a:r>
                      <a:r>
                        <a:rPr lang="zh-CN" altLang="en-US" sz="2400"/>
                        <a:t>（</a:t>
                      </a:r>
                      <a:r>
                        <a:rPr lang="en-US" altLang="zh-CN" sz="2400"/>
                        <a:t>Mariadb)</a:t>
                      </a:r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l">
                        <a:buNone/>
                      </a:pPr>
                      <a:endParaRPr lang="zh-CN" altLang="en-US" sz="1800"/>
                    </a:p>
                    <a:p>
                      <a:pPr algn="l">
                        <a:buNone/>
                      </a:pPr>
                      <a:r>
                        <a:rPr lang="zh-CN" altLang="en-US" sz="1800"/>
                        <a:t>此次是在远程服务器上部署数据库而非本地，本地下载安装数据库管理工具即可。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孔维一：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64460" y="1195070"/>
            <a:ext cx="3141345" cy="233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20" y="1538605"/>
            <a:ext cx="5069205" cy="147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385" y="3789680"/>
            <a:ext cx="5070475" cy="2119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60" y="3789045"/>
            <a:ext cx="3141345" cy="2764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各主要功能截图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史芯源：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5" y="1464945"/>
            <a:ext cx="4589145" cy="2115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5" y="3779520"/>
            <a:ext cx="4772660" cy="2579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165" y="2795905"/>
            <a:ext cx="3826510" cy="1838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96,&quot;width&quot;:16560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04,&quot;width&quot;:834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092127"/>
  <p:tag name="MH_LIBRARY" val="GRAPHIC"/>
  <p:tag name="MH_ORDER" val="Freeform 3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宽屏</PresentationFormat>
  <Paragraphs>69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幼圆</vt:lpstr>
      <vt:lpstr>Arial</vt:lpstr>
      <vt:lpstr>Calibri</vt:lpstr>
      <vt:lpstr>Wingdings</vt:lpstr>
      <vt:lpstr>A000120140530A99PPBG</vt:lpstr>
      <vt:lpstr>豆瓣数据管理 第六组</vt:lpstr>
      <vt:lpstr>  目录</vt:lpstr>
      <vt:lpstr>    成员介绍及分工说明</vt:lpstr>
      <vt:lpstr>数据爬虫条目数汇总</vt:lpstr>
      <vt:lpstr>数据爬虫条目数汇总</vt:lpstr>
      <vt:lpstr>数据爬虫条目数汇总</vt:lpstr>
      <vt:lpstr>所用技术列表及介绍</vt:lpstr>
      <vt:lpstr>各主要功能截图</vt:lpstr>
      <vt:lpstr>各主要功能截图</vt:lpstr>
      <vt:lpstr>各主要功能截图</vt:lpstr>
      <vt:lpstr>各主要功能截图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14015</dc:creator>
  <cp:lastModifiedBy>樊 午龙</cp:lastModifiedBy>
  <cp:revision>34</cp:revision>
  <dcterms:created xsi:type="dcterms:W3CDTF">2017-05-31T07:33:00Z</dcterms:created>
  <dcterms:modified xsi:type="dcterms:W3CDTF">2020-07-14T23:37:35Z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