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65" r:id="rId6"/>
    <p:sldId id="266" r:id="rId7"/>
    <p:sldId id="267" r:id="rId8"/>
    <p:sldId id="259" r:id="rId9"/>
    <p:sldId id="275" r:id="rId10"/>
    <p:sldId id="264" r:id="rId11"/>
    <p:sldId id="274" r:id="rId12"/>
    <p:sldId id="260" r:id="rId13"/>
    <p:sldId id="270" r:id="rId14"/>
    <p:sldId id="272" r:id="rId15"/>
    <p:sldId id="271" r:id="rId16"/>
    <p:sldId id="261" r:id="rId17"/>
    <p:sldId id="262" r:id="rId18"/>
    <p:sldId id="273" r:id="rId19"/>
    <p:sldId id="276"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94"/>
  </p:normalViewPr>
  <p:slideViewPr>
    <p:cSldViewPr snapToGrid="0" snapToObjects="1">
      <p:cViewPr varScale="1">
        <p:scale>
          <a:sx n="73" d="100"/>
          <a:sy n="73"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CHAAR" userId="f7768f32-3c6e-40cf-9a94-b7428b356398" providerId="ADAL" clId="{7D437433-7F9B-B249-9B7C-EB8B9B09B7E3}"/>
    <pc:docChg chg="undo custSel mod addSld delSld modSld sldOrd">
      <pc:chgData name="Nicolas CHAAR" userId="f7768f32-3c6e-40cf-9a94-b7428b356398" providerId="ADAL" clId="{7D437433-7F9B-B249-9B7C-EB8B9B09B7E3}" dt="2020-12-03T19:48:36.368" v="7938" actId="20577"/>
      <pc:docMkLst>
        <pc:docMk/>
      </pc:docMkLst>
      <pc:sldChg chg="modSp mod">
        <pc:chgData name="Nicolas CHAAR" userId="f7768f32-3c6e-40cf-9a94-b7428b356398" providerId="ADAL" clId="{7D437433-7F9B-B249-9B7C-EB8B9B09B7E3}" dt="2020-12-03T16:46:21.362" v="3830" actId="5793"/>
        <pc:sldMkLst>
          <pc:docMk/>
          <pc:sldMk cId="801273281" sldId="257"/>
        </pc:sldMkLst>
        <pc:spChg chg="mod">
          <ac:chgData name="Nicolas CHAAR" userId="f7768f32-3c6e-40cf-9a94-b7428b356398" providerId="ADAL" clId="{7D437433-7F9B-B249-9B7C-EB8B9B09B7E3}" dt="2020-12-03T16:46:21.362" v="3830" actId="5793"/>
          <ac:spMkLst>
            <pc:docMk/>
            <pc:sldMk cId="801273281" sldId="257"/>
            <ac:spMk id="3" creationId="{E540A4CF-D71A-5941-B25F-CF4010B285E0}"/>
          </ac:spMkLst>
        </pc:spChg>
      </pc:sldChg>
      <pc:sldChg chg="addSp delSp modSp mod">
        <pc:chgData name="Nicolas CHAAR" userId="f7768f32-3c6e-40cf-9a94-b7428b356398" providerId="ADAL" clId="{7D437433-7F9B-B249-9B7C-EB8B9B09B7E3}" dt="2020-12-03T16:03:31.323" v="1610" actId="20577"/>
        <pc:sldMkLst>
          <pc:docMk/>
          <pc:sldMk cId="4245627045" sldId="258"/>
        </pc:sldMkLst>
        <pc:spChg chg="mod">
          <ac:chgData name="Nicolas CHAAR" userId="f7768f32-3c6e-40cf-9a94-b7428b356398" providerId="ADAL" clId="{7D437433-7F9B-B249-9B7C-EB8B9B09B7E3}" dt="2020-12-03T16:01:11.151" v="1500" actId="1076"/>
          <ac:spMkLst>
            <pc:docMk/>
            <pc:sldMk cId="4245627045" sldId="258"/>
            <ac:spMk id="2" creationId="{9404F31F-25FB-914C-8D7A-CB9F3641C550}"/>
          </ac:spMkLst>
        </pc:spChg>
        <pc:spChg chg="mod">
          <ac:chgData name="Nicolas CHAAR" userId="f7768f32-3c6e-40cf-9a94-b7428b356398" providerId="ADAL" clId="{7D437433-7F9B-B249-9B7C-EB8B9B09B7E3}" dt="2020-12-03T16:01:21.200" v="1501" actId="1076"/>
          <ac:spMkLst>
            <pc:docMk/>
            <pc:sldMk cId="4245627045" sldId="258"/>
            <ac:spMk id="3" creationId="{35B35A12-BB19-934E-ACF3-AA33422AC234}"/>
          </ac:spMkLst>
        </pc:spChg>
        <pc:spChg chg="add del">
          <ac:chgData name="Nicolas CHAAR" userId="f7768f32-3c6e-40cf-9a94-b7428b356398" providerId="ADAL" clId="{7D437433-7F9B-B249-9B7C-EB8B9B09B7E3}" dt="2020-12-03T15:48:13.758" v="1463"/>
          <ac:spMkLst>
            <pc:docMk/>
            <pc:sldMk cId="4245627045" sldId="258"/>
            <ac:spMk id="4" creationId="{575EFCC8-A45F-974D-9951-5ECEAF4610A3}"/>
          </ac:spMkLst>
        </pc:spChg>
        <pc:spChg chg="add del">
          <ac:chgData name="Nicolas CHAAR" userId="f7768f32-3c6e-40cf-9a94-b7428b356398" providerId="ADAL" clId="{7D437433-7F9B-B249-9B7C-EB8B9B09B7E3}" dt="2020-12-03T15:49:21.609" v="1472"/>
          <ac:spMkLst>
            <pc:docMk/>
            <pc:sldMk cId="4245627045" sldId="258"/>
            <ac:spMk id="6" creationId="{E30BB16C-23CC-B34D-8CED-4080AB9CE7F2}"/>
          </ac:spMkLst>
        </pc:spChg>
        <pc:spChg chg="add mod">
          <ac:chgData name="Nicolas CHAAR" userId="f7768f32-3c6e-40cf-9a94-b7428b356398" providerId="ADAL" clId="{7D437433-7F9B-B249-9B7C-EB8B9B09B7E3}" dt="2020-12-03T16:03:31.323" v="1610" actId="20577"/>
          <ac:spMkLst>
            <pc:docMk/>
            <pc:sldMk cId="4245627045" sldId="258"/>
            <ac:spMk id="12" creationId="{A1598BD9-1B02-2C4E-8FA4-0D14534FB9FF}"/>
          </ac:spMkLst>
        </pc:spChg>
        <pc:picChg chg="add del mod modCrop">
          <ac:chgData name="Nicolas CHAAR" userId="f7768f32-3c6e-40cf-9a94-b7428b356398" providerId="ADAL" clId="{7D437433-7F9B-B249-9B7C-EB8B9B09B7E3}" dt="2020-12-03T15:49:16.123" v="1470" actId="478"/>
          <ac:picMkLst>
            <pc:docMk/>
            <pc:sldMk cId="4245627045" sldId="258"/>
            <ac:picMk id="5" creationId="{A613F351-27C6-6244-A75D-0BBE3F920BAD}"/>
          </ac:picMkLst>
        </pc:picChg>
        <pc:picChg chg="add del mod">
          <ac:chgData name="Nicolas CHAAR" userId="f7768f32-3c6e-40cf-9a94-b7428b356398" providerId="ADAL" clId="{7D437433-7F9B-B249-9B7C-EB8B9B09B7E3}" dt="2020-12-03T15:49:59.217" v="1478" actId="478"/>
          <ac:picMkLst>
            <pc:docMk/>
            <pc:sldMk cId="4245627045" sldId="258"/>
            <ac:picMk id="7" creationId="{6CD4C346-B10C-624B-9453-9E4469F07A98}"/>
          </ac:picMkLst>
        </pc:picChg>
        <pc:picChg chg="add del mod">
          <ac:chgData name="Nicolas CHAAR" userId="f7768f32-3c6e-40cf-9a94-b7428b356398" providerId="ADAL" clId="{7D437433-7F9B-B249-9B7C-EB8B9B09B7E3}" dt="2020-12-03T15:54:22.242" v="1485" actId="478"/>
          <ac:picMkLst>
            <pc:docMk/>
            <pc:sldMk cId="4245627045" sldId="258"/>
            <ac:picMk id="9" creationId="{220FF7E5-E619-B345-8474-9D61C1EA3810}"/>
          </ac:picMkLst>
        </pc:picChg>
        <pc:picChg chg="add mod modCrop">
          <ac:chgData name="Nicolas CHAAR" userId="f7768f32-3c6e-40cf-9a94-b7428b356398" providerId="ADAL" clId="{7D437433-7F9B-B249-9B7C-EB8B9B09B7E3}" dt="2020-12-03T16:01:33.385" v="1502" actId="1076"/>
          <ac:picMkLst>
            <pc:docMk/>
            <pc:sldMk cId="4245627045" sldId="258"/>
            <ac:picMk id="11" creationId="{F1E74DD1-6FA0-E24E-9E34-BAB594690BC6}"/>
          </ac:picMkLst>
        </pc:picChg>
      </pc:sldChg>
      <pc:sldChg chg="modSp mod">
        <pc:chgData name="Nicolas CHAAR" userId="f7768f32-3c6e-40cf-9a94-b7428b356398" providerId="ADAL" clId="{7D437433-7F9B-B249-9B7C-EB8B9B09B7E3}" dt="2020-12-03T16:15:53.737" v="2449" actId="20577"/>
        <pc:sldMkLst>
          <pc:docMk/>
          <pc:sldMk cId="2532203730" sldId="259"/>
        </pc:sldMkLst>
        <pc:spChg chg="mod">
          <ac:chgData name="Nicolas CHAAR" userId="f7768f32-3c6e-40cf-9a94-b7428b356398" providerId="ADAL" clId="{7D437433-7F9B-B249-9B7C-EB8B9B09B7E3}" dt="2020-12-03T16:15:53.737" v="2449" actId="20577"/>
          <ac:spMkLst>
            <pc:docMk/>
            <pc:sldMk cId="2532203730" sldId="259"/>
            <ac:spMk id="3" creationId="{E9B18FBF-3EF5-A248-819A-809654020DEB}"/>
          </ac:spMkLst>
        </pc:spChg>
      </pc:sldChg>
      <pc:sldChg chg="addSp delSp modSp mod setBg modClrScheme chgLayout">
        <pc:chgData name="Nicolas CHAAR" userId="f7768f32-3c6e-40cf-9a94-b7428b356398" providerId="ADAL" clId="{7D437433-7F9B-B249-9B7C-EB8B9B09B7E3}" dt="2020-12-03T18:45:58.401" v="6804" actId="26606"/>
        <pc:sldMkLst>
          <pc:docMk/>
          <pc:sldMk cId="3789880218" sldId="260"/>
        </pc:sldMkLst>
        <pc:spChg chg="mod ord">
          <ac:chgData name="Nicolas CHAAR" userId="f7768f32-3c6e-40cf-9a94-b7428b356398" providerId="ADAL" clId="{7D437433-7F9B-B249-9B7C-EB8B9B09B7E3}" dt="2020-12-03T18:45:58.401" v="6804" actId="26606"/>
          <ac:spMkLst>
            <pc:docMk/>
            <pc:sldMk cId="3789880218" sldId="260"/>
            <ac:spMk id="4" creationId="{176DD85A-1C3D-2147-A18A-E1AAAD91F20C}"/>
          </ac:spMkLst>
        </pc:spChg>
        <pc:spChg chg="del">
          <ac:chgData name="Nicolas CHAAR" userId="f7768f32-3c6e-40cf-9a94-b7428b356398" providerId="ADAL" clId="{7D437433-7F9B-B249-9B7C-EB8B9B09B7E3}" dt="2020-12-03T18:45:55.908" v="6803" actId="700"/>
          <ac:spMkLst>
            <pc:docMk/>
            <pc:sldMk cId="3789880218" sldId="260"/>
            <ac:spMk id="5" creationId="{14F853F4-15F6-9442-91FD-D4EB6B0FA5D2}"/>
          </ac:spMkLst>
        </pc:spChg>
        <pc:spChg chg="del">
          <ac:chgData name="Nicolas CHAAR" userId="f7768f32-3c6e-40cf-9a94-b7428b356398" providerId="ADAL" clId="{7D437433-7F9B-B249-9B7C-EB8B9B09B7E3}" dt="2020-12-03T18:45:55.908" v="6803" actId="700"/>
          <ac:spMkLst>
            <pc:docMk/>
            <pc:sldMk cId="3789880218" sldId="260"/>
            <ac:spMk id="6" creationId="{773AB8AB-95B4-184B-BDF1-C32A8EED24F5}"/>
          </ac:spMkLst>
        </pc:spChg>
        <pc:spChg chg="del">
          <ac:chgData name="Nicolas CHAAR" userId="f7768f32-3c6e-40cf-9a94-b7428b356398" providerId="ADAL" clId="{7D437433-7F9B-B249-9B7C-EB8B9B09B7E3}" dt="2020-12-03T18:45:55.908" v="6803" actId="700"/>
          <ac:spMkLst>
            <pc:docMk/>
            <pc:sldMk cId="3789880218" sldId="260"/>
            <ac:spMk id="7" creationId="{C1D84155-035A-1B4E-B0B2-BE47254BCE1A}"/>
          </ac:spMkLst>
        </pc:spChg>
        <pc:spChg chg="del">
          <ac:chgData name="Nicolas CHAAR" userId="f7768f32-3c6e-40cf-9a94-b7428b356398" providerId="ADAL" clId="{7D437433-7F9B-B249-9B7C-EB8B9B09B7E3}" dt="2020-12-03T18:45:55.908" v="6803" actId="700"/>
          <ac:spMkLst>
            <pc:docMk/>
            <pc:sldMk cId="3789880218" sldId="260"/>
            <ac:spMk id="8" creationId="{6879A0B9-7C3D-CA45-8D56-F3C45D6D5528}"/>
          </ac:spMkLst>
        </pc:spChg>
        <pc:spChg chg="add">
          <ac:chgData name="Nicolas CHAAR" userId="f7768f32-3c6e-40cf-9a94-b7428b356398" providerId="ADAL" clId="{7D437433-7F9B-B249-9B7C-EB8B9B09B7E3}" dt="2020-12-03T18:45:58.401" v="6804" actId="26606"/>
          <ac:spMkLst>
            <pc:docMk/>
            <pc:sldMk cId="3789880218" sldId="260"/>
            <ac:spMk id="13" creationId="{E770CA6A-B3B0-4826-A91F-B2B1F8922026}"/>
          </ac:spMkLst>
        </pc:spChg>
        <pc:picChg chg="add">
          <ac:chgData name="Nicolas CHAAR" userId="f7768f32-3c6e-40cf-9a94-b7428b356398" providerId="ADAL" clId="{7D437433-7F9B-B249-9B7C-EB8B9B09B7E3}" dt="2020-12-03T18:45:58.401" v="6804" actId="26606"/>
          <ac:picMkLst>
            <pc:docMk/>
            <pc:sldMk cId="3789880218" sldId="260"/>
            <ac:picMk id="9" creationId="{9A22DDE2-FB2D-421B-B377-F9AD495CE9BB}"/>
          </ac:picMkLst>
        </pc:picChg>
        <pc:picChg chg="add">
          <ac:chgData name="Nicolas CHAAR" userId="f7768f32-3c6e-40cf-9a94-b7428b356398" providerId="ADAL" clId="{7D437433-7F9B-B249-9B7C-EB8B9B09B7E3}" dt="2020-12-03T18:45:58.401" v="6804" actId="26606"/>
          <ac:picMkLst>
            <pc:docMk/>
            <pc:sldMk cId="3789880218" sldId="260"/>
            <ac:picMk id="11" creationId="{A995140B-9736-47E4-9A7D-ABB32F3AAA80}"/>
          </ac:picMkLst>
        </pc:picChg>
        <pc:picChg chg="add">
          <ac:chgData name="Nicolas CHAAR" userId="f7768f32-3c6e-40cf-9a94-b7428b356398" providerId="ADAL" clId="{7D437433-7F9B-B249-9B7C-EB8B9B09B7E3}" dt="2020-12-03T18:45:58.401" v="6804" actId="26606"/>
          <ac:picMkLst>
            <pc:docMk/>
            <pc:sldMk cId="3789880218" sldId="260"/>
            <ac:picMk id="15" creationId="{3C51B9DA-B0CC-480A-8EA5-4D5C3E0515B9}"/>
          </ac:picMkLst>
        </pc:picChg>
        <pc:cxnChg chg="add">
          <ac:chgData name="Nicolas CHAAR" userId="f7768f32-3c6e-40cf-9a94-b7428b356398" providerId="ADAL" clId="{7D437433-7F9B-B249-9B7C-EB8B9B09B7E3}" dt="2020-12-03T18:45:58.401" v="6804" actId="26606"/>
          <ac:cxnSpMkLst>
            <pc:docMk/>
            <pc:sldMk cId="3789880218" sldId="260"/>
            <ac:cxnSpMk id="17" creationId="{6FE641DB-A503-41DE-ACA6-36B41C6C2BE9}"/>
          </ac:cxnSpMkLst>
        </pc:cxnChg>
      </pc:sldChg>
      <pc:sldChg chg="modSp mod">
        <pc:chgData name="Nicolas CHAAR" userId="f7768f32-3c6e-40cf-9a94-b7428b356398" providerId="ADAL" clId="{7D437433-7F9B-B249-9B7C-EB8B9B09B7E3}" dt="2020-12-03T19:48:36.368" v="7938" actId="20577"/>
        <pc:sldMkLst>
          <pc:docMk/>
          <pc:sldMk cId="490533269" sldId="261"/>
        </pc:sldMkLst>
        <pc:spChg chg="mod">
          <ac:chgData name="Nicolas CHAAR" userId="f7768f32-3c6e-40cf-9a94-b7428b356398" providerId="ADAL" clId="{7D437433-7F9B-B249-9B7C-EB8B9B09B7E3}" dt="2020-12-03T19:48:36.368" v="7938" actId="20577"/>
          <ac:spMkLst>
            <pc:docMk/>
            <pc:sldMk cId="490533269" sldId="261"/>
            <ac:spMk id="3" creationId="{B0E0A23C-C132-4042-B0FA-B8D26806CA68}"/>
          </ac:spMkLst>
        </pc:spChg>
      </pc:sldChg>
      <pc:sldChg chg="modSp mod">
        <pc:chgData name="Nicolas CHAAR" userId="f7768f32-3c6e-40cf-9a94-b7428b356398" providerId="ADAL" clId="{7D437433-7F9B-B249-9B7C-EB8B9B09B7E3}" dt="2020-12-03T17:30:39.402" v="6683" actId="20577"/>
        <pc:sldMkLst>
          <pc:docMk/>
          <pc:sldMk cId="38878471" sldId="262"/>
        </pc:sldMkLst>
        <pc:spChg chg="mod">
          <ac:chgData name="Nicolas CHAAR" userId="f7768f32-3c6e-40cf-9a94-b7428b356398" providerId="ADAL" clId="{7D437433-7F9B-B249-9B7C-EB8B9B09B7E3}" dt="2020-12-03T17:30:39.402" v="6683" actId="20577"/>
          <ac:spMkLst>
            <pc:docMk/>
            <pc:sldMk cId="38878471" sldId="262"/>
            <ac:spMk id="3" creationId="{4CFEB8E1-2389-FE4F-A33B-20262CEF70A4}"/>
          </ac:spMkLst>
        </pc:spChg>
      </pc:sldChg>
      <pc:sldChg chg="modSp mod">
        <pc:chgData name="Nicolas CHAAR" userId="f7768f32-3c6e-40cf-9a94-b7428b356398" providerId="ADAL" clId="{7D437433-7F9B-B249-9B7C-EB8B9B09B7E3}" dt="2020-12-03T18:39:52.945" v="6802" actId="20577"/>
        <pc:sldMkLst>
          <pc:docMk/>
          <pc:sldMk cId="1768448022" sldId="263"/>
        </pc:sldMkLst>
        <pc:spChg chg="mod">
          <ac:chgData name="Nicolas CHAAR" userId="f7768f32-3c6e-40cf-9a94-b7428b356398" providerId="ADAL" clId="{7D437433-7F9B-B249-9B7C-EB8B9B09B7E3}" dt="2020-12-03T18:39:52.945" v="6802" actId="20577"/>
          <ac:spMkLst>
            <pc:docMk/>
            <pc:sldMk cId="1768448022" sldId="263"/>
            <ac:spMk id="3" creationId="{050B7402-0BA4-4545-B953-C16440C82091}"/>
          </ac:spMkLst>
        </pc:spChg>
      </pc:sldChg>
      <pc:sldChg chg="addSp delSp modSp new del mod modClrScheme chgLayout">
        <pc:chgData name="Nicolas CHAAR" userId="f7768f32-3c6e-40cf-9a94-b7428b356398" providerId="ADAL" clId="{7D437433-7F9B-B249-9B7C-EB8B9B09B7E3}" dt="2020-12-03T16:21:15.260" v="2494" actId="2696"/>
        <pc:sldMkLst>
          <pc:docMk/>
          <pc:sldMk cId="2655367008" sldId="265"/>
        </pc:sldMkLst>
        <pc:spChg chg="del mod ord">
          <ac:chgData name="Nicolas CHAAR" userId="f7768f32-3c6e-40cf-9a94-b7428b356398" providerId="ADAL" clId="{7D437433-7F9B-B249-9B7C-EB8B9B09B7E3}" dt="2020-12-03T15:56:49.219" v="1497" actId="700"/>
          <ac:spMkLst>
            <pc:docMk/>
            <pc:sldMk cId="2655367008" sldId="265"/>
            <ac:spMk id="2" creationId="{8064C10F-34B4-BF41-945E-41A6048F23AD}"/>
          </ac:spMkLst>
        </pc:spChg>
        <pc:spChg chg="del mod ord">
          <ac:chgData name="Nicolas CHAAR" userId="f7768f32-3c6e-40cf-9a94-b7428b356398" providerId="ADAL" clId="{7D437433-7F9B-B249-9B7C-EB8B9B09B7E3}" dt="2020-12-03T15:56:49.219" v="1497" actId="700"/>
          <ac:spMkLst>
            <pc:docMk/>
            <pc:sldMk cId="2655367008" sldId="265"/>
            <ac:spMk id="3" creationId="{8DFB4A9E-64E8-3E46-806B-9F1B18DA5A4B}"/>
          </ac:spMkLst>
        </pc:spChg>
        <pc:spChg chg="add del mod ord">
          <ac:chgData name="Nicolas CHAAR" userId="f7768f32-3c6e-40cf-9a94-b7428b356398" providerId="ADAL" clId="{7D437433-7F9B-B249-9B7C-EB8B9B09B7E3}" dt="2020-12-03T16:16:39.418" v="2450" actId="700"/>
          <ac:spMkLst>
            <pc:docMk/>
            <pc:sldMk cId="2655367008" sldId="265"/>
            <ac:spMk id="4" creationId="{139CA582-4ED8-454C-BEE9-3B2774CC987B}"/>
          </ac:spMkLst>
        </pc:spChg>
        <pc:spChg chg="add del mod ord">
          <ac:chgData name="Nicolas CHAAR" userId="f7768f32-3c6e-40cf-9a94-b7428b356398" providerId="ADAL" clId="{7D437433-7F9B-B249-9B7C-EB8B9B09B7E3}" dt="2020-12-03T16:16:39.418" v="2450" actId="700"/>
          <ac:spMkLst>
            <pc:docMk/>
            <pc:sldMk cId="2655367008" sldId="265"/>
            <ac:spMk id="5" creationId="{38ADAFE3-3A0B-7247-995A-EE1E38350435}"/>
          </ac:spMkLst>
        </pc:spChg>
        <pc:spChg chg="add del mod ord">
          <ac:chgData name="Nicolas CHAAR" userId="f7768f32-3c6e-40cf-9a94-b7428b356398" providerId="ADAL" clId="{7D437433-7F9B-B249-9B7C-EB8B9B09B7E3}" dt="2020-12-03T16:16:39.418" v="2450" actId="700"/>
          <ac:spMkLst>
            <pc:docMk/>
            <pc:sldMk cId="2655367008" sldId="265"/>
            <ac:spMk id="6" creationId="{6B78CB3A-0B33-7B4F-A078-363AE901A9BD}"/>
          </ac:spMkLst>
        </pc:spChg>
        <pc:spChg chg="add del mod ord">
          <ac:chgData name="Nicolas CHAAR" userId="f7768f32-3c6e-40cf-9a94-b7428b356398" providerId="ADAL" clId="{7D437433-7F9B-B249-9B7C-EB8B9B09B7E3}" dt="2020-12-03T16:16:39.418" v="2450" actId="700"/>
          <ac:spMkLst>
            <pc:docMk/>
            <pc:sldMk cId="2655367008" sldId="265"/>
            <ac:spMk id="7" creationId="{79EAC8BF-5DFB-2844-83BC-1081888D37C2}"/>
          </ac:spMkLst>
        </pc:spChg>
        <pc:spChg chg="add del mod ord">
          <ac:chgData name="Nicolas CHAAR" userId="f7768f32-3c6e-40cf-9a94-b7428b356398" providerId="ADAL" clId="{7D437433-7F9B-B249-9B7C-EB8B9B09B7E3}" dt="2020-12-03T16:16:39.418" v="2450" actId="700"/>
          <ac:spMkLst>
            <pc:docMk/>
            <pc:sldMk cId="2655367008" sldId="265"/>
            <ac:spMk id="8" creationId="{2D1D5152-341C-E14B-A9E5-5E696D253BDB}"/>
          </ac:spMkLst>
        </pc:spChg>
        <pc:spChg chg="add del mod ord">
          <ac:chgData name="Nicolas CHAAR" userId="f7768f32-3c6e-40cf-9a94-b7428b356398" providerId="ADAL" clId="{7D437433-7F9B-B249-9B7C-EB8B9B09B7E3}" dt="2020-12-03T16:16:39.418" v="2450" actId="700"/>
          <ac:spMkLst>
            <pc:docMk/>
            <pc:sldMk cId="2655367008" sldId="265"/>
            <ac:spMk id="9" creationId="{58E3F0BF-9FB3-D14C-B7B8-76EDF400AC98}"/>
          </ac:spMkLst>
        </pc:spChg>
        <pc:spChg chg="add del mod ord">
          <ac:chgData name="Nicolas CHAAR" userId="f7768f32-3c6e-40cf-9a94-b7428b356398" providerId="ADAL" clId="{7D437433-7F9B-B249-9B7C-EB8B9B09B7E3}" dt="2020-12-03T16:16:39.418" v="2450" actId="700"/>
          <ac:spMkLst>
            <pc:docMk/>
            <pc:sldMk cId="2655367008" sldId="265"/>
            <ac:spMk id="10" creationId="{D95989C4-00BF-CE40-8ADB-545A4A3F6996}"/>
          </ac:spMkLst>
        </pc:spChg>
        <pc:spChg chg="add del mod ord">
          <ac:chgData name="Nicolas CHAAR" userId="f7768f32-3c6e-40cf-9a94-b7428b356398" providerId="ADAL" clId="{7D437433-7F9B-B249-9B7C-EB8B9B09B7E3}" dt="2020-12-03T16:16:39.418" v="2450" actId="700"/>
          <ac:spMkLst>
            <pc:docMk/>
            <pc:sldMk cId="2655367008" sldId="265"/>
            <ac:spMk id="11" creationId="{806C94E8-1876-0D47-ABD7-CA4BB2AC5A31}"/>
          </ac:spMkLst>
        </pc:spChg>
        <pc:spChg chg="add del mod ord">
          <ac:chgData name="Nicolas CHAAR" userId="f7768f32-3c6e-40cf-9a94-b7428b356398" providerId="ADAL" clId="{7D437433-7F9B-B249-9B7C-EB8B9B09B7E3}" dt="2020-12-03T16:16:39.418" v="2450" actId="700"/>
          <ac:spMkLst>
            <pc:docMk/>
            <pc:sldMk cId="2655367008" sldId="265"/>
            <ac:spMk id="12" creationId="{4B0A7A18-0ADA-BD4A-B230-2824C5FF525F}"/>
          </ac:spMkLst>
        </pc:spChg>
        <pc:spChg chg="add del mod ord">
          <ac:chgData name="Nicolas CHAAR" userId="f7768f32-3c6e-40cf-9a94-b7428b356398" providerId="ADAL" clId="{7D437433-7F9B-B249-9B7C-EB8B9B09B7E3}" dt="2020-12-03T16:16:39.418" v="2450" actId="700"/>
          <ac:spMkLst>
            <pc:docMk/>
            <pc:sldMk cId="2655367008" sldId="265"/>
            <ac:spMk id="13" creationId="{C9ECB014-2406-0F49-8FF0-2A9E99ECDED7}"/>
          </ac:spMkLst>
        </pc:spChg>
        <pc:spChg chg="add mod ord">
          <ac:chgData name="Nicolas CHAAR" userId="f7768f32-3c6e-40cf-9a94-b7428b356398" providerId="ADAL" clId="{7D437433-7F9B-B249-9B7C-EB8B9B09B7E3}" dt="2020-12-03T16:19:22.905" v="2487" actId="700"/>
          <ac:spMkLst>
            <pc:docMk/>
            <pc:sldMk cId="2655367008" sldId="265"/>
            <ac:spMk id="14" creationId="{23CB7089-91CA-B74F-AC4A-492B75689C09}"/>
          </ac:spMkLst>
        </pc:spChg>
        <pc:spChg chg="add del mod ord">
          <ac:chgData name="Nicolas CHAAR" userId="f7768f32-3c6e-40cf-9a94-b7428b356398" providerId="ADAL" clId="{7D437433-7F9B-B249-9B7C-EB8B9B09B7E3}" dt="2020-12-03T16:17:34.300" v="2476"/>
          <ac:spMkLst>
            <pc:docMk/>
            <pc:sldMk cId="2655367008" sldId="265"/>
            <ac:spMk id="15" creationId="{9EA56DA6-D498-3B42-92CC-2C166419172B}"/>
          </ac:spMkLst>
        </pc:spChg>
        <pc:spChg chg="add del mod ord">
          <ac:chgData name="Nicolas CHAAR" userId="f7768f32-3c6e-40cf-9a94-b7428b356398" providerId="ADAL" clId="{7D437433-7F9B-B249-9B7C-EB8B9B09B7E3}" dt="2020-12-03T16:19:22.905" v="2487" actId="700"/>
          <ac:spMkLst>
            <pc:docMk/>
            <pc:sldMk cId="2655367008" sldId="265"/>
            <ac:spMk id="16" creationId="{739E993B-76E5-6143-99AE-FD0FA9355639}"/>
          </ac:spMkLst>
        </pc:spChg>
        <pc:spChg chg="add del mod">
          <ac:chgData name="Nicolas CHAAR" userId="f7768f32-3c6e-40cf-9a94-b7428b356398" providerId="ADAL" clId="{7D437433-7F9B-B249-9B7C-EB8B9B09B7E3}" dt="2020-12-03T16:17:44.534" v="2478"/>
          <ac:spMkLst>
            <pc:docMk/>
            <pc:sldMk cId="2655367008" sldId="265"/>
            <ac:spMk id="22" creationId="{7F8C2479-7430-8A4D-B5C4-463D99C95AC7}"/>
          </ac:spMkLst>
        </pc:spChg>
        <pc:spChg chg="add del mod">
          <ac:chgData name="Nicolas CHAAR" userId="f7768f32-3c6e-40cf-9a94-b7428b356398" providerId="ADAL" clId="{7D437433-7F9B-B249-9B7C-EB8B9B09B7E3}" dt="2020-12-03T16:19:22.905" v="2487" actId="700"/>
          <ac:spMkLst>
            <pc:docMk/>
            <pc:sldMk cId="2655367008" sldId="265"/>
            <ac:spMk id="26" creationId="{AADF19F0-32D5-8E49-880A-E83F89322105}"/>
          </ac:spMkLst>
        </pc:spChg>
        <pc:spChg chg="add mod ord">
          <ac:chgData name="Nicolas CHAAR" userId="f7768f32-3c6e-40cf-9a94-b7428b356398" providerId="ADAL" clId="{7D437433-7F9B-B249-9B7C-EB8B9B09B7E3}" dt="2020-12-03T16:19:22.905" v="2487" actId="700"/>
          <ac:spMkLst>
            <pc:docMk/>
            <pc:sldMk cId="2655367008" sldId="265"/>
            <ac:spMk id="29" creationId="{104971D8-3A7D-0446-A138-1E0D0AA6EF98}"/>
          </ac:spMkLst>
        </pc:spChg>
        <pc:spChg chg="add mod ord">
          <ac:chgData name="Nicolas CHAAR" userId="f7768f32-3c6e-40cf-9a94-b7428b356398" providerId="ADAL" clId="{7D437433-7F9B-B249-9B7C-EB8B9B09B7E3}" dt="2020-12-03T16:19:22.905" v="2487" actId="700"/>
          <ac:spMkLst>
            <pc:docMk/>
            <pc:sldMk cId="2655367008" sldId="265"/>
            <ac:spMk id="30" creationId="{CBF5FAC4-2020-9947-887E-70C83DAEEAC0}"/>
          </ac:spMkLst>
        </pc:spChg>
        <pc:spChg chg="add del mod">
          <ac:chgData name="Nicolas CHAAR" userId="f7768f32-3c6e-40cf-9a94-b7428b356398" providerId="ADAL" clId="{7D437433-7F9B-B249-9B7C-EB8B9B09B7E3}" dt="2020-12-03T16:20:23.049" v="2491" actId="47"/>
          <ac:spMkLst>
            <pc:docMk/>
            <pc:sldMk cId="2655367008" sldId="265"/>
            <ac:spMk id="31" creationId="{88D804C6-6BC8-8146-B33F-F10C98C6BBA4}"/>
          </ac:spMkLst>
        </pc:spChg>
        <pc:picChg chg="add del mod">
          <ac:chgData name="Nicolas CHAAR" userId="f7768f32-3c6e-40cf-9a94-b7428b356398" providerId="ADAL" clId="{7D437433-7F9B-B249-9B7C-EB8B9B09B7E3}" dt="2020-12-03T16:17:17.468" v="2475"/>
          <ac:picMkLst>
            <pc:docMk/>
            <pc:sldMk cId="2655367008" sldId="265"/>
            <ac:picMk id="18" creationId="{CE9661E5-83CA-3541-9ED4-93D72619B19F}"/>
          </ac:picMkLst>
        </pc:picChg>
        <pc:picChg chg="add del mod">
          <ac:chgData name="Nicolas CHAAR" userId="f7768f32-3c6e-40cf-9a94-b7428b356398" providerId="ADAL" clId="{7D437433-7F9B-B249-9B7C-EB8B9B09B7E3}" dt="2020-12-03T16:17:36.165" v="2477" actId="478"/>
          <ac:picMkLst>
            <pc:docMk/>
            <pc:sldMk cId="2655367008" sldId="265"/>
            <ac:picMk id="20" creationId="{39827DDB-DE53-2249-BBB2-1AF8DD3CF891}"/>
          </ac:picMkLst>
        </pc:picChg>
        <pc:picChg chg="add del mod">
          <ac:chgData name="Nicolas CHAAR" userId="f7768f32-3c6e-40cf-9a94-b7428b356398" providerId="ADAL" clId="{7D437433-7F9B-B249-9B7C-EB8B9B09B7E3}" dt="2020-12-03T16:18:04.594" v="2479" actId="21"/>
          <ac:picMkLst>
            <pc:docMk/>
            <pc:sldMk cId="2655367008" sldId="265"/>
            <ac:picMk id="24" creationId="{7245BD64-6370-534F-B976-F7EFC27A0595}"/>
          </ac:picMkLst>
        </pc:picChg>
        <pc:picChg chg="add del mod">
          <ac:chgData name="Nicolas CHAAR" userId="f7768f32-3c6e-40cf-9a94-b7428b356398" providerId="ADAL" clId="{7D437433-7F9B-B249-9B7C-EB8B9B09B7E3}" dt="2020-12-03T16:18:20.759" v="2482" actId="478"/>
          <ac:picMkLst>
            <pc:docMk/>
            <pc:sldMk cId="2655367008" sldId="265"/>
            <ac:picMk id="27" creationId="{826A2340-D697-E549-8653-0DBBDDE7CDB5}"/>
          </ac:picMkLst>
        </pc:picChg>
        <pc:picChg chg="add del">
          <ac:chgData name="Nicolas CHAAR" userId="f7768f32-3c6e-40cf-9a94-b7428b356398" providerId="ADAL" clId="{7D437433-7F9B-B249-9B7C-EB8B9B09B7E3}" dt="2020-12-03T16:18:38.048" v="2484" actId="478"/>
          <ac:picMkLst>
            <pc:docMk/>
            <pc:sldMk cId="2655367008" sldId="265"/>
            <ac:picMk id="28" creationId="{37370A09-496E-C04A-9B21-4955EFAFC614}"/>
          </ac:picMkLst>
        </pc:picChg>
      </pc:sldChg>
      <pc:sldChg chg="addSp delSp modSp new mod setBg modClrScheme chgLayout">
        <pc:chgData name="Nicolas CHAAR" userId="f7768f32-3c6e-40cf-9a94-b7428b356398" providerId="ADAL" clId="{7D437433-7F9B-B249-9B7C-EB8B9B09B7E3}" dt="2020-12-03T16:45:30.316" v="3790" actId="20577"/>
        <pc:sldMkLst>
          <pc:docMk/>
          <pc:sldMk cId="2690795890" sldId="265"/>
        </pc:sldMkLst>
        <pc:spChg chg="del mod ord">
          <ac:chgData name="Nicolas CHAAR" userId="f7768f32-3c6e-40cf-9a94-b7428b356398" providerId="ADAL" clId="{7D437433-7F9B-B249-9B7C-EB8B9B09B7E3}" dt="2020-12-03T16:21:33.314" v="2498" actId="700"/>
          <ac:spMkLst>
            <pc:docMk/>
            <pc:sldMk cId="2690795890" sldId="265"/>
            <ac:spMk id="2" creationId="{0A4EEE72-93FC-F446-AD70-5323C32C3680}"/>
          </ac:spMkLst>
        </pc:spChg>
        <pc:spChg chg="del mod ord">
          <ac:chgData name="Nicolas CHAAR" userId="f7768f32-3c6e-40cf-9a94-b7428b356398" providerId="ADAL" clId="{7D437433-7F9B-B249-9B7C-EB8B9B09B7E3}" dt="2020-12-03T16:21:33.314" v="2498" actId="700"/>
          <ac:spMkLst>
            <pc:docMk/>
            <pc:sldMk cId="2690795890" sldId="265"/>
            <ac:spMk id="3" creationId="{327F0E93-6BAA-DB4A-B917-6D6CEEC931F7}"/>
          </ac:spMkLst>
        </pc:spChg>
        <pc:spChg chg="add mod ord">
          <ac:chgData name="Nicolas CHAAR" userId="f7768f32-3c6e-40cf-9a94-b7428b356398" providerId="ADAL" clId="{7D437433-7F9B-B249-9B7C-EB8B9B09B7E3}" dt="2020-12-03T16:24:03.041" v="2731" actId="26606"/>
          <ac:spMkLst>
            <pc:docMk/>
            <pc:sldMk cId="2690795890" sldId="265"/>
            <ac:spMk id="4" creationId="{E24F43C3-4C2B-8946-91C6-61E67D92980D}"/>
          </ac:spMkLst>
        </pc:spChg>
        <pc:spChg chg="add del mod ord">
          <ac:chgData name="Nicolas CHAAR" userId="f7768f32-3c6e-40cf-9a94-b7428b356398" providerId="ADAL" clId="{7D437433-7F9B-B249-9B7C-EB8B9B09B7E3}" dt="2020-12-03T16:23:55.591" v="2730"/>
          <ac:spMkLst>
            <pc:docMk/>
            <pc:sldMk cId="2690795890" sldId="265"/>
            <ac:spMk id="5" creationId="{CA979451-8445-C243-AF8B-3FDB0D7E0D6D}"/>
          </ac:spMkLst>
        </pc:spChg>
        <pc:spChg chg="add mod ord">
          <ac:chgData name="Nicolas CHAAR" userId="f7768f32-3c6e-40cf-9a94-b7428b356398" providerId="ADAL" clId="{7D437433-7F9B-B249-9B7C-EB8B9B09B7E3}" dt="2020-12-03T16:45:30.316" v="3790" actId="20577"/>
          <ac:spMkLst>
            <pc:docMk/>
            <pc:sldMk cId="2690795890" sldId="265"/>
            <ac:spMk id="6" creationId="{9B725064-0AB3-E14C-92AB-517BEE947F39}"/>
          </ac:spMkLst>
        </pc:spChg>
        <pc:picChg chg="add mod ord">
          <ac:chgData name="Nicolas CHAAR" userId="f7768f32-3c6e-40cf-9a94-b7428b356398" providerId="ADAL" clId="{7D437433-7F9B-B249-9B7C-EB8B9B09B7E3}" dt="2020-12-03T16:24:03.041" v="2731" actId="26606"/>
          <ac:picMkLst>
            <pc:docMk/>
            <pc:sldMk cId="2690795890" sldId="265"/>
            <ac:picMk id="8" creationId="{EF358411-5D1D-AA4E-B4E1-D3CB76BBDCEF}"/>
          </ac:picMkLst>
        </pc:picChg>
        <pc:picChg chg="add">
          <ac:chgData name="Nicolas CHAAR" userId="f7768f32-3c6e-40cf-9a94-b7428b356398" providerId="ADAL" clId="{7D437433-7F9B-B249-9B7C-EB8B9B09B7E3}" dt="2020-12-03T16:24:03.041" v="2731" actId="26606"/>
          <ac:picMkLst>
            <pc:docMk/>
            <pc:sldMk cId="2690795890" sldId="265"/>
            <ac:picMk id="13" creationId="{CFD580F5-E7BF-4C1D-BEFD-4A4601EBA876}"/>
          </ac:picMkLst>
        </pc:picChg>
      </pc:sldChg>
      <pc:sldChg chg="new del">
        <pc:chgData name="Nicolas CHAAR" userId="f7768f32-3c6e-40cf-9a94-b7428b356398" providerId="ADAL" clId="{7D437433-7F9B-B249-9B7C-EB8B9B09B7E3}" dt="2020-12-03T16:21:12.904" v="2493" actId="2696"/>
        <pc:sldMkLst>
          <pc:docMk/>
          <pc:sldMk cId="161708982" sldId="266"/>
        </pc:sldMkLst>
      </pc:sldChg>
      <pc:sldChg chg="new del">
        <pc:chgData name="Nicolas CHAAR" userId="f7768f32-3c6e-40cf-9a94-b7428b356398" providerId="ADAL" clId="{7D437433-7F9B-B249-9B7C-EB8B9B09B7E3}" dt="2020-12-03T15:56:54.419" v="1498" actId="2696"/>
        <pc:sldMkLst>
          <pc:docMk/>
          <pc:sldMk cId="712125384" sldId="266"/>
        </pc:sldMkLst>
      </pc:sldChg>
      <pc:sldChg chg="addSp delSp modSp new mod modClrScheme chgLayout">
        <pc:chgData name="Nicolas CHAAR" userId="f7768f32-3c6e-40cf-9a94-b7428b356398" providerId="ADAL" clId="{7D437433-7F9B-B249-9B7C-EB8B9B09B7E3}" dt="2020-12-03T17:04:35.322" v="4783" actId="20577"/>
        <pc:sldMkLst>
          <pc:docMk/>
          <pc:sldMk cId="1067852741" sldId="266"/>
        </pc:sldMkLst>
        <pc:spChg chg="del mod ord">
          <ac:chgData name="Nicolas CHAAR" userId="f7768f32-3c6e-40cf-9a94-b7428b356398" providerId="ADAL" clId="{7D437433-7F9B-B249-9B7C-EB8B9B09B7E3}" dt="2020-12-03T16:21:56.875" v="2522" actId="700"/>
          <ac:spMkLst>
            <pc:docMk/>
            <pc:sldMk cId="1067852741" sldId="266"/>
            <ac:spMk id="2" creationId="{4F153803-FD56-6447-828A-6CE8F5D4218C}"/>
          </ac:spMkLst>
        </pc:spChg>
        <pc:spChg chg="del mod ord">
          <ac:chgData name="Nicolas CHAAR" userId="f7768f32-3c6e-40cf-9a94-b7428b356398" providerId="ADAL" clId="{7D437433-7F9B-B249-9B7C-EB8B9B09B7E3}" dt="2020-12-03T16:21:56.875" v="2522" actId="700"/>
          <ac:spMkLst>
            <pc:docMk/>
            <pc:sldMk cId="1067852741" sldId="266"/>
            <ac:spMk id="3" creationId="{C7F4C8C1-D8CF-CF45-9FF6-500A7A4FD890}"/>
          </ac:spMkLst>
        </pc:spChg>
        <pc:spChg chg="add mod ord">
          <ac:chgData name="Nicolas CHAAR" userId="f7768f32-3c6e-40cf-9a94-b7428b356398" providerId="ADAL" clId="{7D437433-7F9B-B249-9B7C-EB8B9B09B7E3}" dt="2020-12-03T16:35:53.608" v="2823" actId="1076"/>
          <ac:spMkLst>
            <pc:docMk/>
            <pc:sldMk cId="1067852741" sldId="266"/>
            <ac:spMk id="4" creationId="{0A1C2D49-4232-624B-ACF3-3972BAC1243B}"/>
          </ac:spMkLst>
        </pc:spChg>
        <pc:spChg chg="add del mod ord">
          <ac:chgData name="Nicolas CHAAR" userId="f7768f32-3c6e-40cf-9a94-b7428b356398" providerId="ADAL" clId="{7D437433-7F9B-B249-9B7C-EB8B9B09B7E3}" dt="2020-12-03T16:29:34.174" v="2748"/>
          <ac:spMkLst>
            <pc:docMk/>
            <pc:sldMk cId="1067852741" sldId="266"/>
            <ac:spMk id="5" creationId="{63FFB758-6553-9B42-8750-C919922E085B}"/>
          </ac:spMkLst>
        </pc:spChg>
        <pc:spChg chg="add mod ord">
          <ac:chgData name="Nicolas CHAAR" userId="f7768f32-3c6e-40cf-9a94-b7428b356398" providerId="ADAL" clId="{7D437433-7F9B-B249-9B7C-EB8B9B09B7E3}" dt="2020-12-03T17:04:35.322" v="4783" actId="20577"/>
          <ac:spMkLst>
            <pc:docMk/>
            <pc:sldMk cId="1067852741" sldId="266"/>
            <ac:spMk id="6" creationId="{65CDD92C-6DBD-144D-BABB-D6A2D26A9894}"/>
          </ac:spMkLst>
        </pc:spChg>
        <pc:spChg chg="add del mod">
          <ac:chgData name="Nicolas CHAAR" userId="f7768f32-3c6e-40cf-9a94-b7428b356398" providerId="ADAL" clId="{7D437433-7F9B-B249-9B7C-EB8B9B09B7E3}" dt="2020-12-03T16:29:28.667" v="2744" actId="478"/>
          <ac:spMkLst>
            <pc:docMk/>
            <pc:sldMk cId="1067852741" sldId="266"/>
            <ac:spMk id="12" creationId="{88E3ED39-7529-8143-A03D-45720D7C67CA}"/>
          </ac:spMkLst>
        </pc:spChg>
        <pc:spChg chg="add del mod">
          <ac:chgData name="Nicolas CHAAR" userId="f7768f32-3c6e-40cf-9a94-b7428b356398" providerId="ADAL" clId="{7D437433-7F9B-B249-9B7C-EB8B9B09B7E3}" dt="2020-12-03T16:32:44.781" v="2760"/>
          <ac:spMkLst>
            <pc:docMk/>
            <pc:sldMk cId="1067852741" sldId="266"/>
            <ac:spMk id="16" creationId="{E6860164-3C8C-7A4D-9BC8-144EE8408EEF}"/>
          </ac:spMkLst>
        </pc:spChg>
        <pc:spChg chg="add del mod">
          <ac:chgData name="Nicolas CHAAR" userId="f7768f32-3c6e-40cf-9a94-b7428b356398" providerId="ADAL" clId="{7D437433-7F9B-B249-9B7C-EB8B9B09B7E3}" dt="2020-12-03T16:35:09.607" v="2815" actId="478"/>
          <ac:spMkLst>
            <pc:docMk/>
            <pc:sldMk cId="1067852741" sldId="266"/>
            <ac:spMk id="20" creationId="{A11216A7-32A1-F141-828D-4EA5B62ACA79}"/>
          </ac:spMkLst>
        </pc:spChg>
        <pc:spChg chg="add del mod">
          <ac:chgData name="Nicolas CHAAR" userId="f7768f32-3c6e-40cf-9a94-b7428b356398" providerId="ADAL" clId="{7D437433-7F9B-B249-9B7C-EB8B9B09B7E3}" dt="2020-12-03T16:35:15.651" v="2818" actId="478"/>
          <ac:spMkLst>
            <pc:docMk/>
            <pc:sldMk cId="1067852741" sldId="266"/>
            <ac:spMk id="24" creationId="{928C8014-DAEF-5941-9AF1-C9EC1AEA0EF8}"/>
          </ac:spMkLst>
        </pc:spChg>
        <pc:picChg chg="add del mod">
          <ac:chgData name="Nicolas CHAAR" userId="f7768f32-3c6e-40cf-9a94-b7428b356398" providerId="ADAL" clId="{7D437433-7F9B-B249-9B7C-EB8B9B09B7E3}" dt="2020-12-03T16:29:14.702" v="2738"/>
          <ac:picMkLst>
            <pc:docMk/>
            <pc:sldMk cId="1067852741" sldId="266"/>
            <ac:picMk id="8" creationId="{CA52C9E6-0744-244B-9760-9B1AD5246481}"/>
          </ac:picMkLst>
        </pc:picChg>
        <pc:picChg chg="add del mod">
          <ac:chgData name="Nicolas CHAAR" userId="f7768f32-3c6e-40cf-9a94-b7428b356398" providerId="ADAL" clId="{7D437433-7F9B-B249-9B7C-EB8B9B09B7E3}" dt="2020-12-03T16:29:30.640" v="2747"/>
          <ac:picMkLst>
            <pc:docMk/>
            <pc:sldMk cId="1067852741" sldId="266"/>
            <ac:picMk id="10" creationId="{FDB81FA5-59AD-AA46-98F1-C9A309406350}"/>
          </ac:picMkLst>
        </pc:picChg>
        <pc:picChg chg="add del mod modCrop">
          <ac:chgData name="Nicolas CHAAR" userId="f7768f32-3c6e-40cf-9a94-b7428b356398" providerId="ADAL" clId="{7D437433-7F9B-B249-9B7C-EB8B9B09B7E3}" dt="2020-12-03T16:32:40.878" v="2759" actId="478"/>
          <ac:picMkLst>
            <pc:docMk/>
            <pc:sldMk cId="1067852741" sldId="266"/>
            <ac:picMk id="14" creationId="{9017C707-E08D-B944-8C3F-4D566789070F}"/>
          </ac:picMkLst>
        </pc:picChg>
        <pc:picChg chg="add del mod modCrop">
          <ac:chgData name="Nicolas CHAAR" userId="f7768f32-3c6e-40cf-9a94-b7428b356398" providerId="ADAL" clId="{7D437433-7F9B-B249-9B7C-EB8B9B09B7E3}" dt="2020-12-03T16:59:18.828" v="4627" actId="14100"/>
          <ac:picMkLst>
            <pc:docMk/>
            <pc:sldMk cId="1067852741" sldId="266"/>
            <ac:picMk id="18" creationId="{DB77D4C9-DCF7-4442-BDA9-72AF0BD0E7D8}"/>
          </ac:picMkLst>
        </pc:picChg>
        <pc:picChg chg="add del mod">
          <ac:chgData name="Nicolas CHAAR" userId="f7768f32-3c6e-40cf-9a94-b7428b356398" providerId="ADAL" clId="{7D437433-7F9B-B249-9B7C-EB8B9B09B7E3}" dt="2020-12-03T16:35:09.020" v="2814"/>
          <ac:picMkLst>
            <pc:docMk/>
            <pc:sldMk cId="1067852741" sldId="266"/>
            <ac:picMk id="22" creationId="{44940A0C-80DE-1E40-8EDF-3416B20EF5B4}"/>
          </ac:picMkLst>
        </pc:picChg>
      </pc:sldChg>
      <pc:sldChg chg="addSp delSp modSp new mod setBg modClrScheme chgLayout">
        <pc:chgData name="Nicolas CHAAR" userId="f7768f32-3c6e-40cf-9a94-b7428b356398" providerId="ADAL" clId="{7D437433-7F9B-B249-9B7C-EB8B9B09B7E3}" dt="2020-12-03T17:18:10.141" v="5788" actId="26606"/>
        <pc:sldMkLst>
          <pc:docMk/>
          <pc:sldMk cId="2243797592" sldId="267"/>
        </pc:sldMkLst>
        <pc:spChg chg="del mod ord">
          <ac:chgData name="Nicolas CHAAR" userId="f7768f32-3c6e-40cf-9a94-b7428b356398" providerId="ADAL" clId="{7D437433-7F9B-B249-9B7C-EB8B9B09B7E3}" dt="2020-12-03T16:22:12.175" v="2541" actId="700"/>
          <ac:spMkLst>
            <pc:docMk/>
            <pc:sldMk cId="2243797592" sldId="267"/>
            <ac:spMk id="2" creationId="{04C0D211-367E-7D4C-9696-49456989098A}"/>
          </ac:spMkLst>
        </pc:spChg>
        <pc:spChg chg="del mod ord">
          <ac:chgData name="Nicolas CHAAR" userId="f7768f32-3c6e-40cf-9a94-b7428b356398" providerId="ADAL" clId="{7D437433-7F9B-B249-9B7C-EB8B9B09B7E3}" dt="2020-12-03T16:22:12.175" v="2541" actId="700"/>
          <ac:spMkLst>
            <pc:docMk/>
            <pc:sldMk cId="2243797592" sldId="267"/>
            <ac:spMk id="3" creationId="{390A9808-C296-CD4F-ABAF-709D20DBCAB4}"/>
          </ac:spMkLst>
        </pc:spChg>
        <pc:spChg chg="add mod ord">
          <ac:chgData name="Nicolas CHAAR" userId="f7768f32-3c6e-40cf-9a94-b7428b356398" providerId="ADAL" clId="{7D437433-7F9B-B249-9B7C-EB8B9B09B7E3}" dt="2020-12-03T17:11:00.463" v="5197" actId="26606"/>
          <ac:spMkLst>
            <pc:docMk/>
            <pc:sldMk cId="2243797592" sldId="267"/>
            <ac:spMk id="4" creationId="{ED012CAD-12C2-2C44-9705-B425578D9A30}"/>
          </ac:spMkLst>
        </pc:spChg>
        <pc:spChg chg="add del mod ord">
          <ac:chgData name="Nicolas CHAAR" userId="f7768f32-3c6e-40cf-9a94-b7428b356398" providerId="ADAL" clId="{7D437433-7F9B-B249-9B7C-EB8B9B09B7E3}" dt="2020-12-03T16:32:14.694" v="2756"/>
          <ac:spMkLst>
            <pc:docMk/>
            <pc:sldMk cId="2243797592" sldId="267"/>
            <ac:spMk id="5" creationId="{04CDA43A-3128-0E44-BEF2-5D042C436569}"/>
          </ac:spMkLst>
        </pc:spChg>
        <pc:spChg chg="add mod ord">
          <ac:chgData name="Nicolas CHAAR" userId="f7768f32-3c6e-40cf-9a94-b7428b356398" providerId="ADAL" clId="{7D437433-7F9B-B249-9B7C-EB8B9B09B7E3}" dt="2020-12-03T17:18:10.141" v="5788" actId="26606"/>
          <ac:spMkLst>
            <pc:docMk/>
            <pc:sldMk cId="2243797592" sldId="267"/>
            <ac:spMk id="6" creationId="{4336F2C0-A135-2445-8C85-C191C19CD7D6}"/>
          </ac:spMkLst>
        </pc:spChg>
        <pc:spChg chg="add del">
          <ac:chgData name="Nicolas CHAAR" userId="f7768f32-3c6e-40cf-9a94-b7428b356398" providerId="ADAL" clId="{7D437433-7F9B-B249-9B7C-EB8B9B09B7E3}" dt="2020-12-03T17:16:38.402" v="5617" actId="26606"/>
          <ac:spMkLst>
            <pc:docMk/>
            <pc:sldMk cId="2243797592" sldId="267"/>
            <ac:spMk id="20" creationId="{E2E0C929-96C6-41B1-A001-566036DF047B}"/>
          </ac:spMkLst>
        </pc:spChg>
        <pc:spChg chg="add del">
          <ac:chgData name="Nicolas CHAAR" userId="f7768f32-3c6e-40cf-9a94-b7428b356398" providerId="ADAL" clId="{7D437433-7F9B-B249-9B7C-EB8B9B09B7E3}" dt="2020-12-03T17:18:10.141" v="5788" actId="26606"/>
          <ac:spMkLst>
            <pc:docMk/>
            <pc:sldMk cId="2243797592" sldId="267"/>
            <ac:spMk id="27" creationId="{E2E0C929-96C6-41B1-A001-566036DF047B}"/>
          </ac:spMkLst>
        </pc:spChg>
        <pc:spChg chg="add">
          <ac:chgData name="Nicolas CHAAR" userId="f7768f32-3c6e-40cf-9a94-b7428b356398" providerId="ADAL" clId="{7D437433-7F9B-B249-9B7C-EB8B9B09B7E3}" dt="2020-12-03T17:18:10.141" v="5788" actId="26606"/>
          <ac:spMkLst>
            <pc:docMk/>
            <pc:sldMk cId="2243797592" sldId="267"/>
            <ac:spMk id="34" creationId="{E2E0C929-96C6-41B1-A001-566036DF047B}"/>
          </ac:spMkLst>
        </pc:spChg>
        <pc:picChg chg="add mod ord">
          <ac:chgData name="Nicolas CHAAR" userId="f7768f32-3c6e-40cf-9a94-b7428b356398" providerId="ADAL" clId="{7D437433-7F9B-B249-9B7C-EB8B9B09B7E3}" dt="2020-12-03T17:11:00.463" v="5197" actId="26606"/>
          <ac:picMkLst>
            <pc:docMk/>
            <pc:sldMk cId="2243797592" sldId="267"/>
            <ac:picMk id="8" creationId="{1C175E2A-657A-7948-91B1-3BD6AB124E55}"/>
          </ac:picMkLst>
        </pc:picChg>
        <pc:picChg chg="add del">
          <ac:chgData name="Nicolas CHAAR" userId="f7768f32-3c6e-40cf-9a94-b7428b356398" providerId="ADAL" clId="{7D437433-7F9B-B249-9B7C-EB8B9B09B7E3}" dt="2020-12-03T17:11:00.463" v="5197" actId="26606"/>
          <ac:picMkLst>
            <pc:docMk/>
            <pc:sldMk cId="2243797592" sldId="267"/>
            <ac:picMk id="13" creationId="{BDFADFB3-3D44-49A8-AE3B-A87C61607F7E}"/>
          </ac:picMkLst>
        </pc:picChg>
        <pc:picChg chg="add del">
          <ac:chgData name="Nicolas CHAAR" userId="f7768f32-3c6e-40cf-9a94-b7428b356398" providerId="ADAL" clId="{7D437433-7F9B-B249-9B7C-EB8B9B09B7E3}" dt="2020-12-03T17:16:38.402" v="5617" actId="26606"/>
          <ac:picMkLst>
            <pc:docMk/>
            <pc:sldMk cId="2243797592" sldId="267"/>
            <ac:picMk id="18" creationId="{CFD580F5-E7BF-4C1D-BEFD-4A4601EBA876}"/>
          </ac:picMkLst>
        </pc:picChg>
        <pc:picChg chg="add del">
          <ac:chgData name="Nicolas CHAAR" userId="f7768f32-3c6e-40cf-9a94-b7428b356398" providerId="ADAL" clId="{7D437433-7F9B-B249-9B7C-EB8B9B09B7E3}" dt="2020-12-03T17:18:10.141" v="5788" actId="26606"/>
          <ac:picMkLst>
            <pc:docMk/>
            <pc:sldMk cId="2243797592" sldId="267"/>
            <ac:picMk id="25" creationId="{CFD580F5-E7BF-4C1D-BEFD-4A4601EBA876}"/>
          </ac:picMkLst>
        </pc:picChg>
        <pc:picChg chg="add">
          <ac:chgData name="Nicolas CHAAR" userId="f7768f32-3c6e-40cf-9a94-b7428b356398" providerId="ADAL" clId="{7D437433-7F9B-B249-9B7C-EB8B9B09B7E3}" dt="2020-12-03T17:18:10.141" v="5788" actId="26606"/>
          <ac:picMkLst>
            <pc:docMk/>
            <pc:sldMk cId="2243797592" sldId="267"/>
            <ac:picMk id="32" creationId="{CFD580F5-E7BF-4C1D-BEFD-4A4601EBA876}"/>
          </ac:picMkLst>
        </pc:picChg>
      </pc:sldChg>
      <pc:sldChg chg="new del">
        <pc:chgData name="Nicolas CHAAR" userId="f7768f32-3c6e-40cf-9a94-b7428b356398" providerId="ADAL" clId="{7D437433-7F9B-B249-9B7C-EB8B9B09B7E3}" dt="2020-12-03T15:56:55.554" v="1499" actId="2696"/>
        <pc:sldMkLst>
          <pc:docMk/>
          <pc:sldMk cId="3384575695" sldId="267"/>
        </pc:sldMkLst>
      </pc:sldChg>
      <pc:sldChg chg="new del">
        <pc:chgData name="Nicolas CHAAR" userId="f7768f32-3c6e-40cf-9a94-b7428b356398" providerId="ADAL" clId="{7D437433-7F9B-B249-9B7C-EB8B9B09B7E3}" dt="2020-12-03T17:19:26.923" v="5793" actId="2696"/>
        <pc:sldMkLst>
          <pc:docMk/>
          <pc:sldMk cId="2093960250" sldId="268"/>
        </pc:sldMkLst>
      </pc:sldChg>
      <pc:sldChg chg="addSp delSp modSp new mod setBg">
        <pc:chgData name="Nicolas CHAAR" userId="f7768f32-3c6e-40cf-9a94-b7428b356398" providerId="ADAL" clId="{7D437433-7F9B-B249-9B7C-EB8B9B09B7E3}" dt="2020-12-03T17:21:11.644" v="5838" actId="26606"/>
        <pc:sldMkLst>
          <pc:docMk/>
          <pc:sldMk cId="3116759197" sldId="269"/>
        </pc:sldMkLst>
        <pc:spChg chg="mod ord">
          <ac:chgData name="Nicolas CHAAR" userId="f7768f32-3c6e-40cf-9a94-b7428b356398" providerId="ADAL" clId="{7D437433-7F9B-B249-9B7C-EB8B9B09B7E3}" dt="2020-12-03T17:21:11.644" v="5838" actId="26606"/>
          <ac:spMkLst>
            <pc:docMk/>
            <pc:sldMk cId="3116759197" sldId="269"/>
            <ac:spMk id="2" creationId="{DB1B28E3-BCB4-3D4C-B056-F42C31E7A3AA}"/>
          </ac:spMkLst>
        </pc:spChg>
        <pc:spChg chg="del">
          <ac:chgData name="Nicolas CHAAR" userId="f7768f32-3c6e-40cf-9a94-b7428b356398" providerId="ADAL" clId="{7D437433-7F9B-B249-9B7C-EB8B9B09B7E3}" dt="2020-12-03T17:20:57.464" v="5833"/>
          <ac:spMkLst>
            <pc:docMk/>
            <pc:sldMk cId="3116759197" sldId="269"/>
            <ac:spMk id="3" creationId="{178A047D-F9BD-004B-8C18-7149BC903C5A}"/>
          </ac:spMkLst>
        </pc:spChg>
        <pc:spChg chg="mod">
          <ac:chgData name="Nicolas CHAAR" userId="f7768f32-3c6e-40cf-9a94-b7428b356398" providerId="ADAL" clId="{7D437433-7F9B-B249-9B7C-EB8B9B09B7E3}" dt="2020-12-03T17:21:11.644" v="5838" actId="26606"/>
          <ac:spMkLst>
            <pc:docMk/>
            <pc:sldMk cId="3116759197" sldId="269"/>
            <ac:spMk id="4" creationId="{B79390D4-0681-C248-856B-20B2558410F2}"/>
          </ac:spMkLst>
        </pc:spChg>
        <pc:spChg chg="add del">
          <ac:chgData name="Nicolas CHAAR" userId="f7768f32-3c6e-40cf-9a94-b7428b356398" providerId="ADAL" clId="{7D437433-7F9B-B249-9B7C-EB8B9B09B7E3}" dt="2020-12-03T17:21:11.572" v="5837" actId="26606"/>
          <ac:spMkLst>
            <pc:docMk/>
            <pc:sldMk cId="3116759197" sldId="269"/>
            <ac:spMk id="15" creationId="{077D6507-8E8D-40E1-A7B9-63012EF9492F}"/>
          </ac:spMkLst>
        </pc:spChg>
        <pc:spChg chg="add">
          <ac:chgData name="Nicolas CHAAR" userId="f7768f32-3c6e-40cf-9a94-b7428b356398" providerId="ADAL" clId="{7D437433-7F9B-B249-9B7C-EB8B9B09B7E3}" dt="2020-12-03T17:21:11.644" v="5838" actId="26606"/>
          <ac:spMkLst>
            <pc:docMk/>
            <pc:sldMk cId="3116759197" sldId="269"/>
            <ac:spMk id="17" creationId="{3C48F185-A6F4-40C2-A466-5CB3F23F2F48}"/>
          </ac:spMkLst>
        </pc:spChg>
        <pc:spChg chg="add">
          <ac:chgData name="Nicolas CHAAR" userId="f7768f32-3c6e-40cf-9a94-b7428b356398" providerId="ADAL" clId="{7D437433-7F9B-B249-9B7C-EB8B9B09B7E3}" dt="2020-12-03T17:21:11.644" v="5838" actId="26606"/>
          <ac:spMkLst>
            <pc:docMk/>
            <pc:sldMk cId="3116759197" sldId="269"/>
            <ac:spMk id="20" creationId="{2DFFD9D3-0E77-42C3-B89D-A987E7760A5E}"/>
          </ac:spMkLst>
        </pc:spChg>
        <pc:picChg chg="add mod ord">
          <ac:chgData name="Nicolas CHAAR" userId="f7768f32-3c6e-40cf-9a94-b7428b356398" providerId="ADAL" clId="{7D437433-7F9B-B249-9B7C-EB8B9B09B7E3}" dt="2020-12-03T17:21:11.644" v="5838" actId="26606"/>
          <ac:picMkLst>
            <pc:docMk/>
            <pc:sldMk cId="3116759197" sldId="269"/>
            <ac:picMk id="6" creationId="{1299A8C1-77F8-4C43-9B06-92BCA031507A}"/>
          </ac:picMkLst>
        </pc:picChg>
        <pc:picChg chg="add del">
          <ac:chgData name="Nicolas CHAAR" userId="f7768f32-3c6e-40cf-9a94-b7428b356398" providerId="ADAL" clId="{7D437433-7F9B-B249-9B7C-EB8B9B09B7E3}" dt="2020-12-03T17:21:11.572" v="5837" actId="26606"/>
          <ac:picMkLst>
            <pc:docMk/>
            <pc:sldMk cId="3116759197" sldId="269"/>
            <ac:picMk id="11" creationId="{CFD580F5-E7BF-4C1D-BEFD-4A4601EBA876}"/>
          </ac:picMkLst>
        </pc:picChg>
        <pc:picChg chg="add del">
          <ac:chgData name="Nicolas CHAAR" userId="f7768f32-3c6e-40cf-9a94-b7428b356398" providerId="ADAL" clId="{7D437433-7F9B-B249-9B7C-EB8B9B09B7E3}" dt="2020-12-03T17:21:11.572" v="5837" actId="26606"/>
          <ac:picMkLst>
            <pc:docMk/>
            <pc:sldMk cId="3116759197" sldId="269"/>
            <ac:picMk id="13" creationId="{F0F06750-78FE-4472-8DA5-14CF3336F811}"/>
          </ac:picMkLst>
        </pc:picChg>
        <pc:picChg chg="add">
          <ac:chgData name="Nicolas CHAAR" userId="f7768f32-3c6e-40cf-9a94-b7428b356398" providerId="ADAL" clId="{7D437433-7F9B-B249-9B7C-EB8B9B09B7E3}" dt="2020-12-03T17:21:11.644" v="5838" actId="26606"/>
          <ac:picMkLst>
            <pc:docMk/>
            <pc:sldMk cId="3116759197" sldId="269"/>
            <ac:picMk id="18" creationId="{CFD580F5-E7BF-4C1D-BEFD-4A4601EBA876}"/>
          </ac:picMkLst>
        </pc:picChg>
        <pc:picChg chg="add">
          <ac:chgData name="Nicolas CHAAR" userId="f7768f32-3c6e-40cf-9a94-b7428b356398" providerId="ADAL" clId="{7D437433-7F9B-B249-9B7C-EB8B9B09B7E3}" dt="2020-12-03T17:21:11.644" v="5838" actId="26606"/>
          <ac:picMkLst>
            <pc:docMk/>
            <pc:sldMk cId="3116759197" sldId="269"/>
            <ac:picMk id="19" creationId="{F0F06750-78FE-4472-8DA5-14CF3336F811}"/>
          </ac:picMkLst>
        </pc:picChg>
      </pc:sldChg>
      <pc:sldChg chg="new del">
        <pc:chgData name="Nicolas CHAAR" userId="f7768f32-3c6e-40cf-9a94-b7428b356398" providerId="ADAL" clId="{7D437433-7F9B-B249-9B7C-EB8B9B09B7E3}" dt="2020-12-03T17:18:47.879" v="5791" actId="2696"/>
        <pc:sldMkLst>
          <pc:docMk/>
          <pc:sldMk cId="4153030569" sldId="269"/>
        </pc:sldMkLst>
      </pc:sldChg>
      <pc:sldChg chg="addSp delSp modSp new mod modClrScheme chgLayout">
        <pc:chgData name="Nicolas CHAAR" userId="f7768f32-3c6e-40cf-9a94-b7428b356398" providerId="ADAL" clId="{7D437433-7F9B-B249-9B7C-EB8B9B09B7E3}" dt="2020-12-03T18:47:47.922" v="6818" actId="14100"/>
        <pc:sldMkLst>
          <pc:docMk/>
          <pc:sldMk cId="2991061945" sldId="270"/>
        </pc:sldMkLst>
        <pc:spChg chg="add mod">
          <ac:chgData name="Nicolas CHAAR" userId="f7768f32-3c6e-40cf-9a94-b7428b356398" providerId="ADAL" clId="{7D437433-7F9B-B249-9B7C-EB8B9B09B7E3}" dt="2020-12-03T18:46:51.978" v="6809"/>
          <ac:spMkLst>
            <pc:docMk/>
            <pc:sldMk cId="2991061945" sldId="270"/>
            <ac:spMk id="2" creationId="{6C2C0BBA-C731-B948-97E8-9EF4175570DC}"/>
          </ac:spMkLst>
        </pc:spChg>
        <pc:spChg chg="add del mod">
          <ac:chgData name="Nicolas CHAAR" userId="f7768f32-3c6e-40cf-9a94-b7428b356398" providerId="ADAL" clId="{7D437433-7F9B-B249-9B7C-EB8B9B09B7E3}" dt="2020-12-03T18:47:00.946" v="6810"/>
          <ac:spMkLst>
            <pc:docMk/>
            <pc:sldMk cId="2991061945" sldId="270"/>
            <ac:spMk id="3" creationId="{A3B0E0CF-0EDF-834B-B4D7-F57D40F2B2F5}"/>
          </ac:spMkLst>
        </pc:spChg>
        <pc:picChg chg="add mod modCrop">
          <ac:chgData name="Nicolas CHAAR" userId="f7768f32-3c6e-40cf-9a94-b7428b356398" providerId="ADAL" clId="{7D437433-7F9B-B249-9B7C-EB8B9B09B7E3}" dt="2020-12-03T18:47:47.922" v="6818" actId="14100"/>
          <ac:picMkLst>
            <pc:docMk/>
            <pc:sldMk cId="2991061945" sldId="270"/>
            <ac:picMk id="5" creationId="{DB66F48F-8CE2-8D48-AC1F-459DA8F1A66B}"/>
          </ac:picMkLst>
        </pc:picChg>
      </pc:sldChg>
      <pc:sldChg chg="addSp delSp modSp new mod modClrScheme chgLayout">
        <pc:chgData name="Nicolas CHAAR" userId="f7768f32-3c6e-40cf-9a94-b7428b356398" providerId="ADAL" clId="{7D437433-7F9B-B249-9B7C-EB8B9B09B7E3}" dt="2020-12-03T19:06:29.216" v="6843" actId="1076"/>
        <pc:sldMkLst>
          <pc:docMk/>
          <pc:sldMk cId="3273126736" sldId="271"/>
        </pc:sldMkLst>
        <pc:spChg chg="add mod">
          <ac:chgData name="Nicolas CHAAR" userId="f7768f32-3c6e-40cf-9a94-b7428b356398" providerId="ADAL" clId="{7D437433-7F9B-B249-9B7C-EB8B9B09B7E3}" dt="2020-12-03T19:05:44.878" v="6833"/>
          <ac:spMkLst>
            <pc:docMk/>
            <pc:sldMk cId="3273126736" sldId="271"/>
            <ac:spMk id="2" creationId="{766EA77E-4549-5343-8239-BFF06677057A}"/>
          </ac:spMkLst>
        </pc:spChg>
        <pc:spChg chg="add del mod">
          <ac:chgData name="Nicolas CHAAR" userId="f7768f32-3c6e-40cf-9a94-b7428b356398" providerId="ADAL" clId="{7D437433-7F9B-B249-9B7C-EB8B9B09B7E3}" dt="2020-12-03T19:05:48.811" v="6834"/>
          <ac:spMkLst>
            <pc:docMk/>
            <pc:sldMk cId="3273126736" sldId="271"/>
            <ac:spMk id="3" creationId="{6ABF1BEE-8BCD-0D49-A5AB-295674A24294}"/>
          </ac:spMkLst>
        </pc:spChg>
        <pc:picChg chg="add mod modCrop">
          <ac:chgData name="Nicolas CHAAR" userId="f7768f32-3c6e-40cf-9a94-b7428b356398" providerId="ADAL" clId="{7D437433-7F9B-B249-9B7C-EB8B9B09B7E3}" dt="2020-12-03T19:06:29.216" v="6843" actId="1076"/>
          <ac:picMkLst>
            <pc:docMk/>
            <pc:sldMk cId="3273126736" sldId="271"/>
            <ac:picMk id="5" creationId="{AB8142CA-53FA-A14A-AE59-89F24339BD8C}"/>
          </ac:picMkLst>
        </pc:picChg>
      </pc:sldChg>
      <pc:sldChg chg="addSp delSp modSp new mod ord modClrScheme chgLayout">
        <pc:chgData name="Nicolas CHAAR" userId="f7768f32-3c6e-40cf-9a94-b7428b356398" providerId="ADAL" clId="{7D437433-7F9B-B249-9B7C-EB8B9B09B7E3}" dt="2020-12-03T18:49:31.198" v="6828" actId="1076"/>
        <pc:sldMkLst>
          <pc:docMk/>
          <pc:sldMk cId="1929060922" sldId="272"/>
        </pc:sldMkLst>
        <pc:spChg chg="add mod">
          <ac:chgData name="Nicolas CHAAR" userId="f7768f32-3c6e-40cf-9a94-b7428b356398" providerId="ADAL" clId="{7D437433-7F9B-B249-9B7C-EB8B9B09B7E3}" dt="2020-12-03T18:48:43.652" v="6824" actId="27636"/>
          <ac:spMkLst>
            <pc:docMk/>
            <pc:sldMk cId="1929060922" sldId="272"/>
            <ac:spMk id="2" creationId="{5EC3CB29-6EFE-3E4E-A303-292D99FD15AF}"/>
          </ac:spMkLst>
        </pc:spChg>
        <pc:spChg chg="add del mod">
          <ac:chgData name="Nicolas CHAAR" userId="f7768f32-3c6e-40cf-9a94-b7428b356398" providerId="ADAL" clId="{7D437433-7F9B-B249-9B7C-EB8B9B09B7E3}" dt="2020-12-03T18:48:19.915" v="6821"/>
          <ac:spMkLst>
            <pc:docMk/>
            <pc:sldMk cId="1929060922" sldId="272"/>
            <ac:spMk id="3" creationId="{0E0E2BB4-E137-C743-AC24-06EB09908038}"/>
          </ac:spMkLst>
        </pc:spChg>
        <pc:picChg chg="add mod modCrop">
          <ac:chgData name="Nicolas CHAAR" userId="f7768f32-3c6e-40cf-9a94-b7428b356398" providerId="ADAL" clId="{7D437433-7F9B-B249-9B7C-EB8B9B09B7E3}" dt="2020-12-03T18:49:31.198" v="6828" actId="1076"/>
          <ac:picMkLst>
            <pc:docMk/>
            <pc:sldMk cId="1929060922" sldId="272"/>
            <ac:picMk id="5" creationId="{CBAE9800-6F80-D84C-A7CB-771A12E3AFD1}"/>
          </ac:picMkLst>
        </pc:picChg>
      </pc:sldChg>
    </pc:docChg>
  </pc:docChgLst>
  <pc:docChgLst>
    <pc:chgData name="Nicolas CHAAR" userId="8ddea82aa983cfa6" providerId="LiveId" clId="{37394D80-DE7A-4888-9D70-F8FCBE338E02}"/>
    <pc:docChg chg="custSel addSld modSld">
      <pc:chgData name="Nicolas CHAAR" userId="8ddea82aa983cfa6" providerId="LiveId" clId="{37394D80-DE7A-4888-9D70-F8FCBE338E02}" dt="2020-12-06T18:24:51.087" v="629" actId="20577"/>
      <pc:docMkLst>
        <pc:docMk/>
      </pc:docMkLst>
      <pc:sldChg chg="modSp mod">
        <pc:chgData name="Nicolas CHAAR" userId="8ddea82aa983cfa6" providerId="LiveId" clId="{37394D80-DE7A-4888-9D70-F8FCBE338E02}" dt="2020-12-06T18:07:21.649" v="169" actId="1076"/>
        <pc:sldMkLst>
          <pc:docMk/>
          <pc:sldMk cId="1464828376" sldId="273"/>
        </pc:sldMkLst>
        <pc:spChg chg="mod">
          <ac:chgData name="Nicolas CHAAR" userId="8ddea82aa983cfa6" providerId="LiveId" clId="{37394D80-DE7A-4888-9D70-F8FCBE338E02}" dt="2020-12-06T18:07:18.122" v="168" actId="20577"/>
          <ac:spMkLst>
            <pc:docMk/>
            <pc:sldMk cId="1464828376" sldId="273"/>
            <ac:spMk id="3" creationId="{4CFEB8E1-2389-FE4F-A33B-20262CEF70A4}"/>
          </ac:spMkLst>
        </pc:spChg>
        <pc:picChg chg="mod">
          <ac:chgData name="Nicolas CHAAR" userId="8ddea82aa983cfa6" providerId="LiveId" clId="{37394D80-DE7A-4888-9D70-F8FCBE338E02}" dt="2020-12-06T18:07:21.649" v="169" actId="1076"/>
          <ac:picMkLst>
            <pc:docMk/>
            <pc:sldMk cId="1464828376" sldId="273"/>
            <ac:picMk id="5" creationId="{BA0C4684-A8E9-40C6-B7E4-125915ACF2CE}"/>
          </ac:picMkLst>
        </pc:picChg>
      </pc:sldChg>
      <pc:sldChg chg="modSp new mod">
        <pc:chgData name="Nicolas CHAAR" userId="8ddea82aa983cfa6" providerId="LiveId" clId="{37394D80-DE7A-4888-9D70-F8FCBE338E02}" dt="2020-12-06T18:24:51.087" v="629" actId="20577"/>
        <pc:sldMkLst>
          <pc:docMk/>
          <pc:sldMk cId="852329882" sldId="276"/>
        </pc:sldMkLst>
        <pc:spChg chg="mod">
          <ac:chgData name="Nicolas CHAAR" userId="8ddea82aa983cfa6" providerId="LiveId" clId="{37394D80-DE7A-4888-9D70-F8FCBE338E02}" dt="2020-12-06T18:16:22.413" v="187" actId="20577"/>
          <ac:spMkLst>
            <pc:docMk/>
            <pc:sldMk cId="852329882" sldId="276"/>
            <ac:spMk id="2" creationId="{DA036A47-5BA3-47F4-8DAA-CE9E734625CA}"/>
          </ac:spMkLst>
        </pc:spChg>
        <pc:spChg chg="mod">
          <ac:chgData name="Nicolas CHAAR" userId="8ddea82aa983cfa6" providerId="LiveId" clId="{37394D80-DE7A-4888-9D70-F8FCBE338E02}" dt="2020-12-06T18:24:51.087" v="629" actId="20577"/>
          <ac:spMkLst>
            <pc:docMk/>
            <pc:sldMk cId="852329882" sldId="276"/>
            <ac:spMk id="3" creationId="{3C206805-2804-4BC7-8EFE-B0EB5A71B84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12/8/2020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6893A4-C6FE-694B-B0DD-8CD1E9C3F1D1}"/>
              </a:ext>
            </a:extLst>
          </p:cNvPr>
          <p:cNvSpPr>
            <a:spLocks noGrp="1"/>
          </p:cNvSpPr>
          <p:nvPr>
            <p:ph type="ctrTitle"/>
          </p:nvPr>
        </p:nvSpPr>
        <p:spPr>
          <a:xfrm>
            <a:off x="4687410" y="1803405"/>
            <a:ext cx="7090733" cy="1825096"/>
          </a:xfrm>
        </p:spPr>
        <p:txBody>
          <a:bodyPr>
            <a:normAutofit/>
          </a:bodyPr>
          <a:lstStyle/>
          <a:p>
            <a:r>
              <a:rPr lang="fr-FR" sz="5400" dirty="0"/>
              <a:t>Fate/Grand </a:t>
            </a:r>
            <a:r>
              <a:rPr lang="fr-FR" sz="5400" dirty="0" err="1"/>
              <a:t>order</a:t>
            </a:r>
            <a:r>
              <a:rPr lang="fr-FR" sz="5400" dirty="0"/>
              <a:t> versus</a:t>
            </a:r>
          </a:p>
        </p:txBody>
      </p:sp>
      <p:sp>
        <p:nvSpPr>
          <p:cNvPr id="3" name="Sous-titre 2">
            <a:extLst>
              <a:ext uri="{FF2B5EF4-FFF2-40B4-BE49-F238E27FC236}">
                <a16:creationId xmlns:a16="http://schemas.microsoft.com/office/drawing/2014/main" id="{BDC50B27-8028-494E-9C30-B8633AA8C28C}"/>
              </a:ext>
            </a:extLst>
          </p:cNvPr>
          <p:cNvSpPr>
            <a:spLocks noGrp="1"/>
          </p:cNvSpPr>
          <p:nvPr>
            <p:ph type="subTitle" idx="1"/>
          </p:nvPr>
        </p:nvSpPr>
        <p:spPr>
          <a:xfrm>
            <a:off x="4687410" y="3632201"/>
            <a:ext cx="6132990" cy="685800"/>
          </a:xfrm>
        </p:spPr>
        <p:txBody>
          <a:bodyPr>
            <a:normAutofit/>
          </a:bodyPr>
          <a:lstStyle/>
          <a:p>
            <a:r>
              <a:rPr lang="fr-FR" dirty="0"/>
              <a:t>A Nicolas CHAAR &amp; Louis THOMAS </a:t>
            </a:r>
            <a:r>
              <a:rPr lang="fr-FR" dirty="0" err="1"/>
              <a:t>game</a:t>
            </a:r>
            <a:endParaRPr lang="fr-FR" dirty="0"/>
          </a:p>
        </p:txBody>
      </p:sp>
      <p:pic>
        <p:nvPicPr>
          <p:cNvPr id="5" name="Image 4" descr="Une image contenant texte&#10;&#10;Description générée automatiquement">
            <a:extLst>
              <a:ext uri="{FF2B5EF4-FFF2-40B4-BE49-F238E27FC236}">
                <a16:creationId xmlns:a16="http://schemas.microsoft.com/office/drawing/2014/main" id="{CF1D6567-9836-4776-B0DD-D35E6348A4CD}"/>
              </a:ext>
            </a:extLst>
          </p:cNvPr>
          <p:cNvPicPr>
            <a:picLocks noChangeAspect="1"/>
          </p:cNvPicPr>
          <p:nvPr/>
        </p:nvPicPr>
        <p:blipFill>
          <a:blip r:embed="rId2"/>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146193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1BDD06-36DF-0C4A-A953-FA7606B08B3B}"/>
              </a:ext>
            </a:extLst>
          </p:cNvPr>
          <p:cNvSpPr>
            <a:spLocks noGrp="1"/>
          </p:cNvSpPr>
          <p:nvPr>
            <p:ph type="title"/>
          </p:nvPr>
        </p:nvSpPr>
        <p:spPr>
          <a:xfrm>
            <a:off x="2895600" y="274043"/>
            <a:ext cx="8610600" cy="1293028"/>
          </a:xfrm>
        </p:spPr>
        <p:txBody>
          <a:bodyPr/>
          <a:lstStyle/>
          <a:p>
            <a:pPr algn="ctr"/>
            <a:r>
              <a:rPr lang="fr-FR" b="1" u="sng" dirty="0"/>
              <a:t>Diagramme des classes</a:t>
            </a:r>
          </a:p>
        </p:txBody>
      </p:sp>
      <p:pic>
        <p:nvPicPr>
          <p:cNvPr id="5" name="Espace réservé du contenu 4">
            <a:extLst>
              <a:ext uri="{FF2B5EF4-FFF2-40B4-BE49-F238E27FC236}">
                <a16:creationId xmlns:a16="http://schemas.microsoft.com/office/drawing/2014/main" id="{E647DDE4-B7EB-4019-82EC-72678C8F9A61}"/>
              </a:ext>
            </a:extLst>
          </p:cNvPr>
          <p:cNvPicPr>
            <a:picLocks noGrp="1" noChangeAspect="1"/>
          </p:cNvPicPr>
          <p:nvPr>
            <p:ph idx="1"/>
          </p:nvPr>
        </p:nvPicPr>
        <p:blipFill>
          <a:blip r:embed="rId2"/>
          <a:stretch>
            <a:fillRect/>
          </a:stretch>
        </p:blipFill>
        <p:spPr>
          <a:xfrm>
            <a:off x="1122040" y="1532991"/>
            <a:ext cx="9947919" cy="5325009"/>
          </a:xfrm>
        </p:spPr>
      </p:pic>
    </p:spTree>
    <p:extLst>
      <p:ext uri="{BB962C8B-B14F-4D97-AF65-F5344CB8AC3E}">
        <p14:creationId xmlns:p14="http://schemas.microsoft.com/office/powerpoint/2010/main" val="282044906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1BDD06-36DF-0C4A-A953-FA7606B08B3B}"/>
              </a:ext>
            </a:extLst>
          </p:cNvPr>
          <p:cNvSpPr>
            <a:spLocks noGrp="1"/>
          </p:cNvSpPr>
          <p:nvPr>
            <p:ph type="title"/>
          </p:nvPr>
        </p:nvSpPr>
        <p:spPr>
          <a:xfrm>
            <a:off x="2895600" y="316951"/>
            <a:ext cx="8610600" cy="1293028"/>
          </a:xfrm>
        </p:spPr>
        <p:txBody>
          <a:bodyPr/>
          <a:lstStyle/>
          <a:p>
            <a:pPr algn="ctr"/>
            <a:r>
              <a:rPr lang="fr-FR" b="1" u="sng" dirty="0"/>
              <a:t>Diagramme des classes</a:t>
            </a:r>
          </a:p>
        </p:txBody>
      </p:sp>
      <p:pic>
        <p:nvPicPr>
          <p:cNvPr id="5" name="Espace réservé du contenu 4">
            <a:extLst>
              <a:ext uri="{FF2B5EF4-FFF2-40B4-BE49-F238E27FC236}">
                <a16:creationId xmlns:a16="http://schemas.microsoft.com/office/drawing/2014/main" id="{45B3B073-86A0-4BF8-A653-291110762311}"/>
              </a:ext>
            </a:extLst>
          </p:cNvPr>
          <p:cNvPicPr>
            <a:picLocks noGrp="1" noChangeAspect="1"/>
          </p:cNvPicPr>
          <p:nvPr>
            <p:ph idx="1"/>
          </p:nvPr>
        </p:nvPicPr>
        <p:blipFill>
          <a:blip r:embed="rId2"/>
          <a:stretch>
            <a:fillRect/>
          </a:stretch>
        </p:blipFill>
        <p:spPr>
          <a:xfrm>
            <a:off x="2837043" y="1474685"/>
            <a:ext cx="6517914" cy="5383315"/>
          </a:xfrm>
        </p:spPr>
      </p:pic>
    </p:spTree>
    <p:extLst>
      <p:ext uri="{BB962C8B-B14F-4D97-AF65-F5344CB8AC3E}">
        <p14:creationId xmlns:p14="http://schemas.microsoft.com/office/powerpoint/2010/main" val="33370055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4" name="Titre 3">
            <a:extLst>
              <a:ext uri="{FF2B5EF4-FFF2-40B4-BE49-F238E27FC236}">
                <a16:creationId xmlns:a16="http://schemas.microsoft.com/office/drawing/2014/main" id="{176DD85A-1C3D-2147-A18A-E1AAAD91F20C}"/>
              </a:ext>
            </a:extLst>
          </p:cNvPr>
          <p:cNvSpPr>
            <a:spLocks noGrp="1"/>
          </p:cNvSpPr>
          <p:nvPr>
            <p:ph type="title" idx="4294967295"/>
          </p:nvPr>
        </p:nvSpPr>
        <p:spPr>
          <a:xfrm>
            <a:off x="4976028" y="965200"/>
            <a:ext cx="6170943" cy="4329641"/>
          </a:xfrm>
        </p:spPr>
        <p:txBody>
          <a:bodyPr vert="horz" lIns="91440" tIns="45720" rIns="91440" bIns="45720" rtlCol="0" anchor="ctr">
            <a:normAutofit/>
          </a:bodyPr>
          <a:lstStyle/>
          <a:p>
            <a:pPr algn="l"/>
            <a:r>
              <a:rPr lang="en-US" sz="5000"/>
              <a:t>Quelques algorigrammes</a:t>
            </a:r>
          </a:p>
        </p:txBody>
      </p:sp>
      <p:cxnSp>
        <p:nvCxnSpPr>
          <p:cNvPr id="17" name="Straight Connector 16">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88021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2C0BBA-C731-B948-97E8-9EF4175570DC}"/>
              </a:ext>
            </a:extLst>
          </p:cNvPr>
          <p:cNvSpPr>
            <a:spLocks noGrp="1"/>
          </p:cNvSpPr>
          <p:nvPr>
            <p:ph type="title"/>
          </p:nvPr>
        </p:nvSpPr>
        <p:spPr/>
        <p:txBody>
          <a:bodyPr/>
          <a:lstStyle/>
          <a:p>
            <a:pPr algn="ctr"/>
            <a:r>
              <a:rPr lang="fr-FR" b="1" u="sng" dirty="0"/>
              <a:t>Préparation du combat</a:t>
            </a:r>
            <a:br>
              <a:rPr lang="fr-FR" b="1" u="sng" dirty="0"/>
            </a:br>
            <a:endParaRPr lang="fr-FR" b="1" u="sng" dirty="0"/>
          </a:p>
        </p:txBody>
      </p:sp>
      <p:pic>
        <p:nvPicPr>
          <p:cNvPr id="5" name="Espace réservé du contenu 4">
            <a:extLst>
              <a:ext uri="{FF2B5EF4-FFF2-40B4-BE49-F238E27FC236}">
                <a16:creationId xmlns:a16="http://schemas.microsoft.com/office/drawing/2014/main" id="{DB66F48F-8CE2-8D48-AC1F-459DA8F1A66B}"/>
              </a:ext>
            </a:extLst>
          </p:cNvPr>
          <p:cNvPicPr>
            <a:picLocks noGrp="1" noChangeAspect="1"/>
          </p:cNvPicPr>
          <p:nvPr>
            <p:ph idx="1"/>
          </p:nvPr>
        </p:nvPicPr>
        <p:blipFill rotWithShape="1">
          <a:blip r:embed="rId2"/>
          <a:srcRect t="19365"/>
          <a:stretch/>
        </p:blipFill>
        <p:spPr>
          <a:xfrm>
            <a:off x="685800" y="2057401"/>
            <a:ext cx="10820400" cy="4036226"/>
          </a:xfrm>
        </p:spPr>
      </p:pic>
    </p:spTree>
    <p:extLst>
      <p:ext uri="{BB962C8B-B14F-4D97-AF65-F5344CB8AC3E}">
        <p14:creationId xmlns:p14="http://schemas.microsoft.com/office/powerpoint/2010/main" val="29910619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C3CB29-6EFE-3E4E-A303-292D99FD15AF}"/>
              </a:ext>
            </a:extLst>
          </p:cNvPr>
          <p:cNvSpPr>
            <a:spLocks noGrp="1"/>
          </p:cNvSpPr>
          <p:nvPr>
            <p:ph type="title"/>
          </p:nvPr>
        </p:nvSpPr>
        <p:spPr/>
        <p:txBody>
          <a:bodyPr>
            <a:normAutofit fontScale="90000"/>
          </a:bodyPr>
          <a:lstStyle/>
          <a:p>
            <a:r>
              <a:rPr lang="fr-FR" b="1" u="sng" dirty="0"/>
              <a:t>Déroulement du tour d’un joueur</a:t>
            </a:r>
            <a:br>
              <a:rPr lang="fr-FR" b="1" u="sng" dirty="0"/>
            </a:br>
            <a:endParaRPr lang="fr-FR" b="1" u="sng" dirty="0"/>
          </a:p>
        </p:txBody>
      </p:sp>
      <p:pic>
        <p:nvPicPr>
          <p:cNvPr id="5" name="Espace réservé du contenu 4">
            <a:extLst>
              <a:ext uri="{FF2B5EF4-FFF2-40B4-BE49-F238E27FC236}">
                <a16:creationId xmlns:a16="http://schemas.microsoft.com/office/drawing/2014/main" id="{CBAE9800-6F80-D84C-A7CB-771A12E3AFD1}"/>
              </a:ext>
            </a:extLst>
          </p:cNvPr>
          <p:cNvPicPr>
            <a:picLocks noGrp="1" noChangeAspect="1"/>
          </p:cNvPicPr>
          <p:nvPr>
            <p:ph idx="1"/>
          </p:nvPr>
        </p:nvPicPr>
        <p:blipFill rotWithShape="1">
          <a:blip r:embed="rId2"/>
          <a:srcRect t="9389"/>
          <a:stretch/>
        </p:blipFill>
        <p:spPr>
          <a:xfrm>
            <a:off x="1375757" y="1714500"/>
            <a:ext cx="9440486" cy="4760913"/>
          </a:xfrm>
        </p:spPr>
      </p:pic>
    </p:spTree>
    <p:extLst>
      <p:ext uri="{BB962C8B-B14F-4D97-AF65-F5344CB8AC3E}">
        <p14:creationId xmlns:p14="http://schemas.microsoft.com/office/powerpoint/2010/main" val="192906092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6EA77E-4549-5343-8239-BFF06677057A}"/>
              </a:ext>
            </a:extLst>
          </p:cNvPr>
          <p:cNvSpPr>
            <a:spLocks noGrp="1"/>
          </p:cNvSpPr>
          <p:nvPr>
            <p:ph type="title"/>
          </p:nvPr>
        </p:nvSpPr>
        <p:spPr/>
        <p:txBody>
          <a:bodyPr>
            <a:normAutofit/>
          </a:bodyPr>
          <a:lstStyle/>
          <a:p>
            <a:r>
              <a:rPr lang="fr-FR" b="1" u="sng" dirty="0"/>
              <a:t>Condition de fin de la partie</a:t>
            </a:r>
            <a:br>
              <a:rPr lang="fr-FR" b="1" u="sng" dirty="0"/>
            </a:br>
            <a:endParaRPr lang="fr-FR" b="1" u="sng" dirty="0"/>
          </a:p>
        </p:txBody>
      </p:sp>
      <p:pic>
        <p:nvPicPr>
          <p:cNvPr id="5" name="Espace réservé du contenu 4">
            <a:extLst>
              <a:ext uri="{FF2B5EF4-FFF2-40B4-BE49-F238E27FC236}">
                <a16:creationId xmlns:a16="http://schemas.microsoft.com/office/drawing/2014/main" id="{AB8142CA-53FA-A14A-AE59-89F24339BD8C}"/>
              </a:ext>
            </a:extLst>
          </p:cNvPr>
          <p:cNvPicPr>
            <a:picLocks noGrp="1" noChangeAspect="1"/>
          </p:cNvPicPr>
          <p:nvPr>
            <p:ph idx="1"/>
          </p:nvPr>
        </p:nvPicPr>
        <p:blipFill rotWithShape="1">
          <a:blip r:embed="rId2"/>
          <a:srcRect t="34165"/>
          <a:stretch/>
        </p:blipFill>
        <p:spPr>
          <a:xfrm>
            <a:off x="2885968" y="1573971"/>
            <a:ext cx="6410432" cy="4798254"/>
          </a:xfrm>
        </p:spPr>
      </p:pic>
    </p:spTree>
    <p:extLst>
      <p:ext uri="{BB962C8B-B14F-4D97-AF65-F5344CB8AC3E}">
        <p14:creationId xmlns:p14="http://schemas.microsoft.com/office/powerpoint/2010/main" val="327312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128EE6-72FB-E245-857C-A1B08E14C96B}"/>
              </a:ext>
            </a:extLst>
          </p:cNvPr>
          <p:cNvSpPr>
            <a:spLocks noGrp="1"/>
          </p:cNvSpPr>
          <p:nvPr>
            <p:ph type="title"/>
          </p:nvPr>
        </p:nvSpPr>
        <p:spPr>
          <a:xfrm>
            <a:off x="2441196" y="764373"/>
            <a:ext cx="9065004" cy="1293028"/>
          </a:xfrm>
        </p:spPr>
        <p:txBody>
          <a:bodyPr/>
          <a:lstStyle/>
          <a:p>
            <a:r>
              <a:rPr lang="fr-FR" b="1" u="sng" dirty="0"/>
              <a:t>Notions d’informatique utilisées</a:t>
            </a:r>
          </a:p>
        </p:txBody>
      </p:sp>
      <p:sp>
        <p:nvSpPr>
          <p:cNvPr id="3" name="Espace réservé du contenu 2">
            <a:extLst>
              <a:ext uri="{FF2B5EF4-FFF2-40B4-BE49-F238E27FC236}">
                <a16:creationId xmlns:a16="http://schemas.microsoft.com/office/drawing/2014/main" id="{B0E0A23C-C132-4042-B0FA-B8D26806CA68}"/>
              </a:ext>
            </a:extLst>
          </p:cNvPr>
          <p:cNvSpPr>
            <a:spLocks noGrp="1"/>
          </p:cNvSpPr>
          <p:nvPr>
            <p:ph idx="1"/>
          </p:nvPr>
        </p:nvSpPr>
        <p:spPr/>
        <p:txBody>
          <a:bodyPr/>
          <a:lstStyle/>
          <a:p>
            <a:r>
              <a:rPr lang="fr-FR" dirty="0"/>
              <a:t>Nous beaucoup fait appel à l’héritage dans l’implémentation des </a:t>
            </a:r>
            <a:r>
              <a:rPr lang="fr-FR" dirty="0" err="1"/>
              <a:t>Skills</a:t>
            </a:r>
            <a:r>
              <a:rPr lang="fr-FR" dirty="0"/>
              <a:t> et des cartes d’attaque: en effet, chaque </a:t>
            </a:r>
            <a:r>
              <a:rPr lang="fr-FR" dirty="0" err="1"/>
              <a:t>Skill</a:t>
            </a:r>
            <a:r>
              <a:rPr lang="fr-FR" dirty="0"/>
              <a:t>, Noble </a:t>
            </a:r>
            <a:r>
              <a:rPr lang="fr-FR" dirty="0" err="1"/>
              <a:t>Phantasm</a:t>
            </a:r>
            <a:r>
              <a:rPr lang="fr-FR" dirty="0"/>
              <a:t> et classe de Servant particulière est une classe fille de la classe générique.</a:t>
            </a:r>
          </a:p>
          <a:p>
            <a:r>
              <a:rPr lang="fr-FR" dirty="0"/>
              <a:t>Par conséquent, nous avons souvent eu recours au polymorphisme, étant donné que les méthodes d’effet des </a:t>
            </a:r>
            <a:r>
              <a:rPr lang="fr-FR" dirty="0" err="1"/>
              <a:t>skills</a:t>
            </a:r>
            <a:r>
              <a:rPr lang="fr-FR" dirty="0"/>
              <a:t> et des Noble </a:t>
            </a:r>
            <a:r>
              <a:rPr lang="fr-FR" dirty="0" err="1"/>
              <a:t>Phantasms</a:t>
            </a:r>
            <a:r>
              <a:rPr lang="fr-FR" dirty="0"/>
              <a:t> n’étaient pas définis à l’avance.</a:t>
            </a:r>
          </a:p>
          <a:p>
            <a:r>
              <a:rPr lang="fr-FR" dirty="0"/>
              <a:t>La plupart des instances du programme étaient des pointeurs sur objets, puisque on devait modifier ces dernières au niveau du Servant.</a:t>
            </a:r>
          </a:p>
          <a:p>
            <a:r>
              <a:rPr lang="fr-FR" dirty="0"/>
              <a:t>Pour le débogage, les directives de compilations ont été employées dans la plupart des fichiers source.</a:t>
            </a:r>
          </a:p>
        </p:txBody>
      </p:sp>
    </p:spTree>
    <p:extLst>
      <p:ext uri="{BB962C8B-B14F-4D97-AF65-F5344CB8AC3E}">
        <p14:creationId xmlns:p14="http://schemas.microsoft.com/office/powerpoint/2010/main" val="4905332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732B4-F3B3-4547-900C-855D668685EB}"/>
              </a:ext>
            </a:extLst>
          </p:cNvPr>
          <p:cNvSpPr>
            <a:spLocks noGrp="1"/>
          </p:cNvSpPr>
          <p:nvPr>
            <p:ph type="title"/>
          </p:nvPr>
        </p:nvSpPr>
        <p:spPr/>
        <p:txBody>
          <a:bodyPr/>
          <a:lstStyle/>
          <a:p>
            <a:pPr algn="ctr"/>
            <a:r>
              <a:rPr lang="fr-FR" b="1" u="sng" dirty="0"/>
              <a:t>Possibles améliorations</a:t>
            </a:r>
          </a:p>
        </p:txBody>
      </p:sp>
      <p:sp>
        <p:nvSpPr>
          <p:cNvPr id="3" name="Espace réservé du contenu 2">
            <a:extLst>
              <a:ext uri="{FF2B5EF4-FFF2-40B4-BE49-F238E27FC236}">
                <a16:creationId xmlns:a16="http://schemas.microsoft.com/office/drawing/2014/main" id="{4CFEB8E1-2389-FE4F-A33B-20262CEF70A4}"/>
              </a:ext>
            </a:extLst>
          </p:cNvPr>
          <p:cNvSpPr>
            <a:spLocks noGrp="1"/>
          </p:cNvSpPr>
          <p:nvPr>
            <p:ph idx="1"/>
          </p:nvPr>
        </p:nvSpPr>
        <p:spPr/>
        <p:txBody>
          <a:bodyPr/>
          <a:lstStyle/>
          <a:p>
            <a:r>
              <a:rPr lang="fr-FR" dirty="0"/>
              <a:t>Nous n’avons pas eu le temps d’inclure tous les Servants du </a:t>
            </a:r>
            <a:r>
              <a:rPr lang="fr-FR" dirty="0" err="1"/>
              <a:t>roster</a:t>
            </a:r>
            <a:r>
              <a:rPr lang="fr-FR" dirty="0"/>
              <a:t> d’origine. Par conséquent, plusieurs mécaniques et attributs des Servants ne sont pas exploités dans cette version.</a:t>
            </a:r>
          </a:p>
          <a:p>
            <a:r>
              <a:rPr lang="fr-FR" dirty="0"/>
              <a:t>L’implémentation de </a:t>
            </a:r>
            <a:r>
              <a:rPr lang="fr-FR" dirty="0" err="1"/>
              <a:t>Craft</a:t>
            </a:r>
            <a:r>
              <a:rPr lang="fr-FR" dirty="0"/>
              <a:t> Essences, des objets pouvant être portés par les Servant et octroyant passivement à l’équipe des modifications, était originalement prévue.</a:t>
            </a:r>
          </a:p>
          <a:p>
            <a:r>
              <a:rPr lang="fr-FR" dirty="0"/>
              <a:t>Nous aurions pu utiliser des </a:t>
            </a:r>
            <a:r>
              <a:rPr lang="fr-FR" dirty="0" err="1"/>
              <a:t>maps</a:t>
            </a:r>
            <a:r>
              <a:rPr lang="fr-FR" dirty="0"/>
              <a:t> afin de simplifier la recherche des objets au lieu de balayer des vecteurs à la recherche des attributs correspondants.</a:t>
            </a:r>
          </a:p>
          <a:p>
            <a:r>
              <a:rPr lang="fr-FR" dirty="0"/>
              <a:t>En plus des traces, il était possible de créer une méthode </a:t>
            </a:r>
            <a:r>
              <a:rPr lang="fr-FR" dirty="0" err="1"/>
              <a:t>debug</a:t>
            </a:r>
            <a:r>
              <a:rPr lang="fr-FR" dirty="0"/>
              <a:t> pour chaque classe d’objet permettant d’afficher tous leurs attributs à un moment donné.</a:t>
            </a:r>
          </a:p>
        </p:txBody>
      </p:sp>
    </p:spTree>
    <p:extLst>
      <p:ext uri="{BB962C8B-B14F-4D97-AF65-F5344CB8AC3E}">
        <p14:creationId xmlns:p14="http://schemas.microsoft.com/office/powerpoint/2010/main" val="3887847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732B4-F3B3-4547-900C-855D668685EB}"/>
              </a:ext>
            </a:extLst>
          </p:cNvPr>
          <p:cNvSpPr>
            <a:spLocks noGrp="1"/>
          </p:cNvSpPr>
          <p:nvPr>
            <p:ph type="title"/>
          </p:nvPr>
        </p:nvSpPr>
        <p:spPr/>
        <p:txBody>
          <a:bodyPr/>
          <a:lstStyle/>
          <a:p>
            <a:pPr algn="ctr"/>
            <a:r>
              <a:rPr lang="fr-FR" b="1" u="sng" dirty="0"/>
              <a:t>Possibles améliorations</a:t>
            </a:r>
          </a:p>
        </p:txBody>
      </p:sp>
      <p:sp>
        <p:nvSpPr>
          <p:cNvPr id="3" name="Espace réservé du contenu 2">
            <a:extLst>
              <a:ext uri="{FF2B5EF4-FFF2-40B4-BE49-F238E27FC236}">
                <a16:creationId xmlns:a16="http://schemas.microsoft.com/office/drawing/2014/main" id="{4CFEB8E1-2389-FE4F-A33B-20262CEF70A4}"/>
              </a:ext>
            </a:extLst>
          </p:cNvPr>
          <p:cNvSpPr>
            <a:spLocks noGrp="1"/>
          </p:cNvSpPr>
          <p:nvPr>
            <p:ph idx="1"/>
          </p:nvPr>
        </p:nvSpPr>
        <p:spPr/>
        <p:txBody>
          <a:bodyPr/>
          <a:lstStyle/>
          <a:p>
            <a:r>
              <a:rPr lang="fr-FR" dirty="0"/>
              <a:t>Nous aurions pu utiliser Allegro ou la bibliothèque SDL pour avoir un meilleur affichage graphique du jeu en 2D mais nous aurions eu besoin d’avoir plus de temps car nous n’avons jamais appris à utiliser ces bibliothèques graphiques.</a:t>
            </a:r>
          </a:p>
          <a:p>
            <a:r>
              <a:rPr lang="fr-FR" dirty="0"/>
              <a:t>Nous n’avons également pas introduit les sauvegardes car nous n’arrivions pas à reprendre la partie précédemment en cours.</a:t>
            </a:r>
          </a:p>
        </p:txBody>
      </p:sp>
      <p:pic>
        <p:nvPicPr>
          <p:cNvPr id="5" name="Image 4">
            <a:extLst>
              <a:ext uri="{FF2B5EF4-FFF2-40B4-BE49-F238E27FC236}">
                <a16:creationId xmlns:a16="http://schemas.microsoft.com/office/drawing/2014/main" id="{BA0C4684-A8E9-40C6-B7E4-125915ACF2CE}"/>
              </a:ext>
            </a:extLst>
          </p:cNvPr>
          <p:cNvPicPr>
            <a:picLocks noChangeAspect="1"/>
          </p:cNvPicPr>
          <p:nvPr/>
        </p:nvPicPr>
        <p:blipFill>
          <a:blip r:embed="rId2"/>
          <a:stretch>
            <a:fillRect/>
          </a:stretch>
        </p:blipFill>
        <p:spPr>
          <a:xfrm>
            <a:off x="7200900" y="4043440"/>
            <a:ext cx="4439816" cy="2312404"/>
          </a:xfrm>
          <a:prstGeom prst="rect">
            <a:avLst/>
          </a:prstGeom>
        </p:spPr>
      </p:pic>
      <p:pic>
        <p:nvPicPr>
          <p:cNvPr id="7" name="Image 6">
            <a:extLst>
              <a:ext uri="{FF2B5EF4-FFF2-40B4-BE49-F238E27FC236}">
                <a16:creationId xmlns:a16="http://schemas.microsoft.com/office/drawing/2014/main" id="{3F590DCA-48BA-4331-87FA-713C30A4C3DA}"/>
              </a:ext>
            </a:extLst>
          </p:cNvPr>
          <p:cNvPicPr>
            <a:picLocks noChangeAspect="1"/>
          </p:cNvPicPr>
          <p:nvPr/>
        </p:nvPicPr>
        <p:blipFill>
          <a:blip r:embed="rId3"/>
          <a:stretch>
            <a:fillRect/>
          </a:stretch>
        </p:blipFill>
        <p:spPr>
          <a:xfrm>
            <a:off x="551284" y="4238031"/>
            <a:ext cx="5009329" cy="1648904"/>
          </a:xfrm>
          <a:prstGeom prst="rect">
            <a:avLst/>
          </a:prstGeom>
        </p:spPr>
      </p:pic>
    </p:spTree>
    <p:extLst>
      <p:ext uri="{BB962C8B-B14F-4D97-AF65-F5344CB8AC3E}">
        <p14:creationId xmlns:p14="http://schemas.microsoft.com/office/powerpoint/2010/main" val="146482837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036A47-5BA3-47F4-8DAA-CE9E734625CA}"/>
              </a:ext>
            </a:extLst>
          </p:cNvPr>
          <p:cNvSpPr>
            <a:spLocks noGrp="1"/>
          </p:cNvSpPr>
          <p:nvPr>
            <p:ph type="title"/>
          </p:nvPr>
        </p:nvSpPr>
        <p:spPr/>
        <p:txBody>
          <a:bodyPr/>
          <a:lstStyle/>
          <a:p>
            <a:pPr algn="ctr"/>
            <a:r>
              <a:rPr lang="fr-FR" b="1" u="sng" dirty="0"/>
              <a:t>Bibliographie</a:t>
            </a:r>
          </a:p>
        </p:txBody>
      </p:sp>
      <p:sp>
        <p:nvSpPr>
          <p:cNvPr id="3" name="Espace réservé du contenu 2">
            <a:extLst>
              <a:ext uri="{FF2B5EF4-FFF2-40B4-BE49-F238E27FC236}">
                <a16:creationId xmlns:a16="http://schemas.microsoft.com/office/drawing/2014/main" id="{3C206805-2804-4BC7-8EFE-B0EB5A71B84C}"/>
              </a:ext>
            </a:extLst>
          </p:cNvPr>
          <p:cNvSpPr>
            <a:spLocks noGrp="1"/>
          </p:cNvSpPr>
          <p:nvPr>
            <p:ph idx="1"/>
          </p:nvPr>
        </p:nvSpPr>
        <p:spPr/>
        <p:txBody>
          <a:bodyPr/>
          <a:lstStyle/>
          <a:p>
            <a:r>
              <a:rPr lang="fr-FR" dirty="0"/>
              <a:t>Le jeu mobile Fate/Grand </a:t>
            </a:r>
            <a:r>
              <a:rPr lang="fr-FR" dirty="0" err="1"/>
              <a:t>Order</a:t>
            </a:r>
            <a:r>
              <a:rPr lang="fr-FR" dirty="0"/>
              <a:t> (source d’inspiration principale)</a:t>
            </a:r>
          </a:p>
          <a:p>
            <a:r>
              <a:rPr lang="fr-FR" dirty="0"/>
              <a:t>Le site web cplusplus.com (recherches sur différentes méthodes et objets, directives de compilation conditionnelle)</a:t>
            </a:r>
          </a:p>
          <a:p>
            <a:r>
              <a:rPr lang="fr-FR" dirty="0"/>
              <a:t>Le site web stackoverflow.com (recherches sur des erreurs de compilation)</a:t>
            </a:r>
          </a:p>
          <a:p>
            <a:r>
              <a:rPr lang="fr-FR" dirty="0"/>
              <a:t>Le site web waytolearnx.com (recherches sur l’utilisation des pointeurs)</a:t>
            </a:r>
          </a:p>
        </p:txBody>
      </p:sp>
    </p:spTree>
    <p:extLst>
      <p:ext uri="{BB962C8B-B14F-4D97-AF65-F5344CB8AC3E}">
        <p14:creationId xmlns:p14="http://schemas.microsoft.com/office/powerpoint/2010/main" val="85232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5"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6"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re 1">
            <a:extLst>
              <a:ext uri="{FF2B5EF4-FFF2-40B4-BE49-F238E27FC236}">
                <a16:creationId xmlns:a16="http://schemas.microsoft.com/office/drawing/2014/main" id="{5516F395-F788-1241-A80F-FDCB1C5F1CF4}"/>
              </a:ext>
            </a:extLst>
          </p:cNvPr>
          <p:cNvSpPr>
            <a:spLocks noGrp="1"/>
          </p:cNvSpPr>
          <p:nvPr>
            <p:ph type="title"/>
          </p:nvPr>
        </p:nvSpPr>
        <p:spPr>
          <a:xfrm>
            <a:off x="285226" y="987287"/>
            <a:ext cx="4228051" cy="4697896"/>
          </a:xfrm>
        </p:spPr>
        <p:txBody>
          <a:bodyPr>
            <a:normAutofit/>
          </a:bodyPr>
          <a:lstStyle/>
          <a:p>
            <a:r>
              <a:rPr lang="fr-FR" sz="3200" u="sng" dirty="0"/>
              <a:t>Table  des matières</a:t>
            </a:r>
          </a:p>
        </p:txBody>
      </p:sp>
      <p:sp>
        <p:nvSpPr>
          <p:cNvPr id="3" name="Espace réservé du contenu 2">
            <a:extLst>
              <a:ext uri="{FF2B5EF4-FFF2-40B4-BE49-F238E27FC236}">
                <a16:creationId xmlns:a16="http://schemas.microsoft.com/office/drawing/2014/main" id="{050B7402-0BA4-4545-B953-C16440C82091}"/>
              </a:ext>
            </a:extLst>
          </p:cNvPr>
          <p:cNvSpPr>
            <a:spLocks noGrp="1"/>
          </p:cNvSpPr>
          <p:nvPr>
            <p:ph idx="1"/>
          </p:nvPr>
        </p:nvSpPr>
        <p:spPr>
          <a:xfrm>
            <a:off x="5057826" y="151002"/>
            <a:ext cx="6435092" cy="6258187"/>
          </a:xfrm>
        </p:spPr>
        <p:txBody>
          <a:bodyPr anchor="ctr">
            <a:normAutofit fontScale="92500" lnSpcReduction="10000"/>
          </a:bodyPr>
          <a:lstStyle/>
          <a:p>
            <a:pPr marL="457200" indent="-457200">
              <a:buFont typeface="+mj-lt"/>
              <a:buAutoNum type="arabicPeriod"/>
            </a:pPr>
            <a:r>
              <a:rPr lang="fr-FR" sz="1800" b="1" dirty="0"/>
              <a:t>PRINCIPE DU JEU</a:t>
            </a:r>
          </a:p>
          <a:p>
            <a:pPr marL="457200" indent="-457200">
              <a:buFont typeface="+mj-lt"/>
              <a:buAutoNum type="arabicPeriod"/>
            </a:pPr>
            <a:endParaRPr lang="fr-FR" sz="1800" b="1" dirty="0"/>
          </a:p>
          <a:p>
            <a:pPr marL="457200" indent="-457200">
              <a:buFont typeface="+mj-lt"/>
              <a:buAutoNum type="arabicPeriod"/>
            </a:pPr>
            <a:r>
              <a:rPr lang="fr-FR" sz="1800" b="1" dirty="0"/>
              <a:t>DÉFINITION DES OBJETS</a:t>
            </a:r>
          </a:p>
          <a:p>
            <a:pPr marL="914400" lvl="1" indent="-457200">
              <a:buFont typeface="+mj-lt"/>
              <a:buAutoNum type="alphaUcPeriod"/>
            </a:pPr>
            <a:r>
              <a:rPr lang="fr-FR" sz="1800" i="1" dirty="0"/>
              <a:t>Les cartes d’attaque</a:t>
            </a:r>
          </a:p>
          <a:p>
            <a:pPr marL="914400" lvl="1" indent="-457200">
              <a:buFont typeface="+mj-lt"/>
              <a:buAutoNum type="alphaUcPeriod"/>
            </a:pPr>
            <a:r>
              <a:rPr lang="fr-FR" sz="1800" i="1" dirty="0"/>
              <a:t>Les </a:t>
            </a:r>
            <a:r>
              <a:rPr lang="fr-FR" sz="1800" i="1" dirty="0" err="1"/>
              <a:t>Skills</a:t>
            </a:r>
            <a:endParaRPr lang="fr-FR" sz="1800" i="1" dirty="0"/>
          </a:p>
          <a:p>
            <a:pPr marL="914400" lvl="1" indent="-457200">
              <a:buFont typeface="+mj-lt"/>
              <a:buAutoNum type="alphaUcPeriod"/>
            </a:pPr>
            <a:r>
              <a:rPr lang="fr-FR" sz="1800" i="1" dirty="0"/>
              <a:t>Les Noble </a:t>
            </a:r>
            <a:r>
              <a:rPr lang="fr-FR" sz="1800" i="1" dirty="0" err="1"/>
              <a:t>Phantasms</a:t>
            </a:r>
            <a:endParaRPr lang="fr-FR" sz="1800" i="1" dirty="0"/>
          </a:p>
          <a:p>
            <a:pPr marL="914400" lvl="1" indent="-457200">
              <a:buFont typeface="+mj-lt"/>
              <a:buAutoNum type="alphaUcPeriod"/>
            </a:pPr>
            <a:endParaRPr lang="fr-FR" sz="1800" i="1" dirty="0"/>
          </a:p>
          <a:p>
            <a:pPr marL="457200" indent="-457200">
              <a:buFont typeface="+mj-lt"/>
              <a:buAutoNum type="arabicPeriod"/>
            </a:pPr>
            <a:r>
              <a:rPr lang="fr-FR" sz="1800" b="1" dirty="0"/>
              <a:t>DÉROULEMENT D’UN TOUR DE JEU</a:t>
            </a:r>
          </a:p>
          <a:p>
            <a:pPr marL="457200" indent="-457200">
              <a:buFont typeface="+mj-lt"/>
              <a:buAutoNum type="arabicPeriod"/>
            </a:pPr>
            <a:endParaRPr lang="fr-FR" sz="1800" b="1" dirty="0"/>
          </a:p>
          <a:p>
            <a:pPr marL="457200" indent="-457200">
              <a:buFont typeface="+mj-lt"/>
              <a:buAutoNum type="arabicPeriod"/>
            </a:pPr>
            <a:r>
              <a:rPr lang="fr-FR" sz="1800" b="1" dirty="0"/>
              <a:t>DIAGRAMME DES CLASSES</a:t>
            </a:r>
          </a:p>
          <a:p>
            <a:pPr marL="457200" indent="-457200">
              <a:buFont typeface="+mj-lt"/>
              <a:buAutoNum type="arabicPeriod"/>
            </a:pPr>
            <a:endParaRPr lang="fr-FR" sz="1800" b="1" dirty="0"/>
          </a:p>
          <a:p>
            <a:pPr marL="457200" indent="-457200">
              <a:buFont typeface="+mj-lt"/>
              <a:buAutoNum type="arabicPeriod"/>
            </a:pPr>
            <a:r>
              <a:rPr lang="fr-FR" sz="1800" b="1" dirty="0"/>
              <a:t>QUELQUES ALGORIGRAMMES</a:t>
            </a:r>
          </a:p>
          <a:p>
            <a:pPr marL="914400" lvl="1" indent="-457200">
              <a:buFont typeface="+mj-lt"/>
              <a:buAutoNum type="alphaUcPeriod"/>
            </a:pPr>
            <a:r>
              <a:rPr lang="fr-FR" sz="1800" i="1" dirty="0"/>
              <a:t>Préparation du combat</a:t>
            </a:r>
          </a:p>
          <a:p>
            <a:pPr marL="914400" lvl="1" indent="-457200">
              <a:buFont typeface="+mj-lt"/>
              <a:buAutoNum type="alphaUcPeriod"/>
            </a:pPr>
            <a:r>
              <a:rPr lang="fr-FR" sz="1800" i="1" dirty="0"/>
              <a:t>Déroulement du tour d’un joueur</a:t>
            </a:r>
          </a:p>
          <a:p>
            <a:pPr marL="914400" lvl="1" indent="-457200">
              <a:buFont typeface="+mj-lt"/>
              <a:buAutoNum type="alphaUcPeriod"/>
            </a:pPr>
            <a:r>
              <a:rPr lang="fr-FR" sz="1800" i="1" dirty="0"/>
              <a:t>Condition de fin de la partie</a:t>
            </a:r>
          </a:p>
          <a:p>
            <a:pPr marL="457200" lvl="1" indent="0">
              <a:buNone/>
            </a:pPr>
            <a:endParaRPr lang="fr-FR" sz="1800" i="1" dirty="0"/>
          </a:p>
          <a:p>
            <a:pPr marL="457200" indent="-457200">
              <a:buFont typeface="+mj-lt"/>
              <a:buAutoNum type="arabicPeriod"/>
            </a:pPr>
            <a:r>
              <a:rPr lang="fr-FR" sz="1800" b="1" dirty="0"/>
              <a:t>NOTIONS D’INFORMATIQUE UTILISÉES</a:t>
            </a:r>
          </a:p>
          <a:p>
            <a:pPr marL="457200" indent="-457200">
              <a:buFont typeface="+mj-lt"/>
              <a:buAutoNum type="arabicPeriod"/>
            </a:pPr>
            <a:endParaRPr lang="fr-FR" sz="1800" b="1" dirty="0"/>
          </a:p>
          <a:p>
            <a:pPr marL="457200" indent="-457200">
              <a:buFont typeface="+mj-lt"/>
              <a:buAutoNum type="arabicPeriod"/>
            </a:pPr>
            <a:r>
              <a:rPr lang="fr-FR" sz="1800" b="1" dirty="0"/>
              <a:t>POSSIBLES AMÉLIORATIONS</a:t>
            </a:r>
          </a:p>
        </p:txBody>
      </p:sp>
    </p:spTree>
    <p:extLst>
      <p:ext uri="{BB962C8B-B14F-4D97-AF65-F5344CB8AC3E}">
        <p14:creationId xmlns:p14="http://schemas.microsoft.com/office/powerpoint/2010/main" val="1768448022"/>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0">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9" name="Picture 12">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re 1">
            <a:extLst>
              <a:ext uri="{FF2B5EF4-FFF2-40B4-BE49-F238E27FC236}">
                <a16:creationId xmlns:a16="http://schemas.microsoft.com/office/drawing/2014/main" id="{DB1B28E3-BCB4-3D4C-B056-F42C31E7A3AA}"/>
              </a:ext>
            </a:extLst>
          </p:cNvPr>
          <p:cNvSpPr>
            <a:spLocks noGrp="1"/>
          </p:cNvSpPr>
          <p:nvPr>
            <p:ph type="title"/>
          </p:nvPr>
        </p:nvSpPr>
        <p:spPr>
          <a:xfrm>
            <a:off x="8536277" y="673240"/>
            <a:ext cx="3031524" cy="3446373"/>
          </a:xfrm>
          <a:noFill/>
          <a:ln w="19050">
            <a:noFill/>
            <a:prstDash val="dash"/>
          </a:ln>
        </p:spPr>
        <p:txBody>
          <a:bodyPr vert="horz" lIns="91440" tIns="45720" rIns="91440" bIns="45720" rtlCol="0" anchor="b">
            <a:normAutofit/>
          </a:bodyPr>
          <a:lstStyle/>
          <a:p>
            <a:pPr algn="r"/>
            <a:r>
              <a:rPr lang="en-US" sz="4800" dirty="0"/>
              <a:t>MERCI D’AVOIR ÉCOUTÉ</a:t>
            </a:r>
          </a:p>
        </p:txBody>
      </p:sp>
      <p:sp>
        <p:nvSpPr>
          <p:cNvPr id="4" name="Espace réservé du texte 3">
            <a:extLst>
              <a:ext uri="{FF2B5EF4-FFF2-40B4-BE49-F238E27FC236}">
                <a16:creationId xmlns:a16="http://schemas.microsoft.com/office/drawing/2014/main" id="{B79390D4-0681-C248-856B-20B2558410F2}"/>
              </a:ext>
            </a:extLst>
          </p:cNvPr>
          <p:cNvSpPr>
            <a:spLocks noGrp="1"/>
          </p:cNvSpPr>
          <p:nvPr>
            <p:ph type="body" sz="half" idx="2"/>
          </p:nvPr>
        </p:nvSpPr>
        <p:spPr>
          <a:xfrm>
            <a:off x="8536276" y="4119613"/>
            <a:ext cx="3031524" cy="2058765"/>
          </a:xfrm>
          <a:noFill/>
          <a:ln w="19050">
            <a:noFill/>
            <a:prstDash val="dash"/>
          </a:ln>
        </p:spPr>
        <p:txBody>
          <a:bodyPr vert="horz" lIns="91440" tIns="45720" rIns="91440" bIns="45720" rtlCol="0">
            <a:normAutofit/>
          </a:bodyPr>
          <a:lstStyle/>
          <a:p>
            <a:pPr algn="r"/>
            <a:r>
              <a:rPr lang="en-US" sz="2000"/>
              <a:t>Amusez-vous bien !</a:t>
            </a:r>
          </a:p>
        </p:txBody>
      </p:sp>
      <p:pic>
        <p:nvPicPr>
          <p:cNvPr id="6" name="Espace réservé pour une image  5" descr="Une image contenant skiant, décoré, équitation, grand&#10;&#10;Description générée automatiquement">
            <a:extLst>
              <a:ext uri="{FF2B5EF4-FFF2-40B4-BE49-F238E27FC236}">
                <a16:creationId xmlns:a16="http://schemas.microsoft.com/office/drawing/2014/main" id="{1299A8C1-77F8-4C43-9B06-92BCA031507A}"/>
              </a:ext>
            </a:extLst>
          </p:cNvPr>
          <p:cNvPicPr>
            <a:picLocks noGrp="1" noChangeAspect="1"/>
          </p:cNvPicPr>
          <p:nvPr>
            <p:ph type="pic" idx="1"/>
          </p:nvPr>
        </p:nvPicPr>
        <p:blipFill rotWithShape="1">
          <a:blip r:embed="rId4"/>
          <a:srcRect l="13865" r="18512"/>
          <a:stretch/>
        </p:blipFill>
        <p:spPr>
          <a:xfrm>
            <a:off x="2405" y="10"/>
            <a:ext cx="7794245" cy="6857990"/>
          </a:xfrm>
          <a:prstGeom prst="rect">
            <a:avLst/>
          </a:prstGeom>
        </p:spPr>
      </p:pic>
      <p:sp>
        <p:nvSpPr>
          <p:cNvPr id="20" name="Rectangle 14">
            <a:extLst>
              <a:ext uri="{FF2B5EF4-FFF2-40B4-BE49-F238E27FC236}">
                <a16:creationId xmlns:a16="http://schemas.microsoft.com/office/drawing/2014/main" id="{2DFFD9D3-0E77-42C3-B89D-A987E7760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48F185-A6F4-40C2-A466-5CB3F23F2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6651" y="0"/>
            <a:ext cx="16459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7591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C10EDB-1783-CE4C-9AD2-7C34A2306805}"/>
              </a:ext>
            </a:extLst>
          </p:cNvPr>
          <p:cNvSpPr>
            <a:spLocks noGrp="1"/>
          </p:cNvSpPr>
          <p:nvPr>
            <p:ph type="title"/>
          </p:nvPr>
        </p:nvSpPr>
        <p:spPr/>
        <p:txBody>
          <a:bodyPr/>
          <a:lstStyle/>
          <a:p>
            <a:pPr algn="ctr"/>
            <a:r>
              <a:rPr lang="fr-FR" b="1" u="sng" dirty="0"/>
              <a:t>Principe du jeu</a:t>
            </a:r>
          </a:p>
        </p:txBody>
      </p:sp>
      <p:sp>
        <p:nvSpPr>
          <p:cNvPr id="3" name="Espace réservé du contenu 2">
            <a:extLst>
              <a:ext uri="{FF2B5EF4-FFF2-40B4-BE49-F238E27FC236}">
                <a16:creationId xmlns:a16="http://schemas.microsoft.com/office/drawing/2014/main" id="{E540A4CF-D71A-5941-B25F-CF4010B285E0}"/>
              </a:ext>
            </a:extLst>
          </p:cNvPr>
          <p:cNvSpPr>
            <a:spLocks noGrp="1"/>
          </p:cNvSpPr>
          <p:nvPr>
            <p:ph idx="1"/>
          </p:nvPr>
        </p:nvSpPr>
        <p:spPr/>
        <p:txBody>
          <a:bodyPr/>
          <a:lstStyle/>
          <a:p>
            <a:r>
              <a:rPr lang="fr-FR" dirty="0"/>
              <a:t>Dans ce jeu, vous incarnez un Master: un mage pouvant faire appel à des esprits héroïques du passé, nommés Servants, et se battant contre ses pairs dans le but d’obtenir le Saint Graal; un mystérieux artéfact magique, supposément capable d’exercer n’importe quel souhait…</a:t>
            </a:r>
          </a:p>
          <a:p>
            <a:r>
              <a:rPr lang="fr-FR" dirty="0"/>
              <a:t>Les parties se déroulent sous la forme d’un combat au tour par tour entre 2 équipes de 6 Servants. Il se termine lorsqu’une des équipes a été anéantie.</a:t>
            </a:r>
          </a:p>
          <a:p>
            <a:r>
              <a:rPr lang="fr-FR" dirty="0"/>
              <a:t>Le terrain d’un joueur est divisé en 3 parties: le front, l’arrière et le cimetière.</a:t>
            </a:r>
          </a:p>
          <a:p>
            <a:r>
              <a:rPr lang="fr-FR" dirty="0"/>
              <a:t>Il ne peut avoir maximum que 3 Servants simultanément au front: ils sont alors les seuls à pouvoir agir.</a:t>
            </a:r>
          </a:p>
        </p:txBody>
      </p:sp>
    </p:spTree>
    <p:extLst>
      <p:ext uri="{BB962C8B-B14F-4D97-AF65-F5344CB8AC3E}">
        <p14:creationId xmlns:p14="http://schemas.microsoft.com/office/powerpoint/2010/main" val="8012732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04F31F-25FB-914C-8D7A-CB9F3641C550}"/>
              </a:ext>
            </a:extLst>
          </p:cNvPr>
          <p:cNvSpPr>
            <a:spLocks noGrp="1"/>
          </p:cNvSpPr>
          <p:nvPr>
            <p:ph type="title"/>
          </p:nvPr>
        </p:nvSpPr>
        <p:spPr>
          <a:xfrm>
            <a:off x="2895600" y="433667"/>
            <a:ext cx="8610600" cy="1293028"/>
          </a:xfrm>
        </p:spPr>
        <p:txBody>
          <a:bodyPr/>
          <a:lstStyle/>
          <a:p>
            <a:pPr algn="ctr"/>
            <a:r>
              <a:rPr lang="fr-FR" b="1" u="sng" dirty="0"/>
              <a:t>Définition des objets</a:t>
            </a:r>
          </a:p>
        </p:txBody>
      </p:sp>
      <p:sp>
        <p:nvSpPr>
          <p:cNvPr id="3" name="Espace réservé du contenu 2">
            <a:extLst>
              <a:ext uri="{FF2B5EF4-FFF2-40B4-BE49-F238E27FC236}">
                <a16:creationId xmlns:a16="http://schemas.microsoft.com/office/drawing/2014/main" id="{35B35A12-BB19-934E-ACF3-AA33422AC234}"/>
              </a:ext>
            </a:extLst>
          </p:cNvPr>
          <p:cNvSpPr>
            <a:spLocks noGrp="1"/>
          </p:cNvSpPr>
          <p:nvPr>
            <p:ph idx="1"/>
          </p:nvPr>
        </p:nvSpPr>
        <p:spPr>
          <a:xfrm>
            <a:off x="685800" y="1416937"/>
            <a:ext cx="10820400" cy="4024125"/>
          </a:xfrm>
        </p:spPr>
        <p:txBody>
          <a:bodyPr/>
          <a:lstStyle/>
          <a:p>
            <a:r>
              <a:rPr lang="fr-FR" dirty="0"/>
              <a:t>Un Servant est un combattant se définissant non seulement par ses caractéristiques passives (points de vie, classe, coût d’utilisation…) mais surtout par 3 outils en particulier: leur </a:t>
            </a:r>
            <a:r>
              <a:rPr lang="fr-FR" dirty="0" err="1"/>
              <a:t>deck</a:t>
            </a:r>
            <a:r>
              <a:rPr lang="fr-FR" dirty="0"/>
              <a:t> d’attaque, leur </a:t>
            </a:r>
            <a:r>
              <a:rPr lang="fr-FR" dirty="0" err="1"/>
              <a:t>Skills</a:t>
            </a:r>
            <a:r>
              <a:rPr lang="fr-FR" dirty="0"/>
              <a:t> et leur Noble </a:t>
            </a:r>
            <a:r>
              <a:rPr lang="fr-FR" dirty="0" err="1"/>
              <a:t>Phantasm</a:t>
            </a:r>
            <a:r>
              <a:rPr lang="fr-FR" dirty="0"/>
              <a:t>.</a:t>
            </a:r>
          </a:p>
          <a:p>
            <a:endParaRPr lang="fr-FR" dirty="0"/>
          </a:p>
        </p:txBody>
      </p:sp>
      <p:sp>
        <p:nvSpPr>
          <p:cNvPr id="12" name="ZoneTexte 11">
            <a:extLst>
              <a:ext uri="{FF2B5EF4-FFF2-40B4-BE49-F238E27FC236}">
                <a16:creationId xmlns:a16="http://schemas.microsoft.com/office/drawing/2014/main" id="{A1598BD9-1B02-2C4E-8FA4-0D14534FB9FF}"/>
              </a:ext>
            </a:extLst>
          </p:cNvPr>
          <p:cNvSpPr txBox="1"/>
          <p:nvPr/>
        </p:nvSpPr>
        <p:spPr>
          <a:xfrm>
            <a:off x="648741" y="6239666"/>
            <a:ext cx="10857459" cy="369332"/>
          </a:xfrm>
          <a:prstGeom prst="rect">
            <a:avLst/>
          </a:prstGeom>
          <a:noFill/>
        </p:spPr>
        <p:txBody>
          <a:bodyPr wrap="none" rtlCol="0">
            <a:spAutoFit/>
          </a:bodyPr>
          <a:lstStyle/>
          <a:p>
            <a:r>
              <a:rPr lang="fr-FR" i="1" dirty="0"/>
              <a:t>Ci-dessus, le diagramme d’affinité des classes de Servants; équivalent des types dans Pokémon.</a:t>
            </a:r>
          </a:p>
        </p:txBody>
      </p:sp>
      <p:grpSp>
        <p:nvGrpSpPr>
          <p:cNvPr id="10" name="Groupe 9">
            <a:extLst>
              <a:ext uri="{FF2B5EF4-FFF2-40B4-BE49-F238E27FC236}">
                <a16:creationId xmlns:a16="http://schemas.microsoft.com/office/drawing/2014/main" id="{DD749BB3-9E3E-456A-BA23-FE4B1BD859B0}"/>
              </a:ext>
            </a:extLst>
          </p:cNvPr>
          <p:cNvGrpSpPr/>
          <p:nvPr/>
        </p:nvGrpSpPr>
        <p:grpSpPr>
          <a:xfrm>
            <a:off x="4662287" y="2740798"/>
            <a:ext cx="2867425" cy="3139750"/>
            <a:chOff x="4662287" y="2740798"/>
            <a:chExt cx="2867425" cy="3139750"/>
          </a:xfrm>
        </p:grpSpPr>
        <p:pic>
          <p:nvPicPr>
            <p:cNvPr id="5" name="Image 4" descr="Une image contenant texte, reine&#10;&#10;Description générée automatiquement">
              <a:extLst>
                <a:ext uri="{FF2B5EF4-FFF2-40B4-BE49-F238E27FC236}">
                  <a16:creationId xmlns:a16="http://schemas.microsoft.com/office/drawing/2014/main" id="{99597590-2E80-472A-AD9D-BBA4F007FF7E}"/>
                </a:ext>
              </a:extLst>
            </p:cNvPr>
            <p:cNvPicPr>
              <a:picLocks noChangeAspect="1"/>
            </p:cNvPicPr>
            <p:nvPr/>
          </p:nvPicPr>
          <p:blipFill>
            <a:blip r:embed="rId2"/>
            <a:stretch>
              <a:fillRect/>
            </a:stretch>
          </p:blipFill>
          <p:spPr>
            <a:xfrm>
              <a:off x="4662287" y="2740798"/>
              <a:ext cx="2867425" cy="1686160"/>
            </a:xfrm>
            <a:prstGeom prst="rect">
              <a:avLst/>
            </a:prstGeom>
          </p:spPr>
        </p:pic>
        <p:pic>
          <p:nvPicPr>
            <p:cNvPr id="7" name="Image 6" descr="Une image contenant texte&#10;&#10;Description générée automatiquement">
              <a:extLst>
                <a:ext uri="{FF2B5EF4-FFF2-40B4-BE49-F238E27FC236}">
                  <a16:creationId xmlns:a16="http://schemas.microsoft.com/office/drawing/2014/main" id="{C17CAA06-81FD-4C70-BB10-2914B439CEF9}"/>
                </a:ext>
              </a:extLst>
            </p:cNvPr>
            <p:cNvPicPr>
              <a:picLocks noChangeAspect="1"/>
            </p:cNvPicPr>
            <p:nvPr/>
          </p:nvPicPr>
          <p:blipFill>
            <a:blip r:embed="rId3"/>
            <a:stretch>
              <a:fillRect/>
            </a:stretch>
          </p:blipFill>
          <p:spPr>
            <a:xfrm>
              <a:off x="5738761" y="4425359"/>
              <a:ext cx="714475" cy="990738"/>
            </a:xfrm>
            <a:prstGeom prst="rect">
              <a:avLst/>
            </a:prstGeom>
          </p:spPr>
        </p:pic>
        <p:pic>
          <p:nvPicPr>
            <p:cNvPr id="9" name="Image 8">
              <a:extLst>
                <a:ext uri="{FF2B5EF4-FFF2-40B4-BE49-F238E27FC236}">
                  <a16:creationId xmlns:a16="http://schemas.microsoft.com/office/drawing/2014/main" id="{CE3A1DA0-9E01-4A2D-B76D-3F7BBC4745E4}"/>
                </a:ext>
              </a:extLst>
            </p:cNvPr>
            <p:cNvPicPr>
              <a:picLocks noChangeAspect="1"/>
            </p:cNvPicPr>
            <p:nvPr/>
          </p:nvPicPr>
          <p:blipFill>
            <a:blip r:embed="rId4"/>
            <a:stretch>
              <a:fillRect/>
            </a:stretch>
          </p:blipFill>
          <p:spPr>
            <a:xfrm>
              <a:off x="4977179" y="5127968"/>
              <a:ext cx="2200582" cy="752580"/>
            </a:xfrm>
            <a:prstGeom prst="rect">
              <a:avLst/>
            </a:prstGeom>
          </p:spPr>
        </p:pic>
      </p:grpSp>
    </p:spTree>
    <p:extLst>
      <p:ext uri="{BB962C8B-B14F-4D97-AF65-F5344CB8AC3E}">
        <p14:creationId xmlns:p14="http://schemas.microsoft.com/office/powerpoint/2010/main" val="424562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itre 3">
            <a:extLst>
              <a:ext uri="{FF2B5EF4-FFF2-40B4-BE49-F238E27FC236}">
                <a16:creationId xmlns:a16="http://schemas.microsoft.com/office/drawing/2014/main" id="{E24F43C3-4C2B-8946-91C6-61E67D92980D}"/>
              </a:ext>
            </a:extLst>
          </p:cNvPr>
          <p:cNvSpPr>
            <a:spLocks noGrp="1"/>
          </p:cNvSpPr>
          <p:nvPr>
            <p:ph type="title"/>
          </p:nvPr>
        </p:nvSpPr>
        <p:spPr>
          <a:xfrm>
            <a:off x="2895600" y="764373"/>
            <a:ext cx="8610600" cy="1293028"/>
          </a:xfrm>
        </p:spPr>
        <p:txBody>
          <a:bodyPr vert="horz" lIns="91440" tIns="45720" rIns="91440" bIns="45720" rtlCol="0" anchor="ctr">
            <a:normAutofit/>
          </a:bodyPr>
          <a:lstStyle/>
          <a:p>
            <a:pPr algn="ctr"/>
            <a:r>
              <a:rPr lang="en-US" sz="4000" b="1" u="sng" dirty="0"/>
              <a:t>LES CARTES D’ATTAQUE</a:t>
            </a:r>
          </a:p>
        </p:txBody>
      </p:sp>
      <p:sp>
        <p:nvSpPr>
          <p:cNvPr id="6" name="Espace réservé du texte 5">
            <a:extLst>
              <a:ext uri="{FF2B5EF4-FFF2-40B4-BE49-F238E27FC236}">
                <a16:creationId xmlns:a16="http://schemas.microsoft.com/office/drawing/2014/main" id="{9B725064-0AB3-E14C-92AB-517BEE947F39}"/>
              </a:ext>
            </a:extLst>
          </p:cNvPr>
          <p:cNvSpPr>
            <a:spLocks noGrp="1"/>
          </p:cNvSpPr>
          <p:nvPr>
            <p:ph type="body" sz="half" idx="2"/>
          </p:nvPr>
        </p:nvSpPr>
        <p:spPr>
          <a:xfrm>
            <a:off x="677333" y="2194560"/>
            <a:ext cx="5816600" cy="4024125"/>
          </a:xfrm>
        </p:spPr>
        <p:txBody>
          <a:bodyPr vert="horz" lIns="91440" tIns="45720" rIns="91440" bIns="45720" rtlCol="0">
            <a:normAutofit lnSpcReduction="10000"/>
          </a:bodyPr>
          <a:lstStyle/>
          <a:p>
            <a:pPr indent="-228600">
              <a:buFont typeface="Arial" panose="020B0604020202020204" pitchFamily="34" charset="0"/>
              <a:buChar char="•"/>
            </a:pPr>
            <a:r>
              <a:rPr lang="en-US" dirty="0" err="1"/>
              <a:t>Chaque</a:t>
            </a:r>
            <a:r>
              <a:rPr lang="en-US" dirty="0"/>
              <a:t> Servant dispose d’un deck de 5 </a:t>
            </a:r>
            <a:r>
              <a:rPr lang="en-US" dirty="0" err="1"/>
              <a:t>cartes</a:t>
            </a:r>
            <a:r>
              <a:rPr lang="en-US" dirty="0"/>
              <a:t> , </a:t>
            </a:r>
            <a:r>
              <a:rPr lang="en-US" dirty="0" err="1"/>
              <a:t>réparties</a:t>
            </a:r>
            <a:r>
              <a:rPr lang="en-US" dirty="0"/>
              <a:t> entre les types Buster, Arts et Quick.</a:t>
            </a:r>
          </a:p>
          <a:p>
            <a:pPr indent="-228600">
              <a:buFont typeface="Arial" panose="020B0604020202020204" pitchFamily="34" charset="0"/>
              <a:buChar char="•"/>
            </a:pPr>
            <a:r>
              <a:rPr lang="en-US" dirty="0"/>
              <a:t>La proportion de </a:t>
            </a:r>
            <a:r>
              <a:rPr lang="en-US" dirty="0" err="1"/>
              <a:t>chaque</a:t>
            </a:r>
            <a:r>
              <a:rPr lang="en-US" dirty="0"/>
              <a:t> type de carte dans un deck depend du Servant.</a:t>
            </a:r>
          </a:p>
          <a:p>
            <a:pPr indent="-228600">
              <a:buFont typeface="Arial" panose="020B0604020202020204" pitchFamily="34" charset="0"/>
              <a:buChar char="•"/>
            </a:pPr>
            <a:r>
              <a:rPr lang="en-US" dirty="0"/>
              <a:t>Il </a:t>
            </a:r>
            <a:r>
              <a:rPr lang="en-US" dirty="0" err="1"/>
              <a:t>existe</a:t>
            </a:r>
            <a:r>
              <a:rPr lang="en-US" dirty="0"/>
              <a:t> un </a:t>
            </a:r>
            <a:r>
              <a:rPr lang="en-US" dirty="0" err="1"/>
              <a:t>quatrième</a:t>
            </a:r>
            <a:r>
              <a:rPr lang="en-US" dirty="0"/>
              <a:t> type Extra </a:t>
            </a:r>
            <a:r>
              <a:rPr lang="en-US" dirty="0" err="1"/>
              <a:t>partagé</a:t>
            </a:r>
            <a:r>
              <a:rPr lang="en-US" dirty="0"/>
              <a:t> par </a:t>
            </a:r>
            <a:r>
              <a:rPr lang="en-US" dirty="0" err="1"/>
              <a:t>tous</a:t>
            </a:r>
            <a:r>
              <a:rPr lang="en-US" dirty="0"/>
              <a:t> les Servants, </a:t>
            </a:r>
            <a:r>
              <a:rPr lang="en-US" dirty="0" err="1"/>
              <a:t>mais</a:t>
            </a:r>
            <a:r>
              <a:rPr lang="en-US" dirty="0"/>
              <a:t> </a:t>
            </a:r>
            <a:r>
              <a:rPr lang="en-US" dirty="0" err="1"/>
              <a:t>celui</a:t>
            </a:r>
            <a:r>
              <a:rPr lang="en-US" dirty="0"/>
              <a:t>-ci ne </a:t>
            </a:r>
            <a:r>
              <a:rPr lang="en-US" dirty="0" err="1"/>
              <a:t>s’ajoute</a:t>
            </a:r>
            <a:r>
              <a:rPr lang="en-US" dirty="0"/>
              <a:t> à </a:t>
            </a:r>
            <a:r>
              <a:rPr lang="en-US" dirty="0" err="1"/>
              <a:t>l’assault</a:t>
            </a:r>
            <a:r>
              <a:rPr lang="en-US" dirty="0"/>
              <a:t> que </a:t>
            </a:r>
            <a:r>
              <a:rPr lang="en-US" dirty="0" err="1"/>
              <a:t>lorsque</a:t>
            </a:r>
            <a:r>
              <a:rPr lang="en-US" dirty="0"/>
              <a:t> </a:t>
            </a:r>
            <a:r>
              <a:rPr lang="en-US" dirty="0" err="1"/>
              <a:t>celle</a:t>
            </a:r>
            <a:r>
              <a:rPr lang="en-US" dirty="0"/>
              <a:t>-ci </a:t>
            </a:r>
            <a:r>
              <a:rPr lang="en-US" dirty="0" err="1"/>
              <a:t>est</a:t>
            </a:r>
            <a:r>
              <a:rPr lang="en-US" dirty="0"/>
              <a:t> </a:t>
            </a:r>
            <a:r>
              <a:rPr lang="en-US" dirty="0" err="1"/>
              <a:t>intégralement</a:t>
            </a:r>
            <a:r>
              <a:rPr lang="en-US" dirty="0"/>
              <a:t> </a:t>
            </a:r>
            <a:r>
              <a:rPr lang="en-US" dirty="0" err="1"/>
              <a:t>mené</a:t>
            </a:r>
            <a:r>
              <a:rPr lang="en-US" dirty="0"/>
              <a:t> par un </a:t>
            </a:r>
            <a:r>
              <a:rPr lang="en-US" dirty="0" err="1"/>
              <a:t>seul</a:t>
            </a:r>
            <a:r>
              <a:rPr lang="en-US" dirty="0"/>
              <a:t> et </a:t>
            </a:r>
            <a:r>
              <a:rPr lang="en-US" dirty="0" err="1"/>
              <a:t>même</a:t>
            </a:r>
            <a:r>
              <a:rPr lang="en-US" dirty="0"/>
              <a:t> Servant.</a:t>
            </a:r>
          </a:p>
          <a:p>
            <a:pPr indent="-228600">
              <a:buFont typeface="Arial" panose="020B0604020202020204" pitchFamily="34" charset="0"/>
              <a:buChar char="•"/>
            </a:pPr>
            <a:r>
              <a:rPr lang="en-US" dirty="0" err="1"/>
              <a:t>Chaque</a:t>
            </a:r>
            <a:r>
              <a:rPr lang="en-US" dirty="0"/>
              <a:t> type </a:t>
            </a:r>
            <a:r>
              <a:rPr lang="en-US" dirty="0" err="1"/>
              <a:t>possède</a:t>
            </a:r>
            <a:r>
              <a:rPr lang="en-US" dirty="0"/>
              <a:t> </a:t>
            </a:r>
            <a:r>
              <a:rPr lang="en-US" dirty="0" err="1"/>
              <a:t>ses</a:t>
            </a:r>
            <a:r>
              <a:rPr lang="en-US" dirty="0"/>
              <a:t> </a:t>
            </a:r>
            <a:r>
              <a:rPr lang="en-US" dirty="0" err="1"/>
              <a:t>spécificités</a:t>
            </a:r>
            <a:r>
              <a:rPr lang="en-US" dirty="0"/>
              <a:t>: le type Buster se specialize dans les </a:t>
            </a:r>
            <a:r>
              <a:rPr lang="en-US" dirty="0" err="1"/>
              <a:t>dégâts</a:t>
            </a:r>
            <a:r>
              <a:rPr lang="en-US" dirty="0"/>
              <a:t>, </a:t>
            </a:r>
            <a:r>
              <a:rPr lang="en-US" dirty="0" err="1"/>
              <a:t>tandis</a:t>
            </a:r>
            <a:r>
              <a:rPr lang="en-US" dirty="0"/>
              <a:t> que le type Arts </a:t>
            </a:r>
            <a:r>
              <a:rPr lang="en-US" dirty="0" err="1"/>
              <a:t>permet</a:t>
            </a:r>
            <a:r>
              <a:rPr lang="en-US" dirty="0"/>
              <a:t> </a:t>
            </a:r>
            <a:r>
              <a:rPr lang="en-US" dirty="0" err="1"/>
              <a:t>d’augmenter</a:t>
            </a:r>
            <a:r>
              <a:rPr lang="en-US" dirty="0"/>
              <a:t> la </a:t>
            </a:r>
            <a:r>
              <a:rPr lang="en-US" dirty="0" err="1"/>
              <a:t>jauge</a:t>
            </a:r>
            <a:r>
              <a:rPr lang="en-US" dirty="0"/>
              <a:t> de Noble Phantasm de son </a:t>
            </a:r>
            <a:r>
              <a:rPr lang="en-US" dirty="0" err="1"/>
              <a:t>utilisateur</a:t>
            </a:r>
            <a:r>
              <a:rPr lang="en-US" dirty="0"/>
              <a:t> et </a:t>
            </a:r>
            <a:r>
              <a:rPr lang="en-US" dirty="0" err="1"/>
              <a:t>enfin</a:t>
            </a:r>
            <a:r>
              <a:rPr lang="en-US" dirty="0"/>
              <a:t>, le type Quick </a:t>
            </a:r>
            <a:r>
              <a:rPr lang="en-US" dirty="0" err="1"/>
              <a:t>génère</a:t>
            </a:r>
            <a:r>
              <a:rPr lang="en-US" dirty="0"/>
              <a:t> des étoiles: </a:t>
            </a:r>
            <a:r>
              <a:rPr lang="en-US" dirty="0" err="1"/>
              <a:t>éléments</a:t>
            </a:r>
            <a:r>
              <a:rPr lang="en-US" dirty="0"/>
              <a:t> indispensables </a:t>
            </a:r>
            <a:r>
              <a:rPr lang="en-US" dirty="0" err="1"/>
              <a:t>à</a:t>
            </a:r>
            <a:r>
              <a:rPr lang="en-US" dirty="0"/>
              <a:t> </a:t>
            </a:r>
            <a:r>
              <a:rPr lang="en-US" dirty="0" err="1"/>
              <a:t>l’activation</a:t>
            </a:r>
            <a:r>
              <a:rPr lang="en-US" dirty="0"/>
              <a:t> de coups critiques.</a:t>
            </a:r>
          </a:p>
          <a:p>
            <a:pPr indent="-228600">
              <a:buFont typeface="Arial" panose="020B0604020202020204" pitchFamily="34" charset="0"/>
              <a:buChar char="•"/>
            </a:pPr>
            <a:r>
              <a:rPr lang="en-US" dirty="0"/>
              <a:t>Un assault </a:t>
            </a:r>
            <a:r>
              <a:rPr lang="en-US" dirty="0" err="1"/>
              <a:t>mené</a:t>
            </a:r>
            <a:r>
              <a:rPr lang="en-US" dirty="0"/>
              <a:t> </a:t>
            </a:r>
            <a:r>
              <a:rPr lang="en-US" dirty="0" err="1"/>
              <a:t>exclusivement</a:t>
            </a:r>
            <a:r>
              <a:rPr lang="en-US" dirty="0"/>
              <a:t> par un type de carte </a:t>
            </a:r>
            <a:r>
              <a:rPr lang="en-US" dirty="0" err="1"/>
              <a:t>rapporte</a:t>
            </a:r>
            <a:r>
              <a:rPr lang="en-US" dirty="0"/>
              <a:t> </a:t>
            </a:r>
            <a:r>
              <a:rPr lang="en-US" dirty="0" err="1"/>
              <a:t>à</a:t>
            </a:r>
            <a:r>
              <a:rPr lang="en-US" dirty="0"/>
              <a:t> </a:t>
            </a:r>
            <a:r>
              <a:rPr lang="en-US" dirty="0" err="1"/>
              <a:t>l’équipe</a:t>
            </a:r>
            <a:r>
              <a:rPr lang="en-US" dirty="0"/>
              <a:t> un bonus </a:t>
            </a:r>
            <a:r>
              <a:rPr lang="en-US" dirty="0" err="1"/>
              <a:t>lié</a:t>
            </a:r>
            <a:r>
              <a:rPr lang="en-US" dirty="0"/>
              <a:t> au type </a:t>
            </a:r>
            <a:r>
              <a:rPr lang="en-US" dirty="0" err="1"/>
              <a:t>en</a:t>
            </a:r>
            <a:r>
              <a:rPr lang="en-US" dirty="0"/>
              <a:t> question.</a:t>
            </a:r>
          </a:p>
        </p:txBody>
      </p:sp>
      <p:pic>
        <p:nvPicPr>
          <p:cNvPr id="8" name="Espace réservé pour une image  7">
            <a:extLst>
              <a:ext uri="{FF2B5EF4-FFF2-40B4-BE49-F238E27FC236}">
                <a16:creationId xmlns:a16="http://schemas.microsoft.com/office/drawing/2014/main" id="{EF358411-5D1D-AA4E-B4E1-D3CB76BBDCEF}"/>
              </a:ext>
            </a:extLst>
          </p:cNvPr>
          <p:cNvPicPr>
            <a:picLocks noGrp="1" noChangeAspect="1"/>
          </p:cNvPicPr>
          <p:nvPr>
            <p:ph type="pic" idx="1"/>
          </p:nvPr>
        </p:nvPicPr>
        <p:blipFill rotWithShape="1">
          <a:blip r:embed="rId3"/>
          <a:srcRect t="13305" b="11252"/>
          <a:stretch/>
        </p:blipFill>
        <p:spPr>
          <a:xfrm>
            <a:off x="6985000" y="2501159"/>
            <a:ext cx="4521200" cy="3410926"/>
          </a:xfrm>
          <a:prstGeom prst="rect">
            <a:avLst/>
          </a:prstGeom>
        </p:spPr>
      </p:pic>
    </p:spTree>
    <p:extLst>
      <p:ext uri="{BB962C8B-B14F-4D97-AF65-F5344CB8AC3E}">
        <p14:creationId xmlns:p14="http://schemas.microsoft.com/office/powerpoint/2010/main" val="269079589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A1C2D49-4232-624B-ACF3-3972BAC1243B}"/>
              </a:ext>
            </a:extLst>
          </p:cNvPr>
          <p:cNvSpPr>
            <a:spLocks noGrp="1"/>
          </p:cNvSpPr>
          <p:nvPr>
            <p:ph type="title"/>
          </p:nvPr>
        </p:nvSpPr>
        <p:spPr>
          <a:xfrm>
            <a:off x="685800" y="639316"/>
            <a:ext cx="6873240" cy="1600200"/>
          </a:xfrm>
        </p:spPr>
        <p:txBody>
          <a:bodyPr/>
          <a:lstStyle/>
          <a:p>
            <a:r>
              <a:rPr lang="fr-FR" b="1" u="sng" dirty="0"/>
              <a:t>Les </a:t>
            </a:r>
            <a:r>
              <a:rPr lang="fr-FR" b="1" u="sng" dirty="0" err="1"/>
              <a:t>skills</a:t>
            </a:r>
            <a:endParaRPr lang="fr-FR" b="1" u="sng" dirty="0"/>
          </a:p>
        </p:txBody>
      </p:sp>
      <p:sp>
        <p:nvSpPr>
          <p:cNvPr id="6" name="Espace réservé du texte 5">
            <a:extLst>
              <a:ext uri="{FF2B5EF4-FFF2-40B4-BE49-F238E27FC236}">
                <a16:creationId xmlns:a16="http://schemas.microsoft.com/office/drawing/2014/main" id="{65CDD92C-6DBD-144D-BABB-D6A2D26A9894}"/>
              </a:ext>
            </a:extLst>
          </p:cNvPr>
          <p:cNvSpPr>
            <a:spLocks noGrp="1"/>
          </p:cNvSpPr>
          <p:nvPr>
            <p:ph type="body" sz="half" idx="2"/>
          </p:nvPr>
        </p:nvSpPr>
        <p:spPr>
          <a:xfrm>
            <a:off x="685800" y="2566685"/>
            <a:ext cx="7858125" cy="4380073"/>
          </a:xfrm>
        </p:spPr>
        <p:txBody>
          <a:bodyPr/>
          <a:lstStyle/>
          <a:p>
            <a:pPr marL="285750" indent="-285750">
              <a:buFont typeface="Arial" panose="020B0604020202020204" pitchFamily="34" charset="0"/>
              <a:buChar char="•"/>
            </a:pPr>
            <a:r>
              <a:rPr lang="fr-FR" dirty="0"/>
              <a:t>Chaque Servant dispose de 3 </a:t>
            </a:r>
            <a:r>
              <a:rPr lang="fr-FR" dirty="0" err="1"/>
              <a:t>skills</a:t>
            </a:r>
            <a:r>
              <a:rPr lang="fr-FR" dirty="0"/>
              <a:t> uniques.</a:t>
            </a:r>
          </a:p>
          <a:p>
            <a:pPr marL="285750" indent="-285750">
              <a:buFont typeface="Arial" panose="020B0604020202020204" pitchFamily="34" charset="0"/>
              <a:buChar char="•"/>
            </a:pPr>
            <a:r>
              <a:rPr lang="fr-FR" dirty="0"/>
              <a:t>Un </a:t>
            </a:r>
            <a:r>
              <a:rPr lang="fr-FR" dirty="0" err="1"/>
              <a:t>skill</a:t>
            </a:r>
            <a:r>
              <a:rPr lang="fr-FR" dirty="0"/>
              <a:t> permet d’octroyer des modifications au déroulement du jeu. Ceux-ci peuvent être de tout type (bonus ou malus de statistiques, restauration de santé, invulnérabilité, paralysie…) .</a:t>
            </a:r>
          </a:p>
          <a:p>
            <a:pPr marL="285750" indent="-285750">
              <a:buFont typeface="Arial" panose="020B0604020202020204" pitchFamily="34" charset="0"/>
              <a:buChar char="•"/>
            </a:pPr>
            <a:r>
              <a:rPr lang="fr-FR" dirty="0"/>
              <a:t>Les effets d’un </a:t>
            </a:r>
            <a:r>
              <a:rPr lang="fr-FR" dirty="0" err="1"/>
              <a:t>skill</a:t>
            </a:r>
            <a:r>
              <a:rPr lang="fr-FR" dirty="0"/>
              <a:t> s’estompent sous certaines conditions (généralement au bout d’un certain nombre de tours ou bien de fois où on en bénéficie).</a:t>
            </a:r>
          </a:p>
          <a:p>
            <a:pPr marL="285750" indent="-285750">
              <a:buFont typeface="Arial" panose="020B0604020202020204" pitchFamily="34" charset="0"/>
              <a:buChar char="•"/>
            </a:pPr>
            <a:r>
              <a:rPr lang="fr-FR" dirty="0"/>
              <a:t>Une fois activé, celui-ci met un certain nombre de tours pour se recharger avant de redevenir utilisable.</a:t>
            </a:r>
          </a:p>
          <a:p>
            <a:pPr marL="285750" indent="-285750">
              <a:buFont typeface="Arial" panose="020B0604020202020204" pitchFamily="34" charset="0"/>
              <a:buChar char="•"/>
            </a:pPr>
            <a:r>
              <a:rPr lang="fr-FR" dirty="0"/>
              <a:t>Selon sa nature, un </a:t>
            </a:r>
            <a:r>
              <a:rPr lang="fr-FR" dirty="0" err="1"/>
              <a:t>skill</a:t>
            </a:r>
            <a:r>
              <a:rPr lang="fr-FR" dirty="0"/>
              <a:t> peut affecter seulement l’utilisateur, un allié, tout le front allié, un ennemi ou tout le front ennemi voire même un mélange de tout ça.</a:t>
            </a:r>
          </a:p>
          <a:p>
            <a:pPr marL="285750" indent="-285750">
              <a:buFont typeface="Arial" panose="020B0604020202020204" pitchFamily="34" charset="0"/>
              <a:buChar char="•"/>
            </a:pPr>
            <a:endParaRPr lang="fr-FR" dirty="0"/>
          </a:p>
        </p:txBody>
      </p:sp>
      <p:pic>
        <p:nvPicPr>
          <p:cNvPr id="18" name="Espace réservé pour une image  17" descr="Une image contenant intérieur, moniteur, table, photo&#10;&#10;Description générée automatiquement">
            <a:extLst>
              <a:ext uri="{FF2B5EF4-FFF2-40B4-BE49-F238E27FC236}">
                <a16:creationId xmlns:a16="http://schemas.microsoft.com/office/drawing/2014/main" id="{DB77D4C9-DCF7-4442-BDA9-72AF0BD0E7D8}"/>
              </a:ext>
            </a:extLst>
          </p:cNvPr>
          <p:cNvPicPr>
            <a:picLocks noGrp="1" noChangeAspect="1"/>
          </p:cNvPicPr>
          <p:nvPr>
            <p:ph type="pic" idx="1"/>
          </p:nvPr>
        </p:nvPicPr>
        <p:blipFill rotWithShape="1">
          <a:blip r:embed="rId2"/>
          <a:srcRect l="-1193" t="-1553" r="1193" b="1263"/>
          <a:stretch/>
        </p:blipFill>
        <p:spPr>
          <a:xfrm>
            <a:off x="9372600" y="238411"/>
            <a:ext cx="2133600" cy="6381178"/>
          </a:xfrm>
        </p:spPr>
      </p:pic>
    </p:spTree>
    <p:extLst>
      <p:ext uri="{BB962C8B-B14F-4D97-AF65-F5344CB8AC3E}">
        <p14:creationId xmlns:p14="http://schemas.microsoft.com/office/powerpoint/2010/main" val="106785274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itre 3">
            <a:extLst>
              <a:ext uri="{FF2B5EF4-FFF2-40B4-BE49-F238E27FC236}">
                <a16:creationId xmlns:a16="http://schemas.microsoft.com/office/drawing/2014/main" id="{ED012CAD-12C2-2C44-9705-B425578D9A30}"/>
              </a:ext>
            </a:extLst>
          </p:cNvPr>
          <p:cNvSpPr>
            <a:spLocks noGrp="1"/>
          </p:cNvSpPr>
          <p:nvPr>
            <p:ph type="title"/>
          </p:nvPr>
        </p:nvSpPr>
        <p:spPr>
          <a:xfrm>
            <a:off x="619759" y="936063"/>
            <a:ext cx="6257291" cy="1293028"/>
          </a:xfrm>
        </p:spPr>
        <p:txBody>
          <a:bodyPr vert="horz" lIns="91440" tIns="45720" rIns="91440" bIns="45720" rtlCol="0" anchor="ctr">
            <a:normAutofit/>
          </a:bodyPr>
          <a:lstStyle/>
          <a:p>
            <a:pPr algn="r"/>
            <a:r>
              <a:rPr lang="en-US" sz="4000" b="1" u="sng" dirty="0"/>
              <a:t>Les nobles phantasms</a:t>
            </a:r>
          </a:p>
        </p:txBody>
      </p:sp>
      <p:sp>
        <p:nvSpPr>
          <p:cNvPr id="6" name="Espace réservé du texte 5">
            <a:extLst>
              <a:ext uri="{FF2B5EF4-FFF2-40B4-BE49-F238E27FC236}">
                <a16:creationId xmlns:a16="http://schemas.microsoft.com/office/drawing/2014/main" id="{4336F2C0-A135-2445-8C85-C191C19CD7D6}"/>
              </a:ext>
            </a:extLst>
          </p:cNvPr>
          <p:cNvSpPr>
            <a:spLocks noGrp="1"/>
          </p:cNvSpPr>
          <p:nvPr>
            <p:ph type="body" sz="half" idx="2"/>
          </p:nvPr>
        </p:nvSpPr>
        <p:spPr>
          <a:xfrm>
            <a:off x="619760" y="2194560"/>
            <a:ext cx="6257290" cy="4024125"/>
          </a:xfrm>
        </p:spPr>
        <p:txBody>
          <a:bodyPr vert="horz" lIns="91440" tIns="45720" rIns="91440" bIns="45720" rtlCol="0">
            <a:normAutofit/>
          </a:bodyPr>
          <a:lstStyle/>
          <a:p>
            <a:pPr indent="-228600">
              <a:buFont typeface="Arial" panose="020B0604020202020204" pitchFamily="34" charset="0"/>
              <a:buChar char="•"/>
            </a:pPr>
            <a:r>
              <a:rPr lang="en-US" dirty="0"/>
              <a:t>Un Noble Phantasm </a:t>
            </a:r>
            <a:r>
              <a:rPr lang="en-US" dirty="0" err="1"/>
              <a:t>est</a:t>
            </a:r>
            <a:r>
              <a:rPr lang="en-US" dirty="0"/>
              <a:t> la botte secrete de </a:t>
            </a:r>
            <a:r>
              <a:rPr lang="en-US" dirty="0" err="1"/>
              <a:t>chaque</a:t>
            </a:r>
            <a:r>
              <a:rPr lang="en-US" dirty="0"/>
              <a:t> Servant ! Unique à </a:t>
            </a:r>
            <a:r>
              <a:rPr lang="en-US" dirty="0" err="1"/>
              <a:t>chacun</a:t>
            </a:r>
            <a:r>
              <a:rPr lang="en-US" dirty="0"/>
              <a:t> </a:t>
            </a:r>
            <a:r>
              <a:rPr lang="en-US" dirty="0" err="1"/>
              <a:t>d’entre</a:t>
            </a:r>
            <a:r>
              <a:rPr lang="en-US" dirty="0"/>
              <a:t> </a:t>
            </a:r>
            <a:r>
              <a:rPr lang="en-US" dirty="0" err="1"/>
              <a:t>eux</a:t>
            </a:r>
            <a:r>
              <a:rPr lang="en-US" dirty="0"/>
              <a:t>, il </a:t>
            </a:r>
            <a:r>
              <a:rPr lang="en-US" dirty="0" err="1"/>
              <a:t>s’agit</a:t>
            </a:r>
            <a:r>
              <a:rPr lang="en-US" dirty="0"/>
              <a:t> de la </a:t>
            </a:r>
            <a:r>
              <a:rPr lang="en-US" dirty="0" err="1"/>
              <a:t>réssurection</a:t>
            </a:r>
            <a:r>
              <a:rPr lang="en-US" dirty="0"/>
              <a:t> </a:t>
            </a:r>
            <a:r>
              <a:rPr lang="en-US" dirty="0" err="1"/>
              <a:t>momentanée</a:t>
            </a:r>
            <a:r>
              <a:rPr lang="en-US" dirty="0"/>
              <a:t> de </a:t>
            </a:r>
            <a:r>
              <a:rPr lang="en-US" dirty="0" err="1"/>
              <a:t>leur</a:t>
            </a:r>
            <a:r>
              <a:rPr lang="en-US" dirty="0"/>
              <a:t> </a:t>
            </a:r>
            <a:r>
              <a:rPr lang="en-US" dirty="0" err="1"/>
              <a:t>légende</a:t>
            </a:r>
            <a:r>
              <a:rPr lang="en-US" dirty="0"/>
              <a:t>, </a:t>
            </a:r>
            <a:r>
              <a:rPr lang="en-US" dirty="0" err="1"/>
              <a:t>pouvant</a:t>
            </a:r>
            <a:r>
              <a:rPr lang="en-US" dirty="0"/>
              <a:t> </a:t>
            </a:r>
            <a:r>
              <a:rPr lang="en-US" dirty="0" err="1"/>
              <a:t>renverser</a:t>
            </a:r>
            <a:r>
              <a:rPr lang="en-US" dirty="0"/>
              <a:t> le </a:t>
            </a:r>
            <a:r>
              <a:rPr lang="en-US" dirty="0" err="1"/>
              <a:t>cours</a:t>
            </a:r>
            <a:r>
              <a:rPr lang="en-US" dirty="0"/>
              <a:t> de la </a:t>
            </a:r>
            <a:r>
              <a:rPr lang="en-US" dirty="0" err="1"/>
              <a:t>bataille</a:t>
            </a:r>
            <a:r>
              <a:rPr lang="en-US" dirty="0"/>
              <a:t> </a:t>
            </a:r>
            <a:r>
              <a:rPr lang="en-US" dirty="0" err="1"/>
              <a:t>si</a:t>
            </a:r>
            <a:r>
              <a:rPr lang="en-US" dirty="0"/>
              <a:t> </a:t>
            </a:r>
            <a:r>
              <a:rPr lang="en-US" dirty="0" err="1"/>
              <a:t>employé</a:t>
            </a:r>
            <a:r>
              <a:rPr lang="en-US" dirty="0"/>
              <a:t> à bon </a:t>
            </a:r>
            <a:r>
              <a:rPr lang="en-US" dirty="0" err="1"/>
              <a:t>escient</a:t>
            </a:r>
            <a:r>
              <a:rPr lang="en-US" dirty="0"/>
              <a:t>…</a:t>
            </a:r>
          </a:p>
          <a:p>
            <a:pPr indent="-228600">
              <a:buFont typeface="Arial" panose="020B0604020202020204" pitchFamily="34" charset="0"/>
              <a:buChar char="•"/>
            </a:pPr>
            <a:r>
              <a:rPr lang="en-US" dirty="0"/>
              <a:t>Pour </a:t>
            </a:r>
            <a:r>
              <a:rPr lang="en-US" dirty="0" err="1"/>
              <a:t>pouvoir</a:t>
            </a:r>
            <a:r>
              <a:rPr lang="en-US" dirty="0"/>
              <a:t> </a:t>
            </a:r>
            <a:r>
              <a:rPr lang="en-US" dirty="0" err="1"/>
              <a:t>utiliser</a:t>
            </a:r>
            <a:r>
              <a:rPr lang="en-US" dirty="0"/>
              <a:t> un Noble Phantasm, la </a:t>
            </a:r>
            <a:r>
              <a:rPr lang="en-US" dirty="0" err="1"/>
              <a:t>jauge</a:t>
            </a:r>
            <a:r>
              <a:rPr lang="en-US" dirty="0"/>
              <a:t> de </a:t>
            </a:r>
            <a:r>
              <a:rPr lang="en-US" dirty="0" err="1"/>
              <a:t>votre</a:t>
            </a:r>
            <a:r>
              <a:rPr lang="en-US" dirty="0"/>
              <a:t> Servant doit </a:t>
            </a:r>
            <a:r>
              <a:rPr lang="en-US" dirty="0" err="1"/>
              <a:t>être</a:t>
            </a:r>
            <a:r>
              <a:rPr lang="en-US" dirty="0"/>
              <a:t> </a:t>
            </a:r>
            <a:r>
              <a:rPr lang="en-US" dirty="0" err="1"/>
              <a:t>pleine</a:t>
            </a:r>
            <a:r>
              <a:rPr lang="en-US" dirty="0"/>
              <a:t>. </a:t>
            </a:r>
            <a:r>
              <a:rPr lang="en-US" dirty="0" err="1"/>
              <a:t>Celui</a:t>
            </a:r>
            <a:r>
              <a:rPr lang="en-US" dirty="0"/>
              <a:t>-ci </a:t>
            </a:r>
            <a:r>
              <a:rPr lang="en-US" dirty="0" err="1"/>
              <a:t>apparaîtra</a:t>
            </a:r>
            <a:r>
              <a:rPr lang="en-US" dirty="0"/>
              <a:t> </a:t>
            </a:r>
            <a:r>
              <a:rPr lang="en-US" dirty="0" err="1"/>
              <a:t>alors</a:t>
            </a:r>
            <a:r>
              <a:rPr lang="en-US" dirty="0"/>
              <a:t> dans la selection des </a:t>
            </a:r>
            <a:r>
              <a:rPr lang="en-US" dirty="0" err="1"/>
              <a:t>attaques</a:t>
            </a:r>
            <a:r>
              <a:rPr lang="en-US" dirty="0"/>
              <a:t>. Le </a:t>
            </a:r>
            <a:r>
              <a:rPr lang="en-US" dirty="0" err="1"/>
              <a:t>déploiement</a:t>
            </a:r>
            <a:r>
              <a:rPr lang="en-US" dirty="0"/>
              <a:t> de </a:t>
            </a:r>
            <a:r>
              <a:rPr lang="en-US" dirty="0" err="1"/>
              <a:t>ce</a:t>
            </a:r>
            <a:r>
              <a:rPr lang="en-US" dirty="0"/>
              <a:t> dernier la </a:t>
            </a:r>
            <a:r>
              <a:rPr lang="en-US" dirty="0" err="1"/>
              <a:t>videra</a:t>
            </a:r>
            <a:r>
              <a:rPr lang="en-US" dirty="0"/>
              <a:t> </a:t>
            </a:r>
            <a:r>
              <a:rPr lang="en-US" dirty="0" err="1"/>
              <a:t>complètement</a:t>
            </a:r>
            <a:r>
              <a:rPr lang="en-US" dirty="0"/>
              <a:t>.</a:t>
            </a:r>
          </a:p>
          <a:p>
            <a:pPr indent="-228600">
              <a:buFont typeface="Arial" panose="020B0604020202020204" pitchFamily="34" charset="0"/>
              <a:buChar char="•"/>
            </a:pPr>
            <a:r>
              <a:rPr lang="en-US" dirty="0"/>
              <a:t>La </a:t>
            </a:r>
            <a:r>
              <a:rPr lang="en-US" dirty="0" err="1"/>
              <a:t>portée</a:t>
            </a:r>
            <a:r>
              <a:rPr lang="en-US" dirty="0"/>
              <a:t> d’un Noble Phantasm </a:t>
            </a:r>
            <a:r>
              <a:rPr lang="en-US" dirty="0" err="1"/>
              <a:t>est</a:t>
            </a:r>
            <a:r>
              <a:rPr lang="en-US" dirty="0"/>
              <a:t> </a:t>
            </a:r>
            <a:r>
              <a:rPr lang="en-US" dirty="0" err="1"/>
              <a:t>très</a:t>
            </a:r>
            <a:r>
              <a:rPr lang="en-US" dirty="0"/>
              <a:t> variable, tout </a:t>
            </a:r>
            <a:r>
              <a:rPr lang="en-US" dirty="0" err="1"/>
              <a:t>comme</a:t>
            </a:r>
            <a:r>
              <a:rPr lang="en-US" dirty="0"/>
              <a:t> </a:t>
            </a:r>
            <a:r>
              <a:rPr lang="en-US" dirty="0" err="1"/>
              <a:t>celle</a:t>
            </a:r>
            <a:r>
              <a:rPr lang="en-US" dirty="0"/>
              <a:t> d’un Skill.</a:t>
            </a:r>
          </a:p>
          <a:p>
            <a:pPr indent="-228600">
              <a:buFont typeface="Arial" panose="020B0604020202020204" pitchFamily="34" charset="0"/>
              <a:buChar char="•"/>
            </a:pPr>
            <a:r>
              <a:rPr lang="en-US" dirty="0"/>
              <a:t>Sa nature </a:t>
            </a:r>
            <a:r>
              <a:rPr lang="en-US" dirty="0" err="1"/>
              <a:t>est</a:t>
            </a:r>
            <a:r>
              <a:rPr lang="en-US" dirty="0"/>
              <a:t> tout </a:t>
            </a:r>
            <a:r>
              <a:rPr lang="en-US" dirty="0" err="1"/>
              <a:t>autant</a:t>
            </a:r>
            <a:r>
              <a:rPr lang="en-US" dirty="0"/>
              <a:t> </a:t>
            </a:r>
            <a:r>
              <a:rPr lang="en-US" dirty="0" err="1"/>
              <a:t>imprévisible</a:t>
            </a:r>
            <a:r>
              <a:rPr lang="en-US" dirty="0"/>
              <a:t> </a:t>
            </a:r>
            <a:r>
              <a:rPr lang="en-US" dirty="0" err="1"/>
              <a:t>selon</a:t>
            </a:r>
            <a:r>
              <a:rPr lang="en-US" dirty="0"/>
              <a:t> qui </a:t>
            </a:r>
            <a:r>
              <a:rPr lang="en-US" dirty="0" err="1"/>
              <a:t>l’utilise</a:t>
            </a:r>
            <a:r>
              <a:rPr lang="en-US" dirty="0"/>
              <a:t>. Il </a:t>
            </a:r>
            <a:r>
              <a:rPr lang="en-US" dirty="0" err="1"/>
              <a:t>peut</a:t>
            </a:r>
            <a:r>
              <a:rPr lang="en-US" dirty="0"/>
              <a:t> </a:t>
            </a:r>
            <a:r>
              <a:rPr lang="en-US" dirty="0" err="1"/>
              <a:t>ainsi</a:t>
            </a:r>
            <a:r>
              <a:rPr lang="en-US" dirty="0"/>
              <a:t> </a:t>
            </a:r>
            <a:r>
              <a:rPr lang="en-US" dirty="0" err="1"/>
              <a:t>s’agir</a:t>
            </a:r>
            <a:r>
              <a:rPr lang="en-US" dirty="0"/>
              <a:t> </a:t>
            </a:r>
            <a:r>
              <a:rPr lang="en-US" dirty="0" err="1"/>
              <a:t>d’une</a:t>
            </a:r>
            <a:r>
              <a:rPr lang="en-US" dirty="0"/>
              <a:t> </a:t>
            </a:r>
            <a:r>
              <a:rPr lang="en-US" dirty="0" err="1"/>
              <a:t>attaque</a:t>
            </a:r>
            <a:r>
              <a:rPr lang="en-US" dirty="0"/>
              <a:t> tout </a:t>
            </a:r>
            <a:r>
              <a:rPr lang="en-US" dirty="0" err="1"/>
              <a:t>comme</a:t>
            </a:r>
            <a:r>
              <a:rPr lang="en-US" dirty="0"/>
              <a:t> d’un ensemble de modifications au </a:t>
            </a:r>
            <a:r>
              <a:rPr lang="en-US" dirty="0" err="1"/>
              <a:t>déroulement</a:t>
            </a:r>
            <a:r>
              <a:rPr lang="en-US" dirty="0"/>
              <a:t> du jeu </a:t>
            </a:r>
            <a:r>
              <a:rPr lang="en-US" dirty="0" err="1"/>
              <a:t>voire</a:t>
            </a:r>
            <a:r>
              <a:rPr lang="en-US" dirty="0"/>
              <a:t> </a:t>
            </a:r>
            <a:r>
              <a:rPr lang="en-US" dirty="0" err="1"/>
              <a:t>même</a:t>
            </a:r>
            <a:r>
              <a:rPr lang="en-US" dirty="0"/>
              <a:t> un mélange des deux.</a:t>
            </a:r>
          </a:p>
        </p:txBody>
      </p:sp>
      <p:sp useBgFill="1">
        <p:nvSpPr>
          <p:cNvPr id="34" name="Rectangle 33">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Espace réservé pour une image  7" descr="Une image contenant étoile, ciel&#10;&#10;Description générée automatiquement">
            <a:extLst>
              <a:ext uri="{FF2B5EF4-FFF2-40B4-BE49-F238E27FC236}">
                <a16:creationId xmlns:a16="http://schemas.microsoft.com/office/drawing/2014/main" id="{1C175E2A-657A-7948-91B1-3BD6AB124E55}"/>
              </a:ext>
            </a:extLst>
          </p:cNvPr>
          <p:cNvPicPr>
            <a:picLocks noGrp="1" noChangeAspect="1"/>
          </p:cNvPicPr>
          <p:nvPr>
            <p:ph type="pic" idx="1"/>
          </p:nvPr>
        </p:nvPicPr>
        <p:blipFill rotWithShape="1">
          <a:blip r:embed="rId3"/>
          <a:srcRect t="5988" r="-2" b="8150"/>
          <a:stretch/>
        </p:blipFill>
        <p:spPr>
          <a:xfrm>
            <a:off x="7519416" y="10"/>
            <a:ext cx="4672584" cy="6857989"/>
          </a:xfrm>
          <a:prstGeom prst="rect">
            <a:avLst/>
          </a:prstGeom>
        </p:spPr>
      </p:pic>
    </p:spTree>
    <p:extLst>
      <p:ext uri="{BB962C8B-B14F-4D97-AF65-F5344CB8AC3E}">
        <p14:creationId xmlns:p14="http://schemas.microsoft.com/office/powerpoint/2010/main" val="224379759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DA89F4-6D93-0142-A6FE-568075C437EF}"/>
              </a:ext>
            </a:extLst>
          </p:cNvPr>
          <p:cNvSpPr>
            <a:spLocks noGrp="1"/>
          </p:cNvSpPr>
          <p:nvPr>
            <p:ph type="title"/>
          </p:nvPr>
        </p:nvSpPr>
        <p:spPr/>
        <p:txBody>
          <a:bodyPr/>
          <a:lstStyle/>
          <a:p>
            <a:r>
              <a:rPr lang="fr-FR" b="1" u="sng" dirty="0"/>
              <a:t>Déroulement d’un tour de jeu</a:t>
            </a:r>
          </a:p>
        </p:txBody>
      </p:sp>
      <p:sp>
        <p:nvSpPr>
          <p:cNvPr id="3" name="Espace réservé du contenu 2">
            <a:extLst>
              <a:ext uri="{FF2B5EF4-FFF2-40B4-BE49-F238E27FC236}">
                <a16:creationId xmlns:a16="http://schemas.microsoft.com/office/drawing/2014/main" id="{E9B18FBF-3EF5-A248-819A-809654020DEB}"/>
              </a:ext>
            </a:extLst>
          </p:cNvPr>
          <p:cNvSpPr>
            <a:spLocks noGrp="1"/>
          </p:cNvSpPr>
          <p:nvPr>
            <p:ph idx="1"/>
          </p:nvPr>
        </p:nvSpPr>
        <p:spPr/>
        <p:txBody>
          <a:bodyPr/>
          <a:lstStyle/>
          <a:p>
            <a:r>
              <a:rPr lang="fr-FR" dirty="0"/>
              <a:t>Lors de son tour, le joueur a un panel de 3 actions différentes: attaquer, utiliser des </a:t>
            </a:r>
            <a:r>
              <a:rPr lang="fr-FR" dirty="0" err="1"/>
              <a:t>Skills</a:t>
            </a:r>
            <a:r>
              <a:rPr lang="fr-FR" dirty="0"/>
              <a:t> ou permuter.</a:t>
            </a:r>
          </a:p>
          <a:p>
            <a:r>
              <a:rPr lang="fr-FR" dirty="0"/>
              <a:t>S’il choisit d’attaquer, on lui présente alors une sélection de 5 cartes prises aléatoirement parmi les </a:t>
            </a:r>
            <a:r>
              <a:rPr lang="fr-FR" dirty="0" err="1"/>
              <a:t>decks</a:t>
            </a:r>
            <a:r>
              <a:rPr lang="fr-FR" dirty="0"/>
              <a:t> des Servants au front, auxquelles on ajoute les Noble </a:t>
            </a:r>
            <a:r>
              <a:rPr lang="fr-FR" dirty="0" err="1"/>
              <a:t>Phantasms</a:t>
            </a:r>
            <a:r>
              <a:rPr lang="fr-FR" dirty="0"/>
              <a:t> lorsque ces ceux-ci sont disponibles. Il en choisit 3 puis sa cible. Cela met fin au tour du joueur.</a:t>
            </a:r>
          </a:p>
          <a:p>
            <a:r>
              <a:rPr lang="fr-FR" dirty="0"/>
              <a:t>S’il choisit d’utiliser les </a:t>
            </a:r>
            <a:r>
              <a:rPr lang="fr-FR" dirty="0" err="1"/>
              <a:t>Skills</a:t>
            </a:r>
            <a:r>
              <a:rPr lang="fr-FR" dirty="0"/>
              <a:t>, il pourra le faire autant de fois qu’il le voudra (du moment que ces derniers aient été rafraichis.</a:t>
            </a:r>
          </a:p>
          <a:p>
            <a:r>
              <a:rPr lang="fr-FR" dirty="0"/>
              <a:t>Enfin s’il choisit de permuter, il aura le choix de permuter ou non chaque Servant au front avec un de ceux à l’arrière. Cela met fin au tour du joueur.</a:t>
            </a:r>
          </a:p>
        </p:txBody>
      </p:sp>
    </p:spTree>
    <p:extLst>
      <p:ext uri="{BB962C8B-B14F-4D97-AF65-F5344CB8AC3E}">
        <p14:creationId xmlns:p14="http://schemas.microsoft.com/office/powerpoint/2010/main" val="25322037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1BDD06-36DF-0C4A-A953-FA7606B08B3B}"/>
              </a:ext>
            </a:extLst>
          </p:cNvPr>
          <p:cNvSpPr>
            <a:spLocks noGrp="1"/>
          </p:cNvSpPr>
          <p:nvPr>
            <p:ph type="title"/>
          </p:nvPr>
        </p:nvSpPr>
        <p:spPr>
          <a:xfrm>
            <a:off x="2895600" y="274042"/>
            <a:ext cx="8610600" cy="1293028"/>
          </a:xfrm>
        </p:spPr>
        <p:txBody>
          <a:bodyPr/>
          <a:lstStyle/>
          <a:p>
            <a:pPr algn="ctr"/>
            <a:r>
              <a:rPr lang="fr-FR" b="1" u="sng" dirty="0"/>
              <a:t>Diagramme des classes</a:t>
            </a:r>
          </a:p>
        </p:txBody>
      </p:sp>
      <p:pic>
        <p:nvPicPr>
          <p:cNvPr id="5" name="Espace réservé du contenu 4">
            <a:extLst>
              <a:ext uri="{FF2B5EF4-FFF2-40B4-BE49-F238E27FC236}">
                <a16:creationId xmlns:a16="http://schemas.microsoft.com/office/drawing/2014/main" id="{77B66EE4-8BA0-47F2-83F6-4372FD7CE5D5}"/>
              </a:ext>
            </a:extLst>
          </p:cNvPr>
          <p:cNvPicPr>
            <a:picLocks noGrp="1" noChangeAspect="1"/>
          </p:cNvPicPr>
          <p:nvPr>
            <p:ph idx="1"/>
          </p:nvPr>
        </p:nvPicPr>
        <p:blipFill>
          <a:blip r:embed="rId2"/>
          <a:stretch>
            <a:fillRect/>
          </a:stretch>
        </p:blipFill>
        <p:spPr>
          <a:xfrm>
            <a:off x="629708" y="1567070"/>
            <a:ext cx="10932583" cy="5290930"/>
          </a:xfrm>
        </p:spPr>
      </p:pic>
    </p:spTree>
    <p:extLst>
      <p:ext uri="{BB962C8B-B14F-4D97-AF65-F5344CB8AC3E}">
        <p14:creationId xmlns:p14="http://schemas.microsoft.com/office/powerpoint/2010/main" val="1439960601"/>
      </p:ext>
    </p:extLst>
  </p:cSld>
  <p:clrMapOvr>
    <a:masterClrMapping/>
  </p:clrMapOvr>
  <p:transition spd="slow">
    <p:wipe/>
  </p:transition>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79</TotalTime>
  <Words>1135</Words>
  <Application>Microsoft Office PowerPoint</Application>
  <PresentationFormat>Grand écran</PresentationFormat>
  <Paragraphs>79</Paragraphs>
  <Slides>20</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20</vt:i4>
      </vt:variant>
    </vt:vector>
  </HeadingPairs>
  <TitlesOfParts>
    <vt:vector size="23" baseType="lpstr">
      <vt:lpstr>Arial</vt:lpstr>
      <vt:lpstr>Century Gothic</vt:lpstr>
      <vt:lpstr>Traînée de condensation</vt:lpstr>
      <vt:lpstr>Fate/Grand order versus</vt:lpstr>
      <vt:lpstr>Table  des matières</vt:lpstr>
      <vt:lpstr>Principe du jeu</vt:lpstr>
      <vt:lpstr>Définition des objets</vt:lpstr>
      <vt:lpstr>LES CARTES D’ATTAQUE</vt:lpstr>
      <vt:lpstr>Les skills</vt:lpstr>
      <vt:lpstr>Les nobles phantasms</vt:lpstr>
      <vt:lpstr>Déroulement d’un tour de jeu</vt:lpstr>
      <vt:lpstr>Diagramme des classes</vt:lpstr>
      <vt:lpstr>Diagramme des classes</vt:lpstr>
      <vt:lpstr>Diagramme des classes</vt:lpstr>
      <vt:lpstr>Quelques algorigrammes</vt:lpstr>
      <vt:lpstr>Préparation du combat </vt:lpstr>
      <vt:lpstr>Déroulement du tour d’un joueur </vt:lpstr>
      <vt:lpstr>Condition de fin de la partie </vt:lpstr>
      <vt:lpstr>Notions d’informatique utilisées</vt:lpstr>
      <vt:lpstr>Possibles améliorations</vt:lpstr>
      <vt:lpstr>Possibles améliorations</vt:lpstr>
      <vt:lpstr>Bibliographie</vt:lpstr>
      <vt:lpstr>MERCI D’AVOIR ÉCOUTÉ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Fate/Grand order versus</dc:title>
  <dc:creator>Louis THOMAS</dc:creator>
  <cp:lastModifiedBy>Louis THOMAS</cp:lastModifiedBy>
  <cp:revision>27</cp:revision>
  <dcterms:created xsi:type="dcterms:W3CDTF">2020-12-04T14:31:48Z</dcterms:created>
  <dcterms:modified xsi:type="dcterms:W3CDTF">2020-12-08T09:47:48Z</dcterms:modified>
</cp:coreProperties>
</file>