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4" r:id="rId6"/>
    <p:sldId id="260" r:id="rId7"/>
    <p:sldId id="275" r:id="rId8"/>
    <p:sldId id="261" r:id="rId9"/>
    <p:sldId id="276" r:id="rId10"/>
    <p:sldId id="262" r:id="rId11"/>
    <p:sldId id="277" r:id="rId12"/>
    <p:sldId id="263" r:id="rId13"/>
    <p:sldId id="278" r:id="rId14"/>
    <p:sldId id="264" r:id="rId15"/>
    <p:sldId id="279" r:id="rId16"/>
    <p:sldId id="265" r:id="rId17"/>
    <p:sldId id="280" r:id="rId18"/>
    <p:sldId id="266" r:id="rId19"/>
    <p:sldId id="281" r:id="rId20"/>
    <p:sldId id="267" r:id="rId21"/>
    <p:sldId id="282" r:id="rId22"/>
    <p:sldId id="268" r:id="rId23"/>
    <p:sldId id="283" r:id="rId24"/>
    <p:sldId id="269" r:id="rId25"/>
    <p:sldId id="284" r:id="rId26"/>
    <p:sldId id="270" r:id="rId27"/>
    <p:sldId id="271" r:id="rId28"/>
    <p:sldId id="273" r:id="rId29"/>
    <p:sldId id="285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>
        <p:scale>
          <a:sx n="90" d="100"/>
          <a:sy n="90" d="100"/>
        </p:scale>
        <p:origin x="350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wsalya R" userId="7f7b5efeb0becefd" providerId="LiveId" clId="{D7F28EF7-BF0D-45A9-9451-97921739FBE2}"/>
    <pc:docChg chg="undo custSel addSld delSld modSld sldOrd">
      <pc:chgData name="Kowsalya R" userId="7f7b5efeb0becefd" providerId="LiveId" clId="{D7F28EF7-BF0D-45A9-9451-97921739FBE2}" dt="2024-04-23T19:48:44.661" v="10718" actId="255"/>
      <pc:docMkLst>
        <pc:docMk/>
      </pc:docMkLst>
      <pc:sldChg chg="modSp mod">
        <pc:chgData name="Kowsalya R" userId="7f7b5efeb0becefd" providerId="LiveId" clId="{D7F28EF7-BF0D-45A9-9451-97921739FBE2}" dt="2024-04-03T22:21:01.736" v="503" actId="14100"/>
        <pc:sldMkLst>
          <pc:docMk/>
          <pc:sldMk cId="3234303972" sldId="256"/>
        </pc:sldMkLst>
        <pc:spChg chg="mod">
          <ac:chgData name="Kowsalya R" userId="7f7b5efeb0becefd" providerId="LiveId" clId="{D7F28EF7-BF0D-45A9-9451-97921739FBE2}" dt="2024-04-03T14:51:59.110" v="3" actId="2711"/>
          <ac:spMkLst>
            <pc:docMk/>
            <pc:sldMk cId="3234303972" sldId="256"/>
            <ac:spMk id="2" creationId="{2867731D-763A-557D-7165-DE15D494FA59}"/>
          </ac:spMkLst>
        </pc:spChg>
        <pc:spChg chg="mod">
          <ac:chgData name="Kowsalya R" userId="7f7b5efeb0becefd" providerId="LiveId" clId="{D7F28EF7-BF0D-45A9-9451-97921739FBE2}" dt="2024-04-03T22:21:01.736" v="503" actId="14100"/>
          <ac:spMkLst>
            <pc:docMk/>
            <pc:sldMk cId="3234303972" sldId="256"/>
            <ac:spMk id="3" creationId="{9819EF3B-00AC-6EBD-1FE0-6CC2F68D78EB}"/>
          </ac:spMkLst>
        </pc:spChg>
      </pc:sldChg>
      <pc:sldChg chg="addSp delSp modSp mod">
        <pc:chgData name="Kowsalya R" userId="7f7b5efeb0becefd" providerId="LiveId" clId="{D7F28EF7-BF0D-45A9-9451-97921739FBE2}" dt="2024-04-22T23:22:36.133" v="7677" actId="1076"/>
        <pc:sldMkLst>
          <pc:docMk/>
          <pc:sldMk cId="1444952730" sldId="257"/>
        </pc:sldMkLst>
        <pc:spChg chg="mod">
          <ac:chgData name="Kowsalya R" userId="7f7b5efeb0becefd" providerId="LiveId" clId="{D7F28EF7-BF0D-45A9-9451-97921739FBE2}" dt="2024-04-22T19:18:31.861" v="7430" actId="1076"/>
          <ac:spMkLst>
            <pc:docMk/>
            <pc:sldMk cId="1444952730" sldId="257"/>
            <ac:spMk id="2" creationId="{07BA6FB4-6C3B-E141-8217-BCA5F8FAF172}"/>
          </ac:spMkLst>
        </pc:spChg>
        <pc:spChg chg="add mod">
          <ac:chgData name="Kowsalya R" userId="7f7b5efeb0becefd" providerId="LiveId" clId="{D7F28EF7-BF0D-45A9-9451-97921739FBE2}" dt="2024-04-22T23:22:36.133" v="7677" actId="1076"/>
          <ac:spMkLst>
            <pc:docMk/>
            <pc:sldMk cId="1444952730" sldId="257"/>
            <ac:spMk id="3" creationId="{654388B8-F47A-6719-ACBE-30DE423949D6}"/>
          </ac:spMkLst>
        </pc:spChg>
        <pc:spChg chg="del">
          <ac:chgData name="Kowsalya R" userId="7f7b5efeb0becefd" providerId="LiveId" clId="{D7F28EF7-BF0D-45A9-9451-97921739FBE2}" dt="2024-04-03T15:33:03.767" v="151" actId="931"/>
          <ac:spMkLst>
            <pc:docMk/>
            <pc:sldMk cId="1444952730" sldId="257"/>
            <ac:spMk id="3" creationId="{A660499D-419C-A7D7-CFF5-02A5B776A9B8}"/>
          </ac:spMkLst>
        </pc:spChg>
        <pc:spChg chg="add mod">
          <ac:chgData name="Kowsalya R" userId="7f7b5efeb0becefd" providerId="LiveId" clId="{D7F28EF7-BF0D-45A9-9451-97921739FBE2}" dt="2024-04-22T19:25:47.984" v="7472" actId="1076"/>
          <ac:spMkLst>
            <pc:docMk/>
            <pc:sldMk cId="1444952730" sldId="257"/>
            <ac:spMk id="6" creationId="{0925ABA8-EDEF-042E-B6D4-A69D8A2FCDE0}"/>
          </ac:spMkLst>
        </pc:spChg>
        <pc:spChg chg="add mod">
          <ac:chgData name="Kowsalya R" userId="7f7b5efeb0becefd" providerId="LiveId" clId="{D7F28EF7-BF0D-45A9-9451-97921739FBE2}" dt="2024-04-22T19:26:30.018" v="7479" actId="1076"/>
          <ac:spMkLst>
            <pc:docMk/>
            <pc:sldMk cId="1444952730" sldId="257"/>
            <ac:spMk id="12" creationId="{97775A46-59C7-2215-459D-D59E60E85EDB}"/>
          </ac:spMkLst>
        </pc:spChg>
        <pc:picChg chg="mod">
          <ac:chgData name="Kowsalya R" userId="7f7b5efeb0becefd" providerId="LiveId" clId="{D7F28EF7-BF0D-45A9-9451-97921739FBE2}" dt="2024-04-22T19:19:41.173" v="7440" actId="1076"/>
          <ac:picMkLst>
            <pc:docMk/>
            <pc:sldMk cId="1444952730" sldId="257"/>
            <ac:picMk id="4" creationId="{F17FF00D-48AA-6E00-729D-0C8D7CA270C6}"/>
          </ac:picMkLst>
        </pc:picChg>
        <pc:picChg chg="add mod">
          <ac:chgData name="Kowsalya R" userId="7f7b5efeb0becefd" providerId="LiveId" clId="{D7F28EF7-BF0D-45A9-9451-97921739FBE2}" dt="2024-04-22T19:25:54.880" v="7474" actId="1076"/>
          <ac:picMkLst>
            <pc:docMk/>
            <pc:sldMk cId="1444952730" sldId="257"/>
            <ac:picMk id="5" creationId="{7F184FE4-DC2A-CEF2-AB89-231B9AC6972D}"/>
          </ac:picMkLst>
        </pc:picChg>
        <pc:picChg chg="add mod">
          <ac:chgData name="Kowsalya R" userId="7f7b5efeb0becefd" providerId="LiveId" clId="{D7F28EF7-BF0D-45A9-9451-97921739FBE2}" dt="2024-04-03T15:33:44.034" v="163" actId="1076"/>
          <ac:picMkLst>
            <pc:docMk/>
            <pc:sldMk cId="1444952730" sldId="257"/>
            <ac:picMk id="7" creationId="{89C23862-E84B-F5E3-40E4-5A9B3CC1B04E}"/>
          </ac:picMkLst>
        </pc:picChg>
        <pc:picChg chg="mod">
          <ac:chgData name="Kowsalya R" userId="7f7b5efeb0becefd" providerId="LiveId" clId="{D7F28EF7-BF0D-45A9-9451-97921739FBE2}" dt="2024-04-22T19:24:44.097" v="7466" actId="1076"/>
          <ac:picMkLst>
            <pc:docMk/>
            <pc:sldMk cId="1444952730" sldId="257"/>
            <ac:picMk id="8" creationId="{BAA49F1A-C6F7-6EF0-6A31-C6D5D94A99EE}"/>
          </ac:picMkLst>
        </pc:picChg>
        <pc:picChg chg="add mod">
          <ac:chgData name="Kowsalya R" userId="7f7b5efeb0becefd" providerId="LiveId" clId="{D7F28EF7-BF0D-45A9-9451-97921739FBE2}" dt="2024-04-03T15:33:39.835" v="162" actId="1076"/>
          <ac:picMkLst>
            <pc:docMk/>
            <pc:sldMk cId="1444952730" sldId="257"/>
            <ac:picMk id="9" creationId="{8169D801-B127-66A6-270A-C1DFA21C484B}"/>
          </ac:picMkLst>
        </pc:picChg>
        <pc:picChg chg="add mod">
          <ac:chgData name="Kowsalya R" userId="7f7b5efeb0becefd" providerId="LiveId" clId="{D7F28EF7-BF0D-45A9-9451-97921739FBE2}" dt="2024-04-03T15:36:38.041" v="166" actId="14100"/>
          <ac:picMkLst>
            <pc:docMk/>
            <pc:sldMk cId="1444952730" sldId="257"/>
            <ac:picMk id="11" creationId="{52C56081-289B-B2EB-85BA-1ABB6C4E45F4}"/>
          </ac:picMkLst>
        </pc:picChg>
        <pc:cxnChg chg="add del">
          <ac:chgData name="Kowsalya R" userId="7f7b5efeb0becefd" providerId="LiveId" clId="{D7F28EF7-BF0D-45A9-9451-97921739FBE2}" dt="2024-04-03T20:05:25.704" v="502" actId="11529"/>
          <ac:cxnSpMkLst>
            <pc:docMk/>
            <pc:sldMk cId="1444952730" sldId="257"/>
            <ac:cxnSpMk id="14" creationId="{DEE007AC-6E5A-6B20-8010-F88925A52C92}"/>
          </ac:cxnSpMkLst>
        </pc:cxnChg>
      </pc:sldChg>
      <pc:sldChg chg="modSp new mod setBg">
        <pc:chgData name="Kowsalya R" userId="7f7b5efeb0becefd" providerId="LiveId" clId="{D7F28EF7-BF0D-45A9-9451-97921739FBE2}" dt="2024-04-22T19:14:50.772" v="7413" actId="1076"/>
        <pc:sldMkLst>
          <pc:docMk/>
          <pc:sldMk cId="4156881053" sldId="258"/>
        </pc:sldMkLst>
        <pc:spChg chg="mod">
          <ac:chgData name="Kowsalya R" userId="7f7b5efeb0becefd" providerId="LiveId" clId="{D7F28EF7-BF0D-45A9-9451-97921739FBE2}" dt="2024-04-22T19:14:50.772" v="7413" actId="1076"/>
          <ac:spMkLst>
            <pc:docMk/>
            <pc:sldMk cId="4156881053" sldId="258"/>
            <ac:spMk id="2" creationId="{50B5C055-D52E-77C8-2848-E64B3C176ECA}"/>
          </ac:spMkLst>
        </pc:spChg>
        <pc:spChg chg="mod">
          <ac:chgData name="Kowsalya R" userId="7f7b5efeb0becefd" providerId="LiveId" clId="{D7F28EF7-BF0D-45A9-9451-97921739FBE2}" dt="2024-04-22T19:12:10.049" v="7402" actId="1076"/>
          <ac:spMkLst>
            <pc:docMk/>
            <pc:sldMk cId="4156881053" sldId="258"/>
            <ac:spMk id="3" creationId="{DA01EAF4-BE7B-B69B-BB0E-9C4BAFE317B3}"/>
          </ac:spMkLst>
        </pc:spChg>
      </pc:sldChg>
      <pc:sldChg chg="addSp delSp modSp new mod ord setBg">
        <pc:chgData name="Kowsalya R" userId="7f7b5efeb0becefd" providerId="LiveId" clId="{D7F28EF7-BF0D-45A9-9451-97921739FBE2}" dt="2024-04-22T19:16:59.368" v="7428" actId="1076"/>
        <pc:sldMkLst>
          <pc:docMk/>
          <pc:sldMk cId="1042296372" sldId="259"/>
        </pc:sldMkLst>
        <pc:spChg chg="mod">
          <ac:chgData name="Kowsalya R" userId="7f7b5efeb0becefd" providerId="LiveId" clId="{D7F28EF7-BF0D-45A9-9451-97921739FBE2}" dt="2024-04-22T19:15:18.319" v="7416" actId="1076"/>
          <ac:spMkLst>
            <pc:docMk/>
            <pc:sldMk cId="1042296372" sldId="259"/>
            <ac:spMk id="2" creationId="{76F48B3F-B905-669E-EB67-2B7E4FC0093A}"/>
          </ac:spMkLst>
        </pc:spChg>
        <pc:spChg chg="del mod">
          <ac:chgData name="Kowsalya R" userId="7f7b5efeb0becefd" providerId="LiveId" clId="{D7F28EF7-BF0D-45A9-9451-97921739FBE2}" dt="2024-04-04T19:36:06.156" v="529" actId="931"/>
          <ac:spMkLst>
            <pc:docMk/>
            <pc:sldMk cId="1042296372" sldId="259"/>
            <ac:spMk id="3" creationId="{AAE51F5E-E588-12B6-7302-5EF4AB515017}"/>
          </ac:spMkLst>
        </pc:spChg>
        <pc:spChg chg="add mod">
          <ac:chgData name="Kowsalya R" userId="7f7b5efeb0becefd" providerId="LiveId" clId="{D7F28EF7-BF0D-45A9-9451-97921739FBE2}" dt="2024-04-22T19:15:36.637" v="7418" actId="1076"/>
          <ac:spMkLst>
            <pc:docMk/>
            <pc:sldMk cId="1042296372" sldId="259"/>
            <ac:spMk id="12" creationId="{922AE598-0BCC-0A62-455A-F539EBB7541A}"/>
          </ac:spMkLst>
        </pc:spChg>
        <pc:spChg chg="add del mod">
          <ac:chgData name="Kowsalya R" userId="7f7b5efeb0becefd" providerId="LiveId" clId="{D7F28EF7-BF0D-45A9-9451-97921739FBE2}" dt="2024-04-04T19:46:26.926" v="550"/>
          <ac:spMkLst>
            <pc:docMk/>
            <pc:sldMk cId="1042296372" sldId="259"/>
            <ac:spMk id="13" creationId="{F69A9D74-1A78-9AFA-8423-5210B17E3CA9}"/>
          </ac:spMkLst>
        </pc:spChg>
        <pc:spChg chg="add del mod">
          <ac:chgData name="Kowsalya R" userId="7f7b5efeb0becefd" providerId="LiveId" clId="{D7F28EF7-BF0D-45A9-9451-97921739FBE2}" dt="2024-04-22T19:16:59.368" v="7428" actId="1076"/>
          <ac:spMkLst>
            <pc:docMk/>
            <pc:sldMk cId="1042296372" sldId="259"/>
            <ac:spMk id="14" creationId="{F24969FF-68BF-8A33-A88D-A719389A9355}"/>
          </ac:spMkLst>
        </pc:spChg>
        <pc:spChg chg="add del mod">
          <ac:chgData name="Kowsalya R" userId="7f7b5efeb0becefd" providerId="LiveId" clId="{D7F28EF7-BF0D-45A9-9451-97921739FBE2}" dt="2024-04-04T19:50:42.136" v="585" actId="478"/>
          <ac:spMkLst>
            <pc:docMk/>
            <pc:sldMk cId="1042296372" sldId="259"/>
            <ac:spMk id="15" creationId="{32883C60-67D1-3A4A-C94A-2E0FD2CAD033}"/>
          </ac:spMkLst>
        </pc:spChg>
        <pc:spChg chg="add del mod">
          <ac:chgData name="Kowsalya R" userId="7f7b5efeb0becefd" providerId="LiveId" clId="{D7F28EF7-BF0D-45A9-9451-97921739FBE2}" dt="2024-04-22T19:16:07.603" v="7420" actId="1076"/>
          <ac:spMkLst>
            <pc:docMk/>
            <pc:sldMk cId="1042296372" sldId="259"/>
            <ac:spMk id="16" creationId="{7FEC4E98-E0D4-D25F-8834-2739C7F5396A}"/>
          </ac:spMkLst>
        </pc:spChg>
        <pc:spChg chg="add mod">
          <ac:chgData name="Kowsalya R" userId="7f7b5efeb0becefd" providerId="LiveId" clId="{D7F28EF7-BF0D-45A9-9451-97921739FBE2}" dt="2024-04-22T19:16:20.946" v="7423" actId="1076"/>
          <ac:spMkLst>
            <pc:docMk/>
            <pc:sldMk cId="1042296372" sldId="259"/>
            <ac:spMk id="17" creationId="{8C8C5E15-0511-4687-207E-59D902DF06C6}"/>
          </ac:spMkLst>
        </pc:spChg>
        <pc:picChg chg="add mod">
          <ac:chgData name="Kowsalya R" userId="7f7b5efeb0becefd" providerId="LiveId" clId="{D7F28EF7-BF0D-45A9-9451-97921739FBE2}" dt="2024-04-22T19:15:24.611" v="7417" actId="1076"/>
          <ac:picMkLst>
            <pc:docMk/>
            <pc:sldMk cId="1042296372" sldId="259"/>
            <ac:picMk id="5" creationId="{C6797A72-634F-94CD-3CCB-C542A998F40F}"/>
          </ac:picMkLst>
        </pc:picChg>
        <pc:picChg chg="add mod">
          <ac:chgData name="Kowsalya R" userId="7f7b5efeb0becefd" providerId="LiveId" clId="{D7F28EF7-BF0D-45A9-9451-97921739FBE2}" dt="2024-04-22T19:15:43.203" v="7419" actId="1076"/>
          <ac:picMkLst>
            <pc:docMk/>
            <pc:sldMk cId="1042296372" sldId="259"/>
            <ac:picMk id="7" creationId="{FD05D522-EFC2-15F5-9861-5863A2FE4BFD}"/>
          </ac:picMkLst>
        </pc:picChg>
        <pc:picChg chg="add del mod">
          <ac:chgData name="Kowsalya R" userId="7f7b5efeb0becefd" providerId="LiveId" clId="{D7F28EF7-BF0D-45A9-9451-97921739FBE2}" dt="2024-04-04T19:53:27.377" v="597" actId="478"/>
          <ac:picMkLst>
            <pc:docMk/>
            <pc:sldMk cId="1042296372" sldId="259"/>
            <ac:picMk id="9" creationId="{7C6914AD-0319-6F25-2DB2-53220FEB6B67}"/>
          </ac:picMkLst>
        </pc:picChg>
        <pc:picChg chg="add mod">
          <ac:chgData name="Kowsalya R" userId="7f7b5efeb0becefd" providerId="LiveId" clId="{D7F28EF7-BF0D-45A9-9451-97921739FBE2}" dt="2024-04-22T19:16:48.970" v="7427" actId="1076"/>
          <ac:picMkLst>
            <pc:docMk/>
            <pc:sldMk cId="1042296372" sldId="259"/>
            <ac:picMk id="11" creationId="{212CF97E-F480-911D-0C2C-0350401E8306}"/>
          </ac:picMkLst>
        </pc:picChg>
        <pc:picChg chg="add mod">
          <ac:chgData name="Kowsalya R" userId="7f7b5efeb0becefd" providerId="LiveId" clId="{D7F28EF7-BF0D-45A9-9451-97921739FBE2}" dt="2024-04-22T19:16:16.500" v="7421" actId="1076"/>
          <ac:picMkLst>
            <pc:docMk/>
            <pc:sldMk cId="1042296372" sldId="259"/>
            <ac:picMk id="19" creationId="{E38EABB0-F98B-EB2F-4618-CB53B58A9D25}"/>
          </ac:picMkLst>
        </pc:picChg>
      </pc:sldChg>
      <pc:sldChg chg="modSp new mod ord setBg">
        <pc:chgData name="Kowsalya R" userId="7f7b5efeb0becefd" providerId="LiveId" clId="{D7F28EF7-BF0D-45A9-9451-97921739FBE2}" dt="2024-04-22T23:50:33.505" v="7776" actId="1076"/>
        <pc:sldMkLst>
          <pc:docMk/>
          <pc:sldMk cId="104814487" sldId="260"/>
        </pc:sldMkLst>
        <pc:spChg chg="mod">
          <ac:chgData name="Kowsalya R" userId="7f7b5efeb0becefd" providerId="LiveId" clId="{D7F28EF7-BF0D-45A9-9451-97921739FBE2}" dt="2024-04-22T23:27:07.844" v="7721" actId="1076"/>
          <ac:spMkLst>
            <pc:docMk/>
            <pc:sldMk cId="104814487" sldId="260"/>
            <ac:spMk id="2" creationId="{A450CC05-07FA-1F1B-E43D-0EF1CA185891}"/>
          </ac:spMkLst>
        </pc:spChg>
        <pc:spChg chg="mod">
          <ac:chgData name="Kowsalya R" userId="7f7b5efeb0becefd" providerId="LiveId" clId="{D7F28EF7-BF0D-45A9-9451-97921739FBE2}" dt="2024-04-22T23:50:19.661" v="7774" actId="27636"/>
          <ac:spMkLst>
            <pc:docMk/>
            <pc:sldMk cId="104814487" sldId="260"/>
            <ac:spMk id="3" creationId="{6F1C1EAA-3229-8064-F671-612EF5C212F4}"/>
          </ac:spMkLst>
        </pc:spChg>
        <pc:spChg chg="mod">
          <ac:chgData name="Kowsalya R" userId="7f7b5efeb0becefd" providerId="LiveId" clId="{D7F28EF7-BF0D-45A9-9451-97921739FBE2}" dt="2024-04-22T23:50:33.505" v="7776" actId="1076"/>
          <ac:spMkLst>
            <pc:docMk/>
            <pc:sldMk cId="104814487" sldId="260"/>
            <ac:spMk id="4" creationId="{E35F159D-E140-D8FA-55C2-0A512807619B}"/>
          </ac:spMkLst>
        </pc:spChg>
      </pc:sldChg>
      <pc:sldChg chg="addSp delSp modSp new mod setBg">
        <pc:chgData name="Kowsalya R" userId="7f7b5efeb0becefd" providerId="LiveId" clId="{D7F28EF7-BF0D-45A9-9451-97921739FBE2}" dt="2024-04-23T01:04:07.023" v="7957" actId="1076"/>
        <pc:sldMkLst>
          <pc:docMk/>
          <pc:sldMk cId="765234400" sldId="261"/>
        </pc:sldMkLst>
        <pc:spChg chg="mod">
          <ac:chgData name="Kowsalya R" userId="7f7b5efeb0becefd" providerId="LiveId" clId="{D7F28EF7-BF0D-45A9-9451-97921739FBE2}" dt="2024-04-22T23:31:12.949" v="7756" actId="1076"/>
          <ac:spMkLst>
            <pc:docMk/>
            <pc:sldMk cId="765234400" sldId="261"/>
            <ac:spMk id="2" creationId="{D64465F3-9763-8457-04E7-77D8A5E9E128}"/>
          </ac:spMkLst>
        </pc:spChg>
        <pc:spChg chg="del mod">
          <ac:chgData name="Kowsalya R" userId="7f7b5efeb0becefd" providerId="LiveId" clId="{D7F28EF7-BF0D-45A9-9451-97921739FBE2}" dt="2024-04-05T09:21:40.920" v="648" actId="931"/>
          <ac:spMkLst>
            <pc:docMk/>
            <pc:sldMk cId="765234400" sldId="261"/>
            <ac:spMk id="3" creationId="{CC7F6FB9-B0CE-669D-51FB-64DF3681CACC}"/>
          </ac:spMkLst>
        </pc:spChg>
        <pc:spChg chg="del">
          <ac:chgData name="Kowsalya R" userId="7f7b5efeb0becefd" providerId="LiveId" clId="{D7F28EF7-BF0D-45A9-9451-97921739FBE2}" dt="2024-04-04T20:00:50.642" v="646" actId="21"/>
          <ac:spMkLst>
            <pc:docMk/>
            <pc:sldMk cId="765234400" sldId="261"/>
            <ac:spMk id="4" creationId="{71C35E37-F087-1A1F-F8D2-C8A5A7B04370}"/>
          </ac:spMkLst>
        </pc:spChg>
        <pc:spChg chg="add mod">
          <ac:chgData name="Kowsalya R" userId="7f7b5efeb0becefd" providerId="LiveId" clId="{D7F28EF7-BF0D-45A9-9451-97921739FBE2}" dt="2024-04-23T01:04:07.023" v="7957" actId="1076"/>
          <ac:spMkLst>
            <pc:docMk/>
            <pc:sldMk cId="765234400" sldId="261"/>
            <ac:spMk id="8" creationId="{B26D0755-0928-6C34-016C-21DA534F5335}"/>
          </ac:spMkLst>
        </pc:spChg>
        <pc:graphicFrameChg chg="add del mod">
          <ac:chgData name="Kowsalya R" userId="7f7b5efeb0becefd" providerId="LiveId" clId="{D7F28EF7-BF0D-45A9-9451-97921739FBE2}" dt="2024-04-12T09:57:30.298" v="4166" actId="478"/>
          <ac:graphicFrameMkLst>
            <pc:docMk/>
            <pc:sldMk cId="765234400" sldId="261"/>
            <ac:graphicFrameMk id="3" creationId="{E82D6AA2-8E64-1B10-BD11-9CD9903F1189}"/>
          </ac:graphicFrameMkLst>
        </pc:graphicFrameChg>
        <pc:graphicFrameChg chg="add mod">
          <ac:chgData name="Kowsalya R" userId="7f7b5efeb0becefd" providerId="LiveId" clId="{D7F28EF7-BF0D-45A9-9451-97921739FBE2}" dt="2024-04-22T23:31:39.383" v="7764" actId="14100"/>
          <ac:graphicFrameMkLst>
            <pc:docMk/>
            <pc:sldMk cId="765234400" sldId="261"/>
            <ac:graphicFrameMk id="4" creationId="{E82D6AA2-8E64-1B10-BD11-9CD9903F1189}"/>
          </ac:graphicFrameMkLst>
        </pc:graphicFrameChg>
        <pc:picChg chg="add mod modCrop">
          <ac:chgData name="Kowsalya R" userId="7f7b5efeb0becefd" providerId="LiveId" clId="{D7F28EF7-BF0D-45A9-9451-97921739FBE2}" dt="2024-04-22T23:31:29.862" v="7761" actId="14100"/>
          <ac:picMkLst>
            <pc:docMk/>
            <pc:sldMk cId="765234400" sldId="261"/>
            <ac:picMk id="5" creationId="{7634289B-E988-72B8-9219-1E95B7018101}"/>
          </ac:picMkLst>
        </pc:picChg>
        <pc:picChg chg="add del mod modCrop">
          <ac:chgData name="Kowsalya R" userId="7f7b5efeb0becefd" providerId="LiveId" clId="{D7F28EF7-BF0D-45A9-9451-97921739FBE2}" dt="2024-04-12T09:56:47.769" v="4156" actId="478"/>
          <ac:picMkLst>
            <pc:docMk/>
            <pc:sldMk cId="765234400" sldId="261"/>
            <ac:picMk id="7" creationId="{6B099083-661D-23A8-DC18-AB84C5024809}"/>
          </ac:picMkLst>
        </pc:picChg>
      </pc:sldChg>
      <pc:sldChg chg="addSp delSp modSp new mod setBg">
        <pc:chgData name="Kowsalya R" userId="7f7b5efeb0becefd" providerId="LiveId" clId="{D7F28EF7-BF0D-45A9-9451-97921739FBE2}" dt="2024-04-23T01:34:08.792" v="8087" actId="14100"/>
        <pc:sldMkLst>
          <pc:docMk/>
          <pc:sldMk cId="3504002020" sldId="262"/>
        </pc:sldMkLst>
        <pc:spChg chg="mod">
          <ac:chgData name="Kowsalya R" userId="7f7b5efeb0becefd" providerId="LiveId" clId="{D7F28EF7-BF0D-45A9-9451-97921739FBE2}" dt="2024-04-23T00:57:38.698" v="7864" actId="1076"/>
          <ac:spMkLst>
            <pc:docMk/>
            <pc:sldMk cId="3504002020" sldId="262"/>
            <ac:spMk id="2" creationId="{3432020F-5C8D-7944-7C0F-9CEADAC8E9DE}"/>
          </ac:spMkLst>
        </pc:spChg>
        <pc:spChg chg="del mod">
          <ac:chgData name="Kowsalya R" userId="7f7b5efeb0becefd" providerId="LiveId" clId="{D7F28EF7-BF0D-45A9-9451-97921739FBE2}" dt="2024-04-05T15:18:18.351" v="969" actId="931"/>
          <ac:spMkLst>
            <pc:docMk/>
            <pc:sldMk cId="3504002020" sldId="262"/>
            <ac:spMk id="3" creationId="{E0273200-5330-5511-9B26-52AA38128D01}"/>
          </ac:spMkLst>
        </pc:spChg>
        <pc:spChg chg="del">
          <ac:chgData name="Kowsalya R" userId="7f7b5efeb0becefd" providerId="LiveId" clId="{D7F28EF7-BF0D-45A9-9451-97921739FBE2}" dt="2024-04-05T15:09:46.465" v="730" actId="21"/>
          <ac:spMkLst>
            <pc:docMk/>
            <pc:sldMk cId="3504002020" sldId="262"/>
            <ac:spMk id="4" creationId="{28D3E04E-C543-3779-D753-EB71541BA224}"/>
          </ac:spMkLst>
        </pc:spChg>
        <pc:spChg chg="add del mod">
          <ac:chgData name="Kowsalya R" userId="7f7b5efeb0becefd" providerId="LiveId" clId="{D7F28EF7-BF0D-45A9-9451-97921739FBE2}" dt="2024-04-12T10:08:53.452" v="4218" actId="21"/>
          <ac:spMkLst>
            <pc:docMk/>
            <pc:sldMk cId="3504002020" sldId="262"/>
            <ac:spMk id="4" creationId="{3615039B-B779-775B-98F5-C2E75B1FE6CC}"/>
          </ac:spMkLst>
        </pc:spChg>
        <pc:spChg chg="add mod">
          <ac:chgData name="Kowsalya R" userId="7f7b5efeb0becefd" providerId="LiveId" clId="{D7F28EF7-BF0D-45A9-9451-97921739FBE2}" dt="2024-04-23T01:34:08.792" v="8087" actId="14100"/>
          <ac:spMkLst>
            <pc:docMk/>
            <pc:sldMk cId="3504002020" sldId="262"/>
            <ac:spMk id="9" creationId="{6C1A7022-2760-9D83-12F3-29BD4C169E78}"/>
          </ac:spMkLst>
        </pc:spChg>
        <pc:graphicFrameChg chg="add mod">
          <ac:chgData name="Kowsalya R" userId="7f7b5efeb0becefd" providerId="LiveId" clId="{D7F28EF7-BF0D-45A9-9451-97921739FBE2}" dt="2024-04-05T15:19:04.183" v="975"/>
          <ac:graphicFrameMkLst>
            <pc:docMk/>
            <pc:sldMk cId="3504002020" sldId="262"/>
            <ac:graphicFrameMk id="7" creationId="{9DE624F2-86EC-4A87-9C26-B289182CB6AA}"/>
          </ac:graphicFrameMkLst>
        </pc:graphicFrameChg>
        <pc:picChg chg="add del mod">
          <ac:chgData name="Kowsalya R" userId="7f7b5efeb0becefd" providerId="LiveId" clId="{D7F28EF7-BF0D-45A9-9451-97921739FBE2}" dt="2024-04-22T01:45:15.586" v="7120" actId="478"/>
          <ac:picMkLst>
            <pc:docMk/>
            <pc:sldMk cId="3504002020" sldId="262"/>
            <ac:picMk id="4" creationId="{1FA4438F-C434-5D7B-729B-B4A48D29D90E}"/>
          </ac:picMkLst>
        </pc:picChg>
        <pc:picChg chg="add del mod">
          <ac:chgData name="Kowsalya R" userId="7f7b5efeb0becefd" providerId="LiveId" clId="{D7F28EF7-BF0D-45A9-9451-97921739FBE2}" dt="2024-04-12T10:08:41.461" v="4216" actId="478"/>
          <ac:picMkLst>
            <pc:docMk/>
            <pc:sldMk cId="3504002020" sldId="262"/>
            <ac:picMk id="6" creationId="{AEF087CB-9BCE-9162-9034-46463FB76FFF}"/>
          </ac:picMkLst>
        </pc:picChg>
        <pc:picChg chg="add mod">
          <ac:chgData name="Kowsalya R" userId="7f7b5efeb0becefd" providerId="LiveId" clId="{D7F28EF7-BF0D-45A9-9451-97921739FBE2}" dt="2024-04-23T01:03:25.454" v="7954" actId="1076"/>
          <ac:picMkLst>
            <pc:docMk/>
            <pc:sldMk cId="3504002020" sldId="262"/>
            <ac:picMk id="6" creationId="{C9EECF09-F62C-3C52-79DF-C02AB79FC0E5}"/>
          </ac:picMkLst>
        </pc:picChg>
        <pc:picChg chg="add del mod">
          <ac:chgData name="Kowsalya R" userId="7f7b5efeb0becefd" providerId="LiveId" clId="{D7F28EF7-BF0D-45A9-9451-97921739FBE2}" dt="2024-04-22T01:44:18.841" v="7117" actId="478"/>
          <ac:picMkLst>
            <pc:docMk/>
            <pc:sldMk cId="3504002020" sldId="262"/>
            <ac:picMk id="7" creationId="{BE9E5D8F-394F-13A7-6990-B1170AE63113}"/>
          </ac:picMkLst>
        </pc:picChg>
        <pc:picChg chg="add del mod">
          <ac:chgData name="Kowsalya R" userId="7f7b5efeb0becefd" providerId="LiveId" clId="{D7F28EF7-BF0D-45A9-9451-97921739FBE2}" dt="2024-04-12T14:52:47.016" v="6640" actId="21"/>
          <ac:picMkLst>
            <pc:docMk/>
            <pc:sldMk cId="3504002020" sldId="262"/>
            <ac:picMk id="8" creationId="{BA3D7F19-63EB-35A8-EA52-E27390CEEE14}"/>
          </ac:picMkLst>
        </pc:picChg>
        <pc:picChg chg="add mod modCrop">
          <ac:chgData name="Kowsalya R" userId="7f7b5efeb0becefd" providerId="LiveId" clId="{D7F28EF7-BF0D-45A9-9451-97921739FBE2}" dt="2024-04-23T01:02:24.140" v="7950" actId="1076"/>
          <ac:picMkLst>
            <pc:docMk/>
            <pc:sldMk cId="3504002020" sldId="262"/>
            <ac:picMk id="11" creationId="{72936DA4-0327-F979-BB36-F007582D8EED}"/>
          </ac:picMkLst>
        </pc:picChg>
        <pc:picChg chg="add del">
          <ac:chgData name="Kowsalya R" userId="7f7b5efeb0becefd" providerId="LiveId" clId="{D7F28EF7-BF0D-45A9-9451-97921739FBE2}" dt="2024-04-12T14:52:44.827" v="6639" actId="22"/>
          <ac:picMkLst>
            <pc:docMk/>
            <pc:sldMk cId="3504002020" sldId="262"/>
            <ac:picMk id="13" creationId="{43FAAC20-EBDF-6CFC-C5D1-CA2F26660E12}"/>
          </ac:picMkLst>
        </pc:picChg>
      </pc:sldChg>
      <pc:sldChg chg="addSp delSp modSp new mod ord setBg">
        <pc:chgData name="Kowsalya R" userId="7f7b5efeb0becefd" providerId="LiveId" clId="{D7F28EF7-BF0D-45A9-9451-97921739FBE2}" dt="2024-04-23T01:46:02.962" v="8317" actId="1076"/>
        <pc:sldMkLst>
          <pc:docMk/>
          <pc:sldMk cId="3467667540" sldId="263"/>
        </pc:sldMkLst>
        <pc:spChg chg="mod">
          <ac:chgData name="Kowsalya R" userId="7f7b5efeb0becefd" providerId="LiveId" clId="{D7F28EF7-BF0D-45A9-9451-97921739FBE2}" dt="2024-04-23T01:46:02.962" v="8317" actId="1076"/>
          <ac:spMkLst>
            <pc:docMk/>
            <pc:sldMk cId="3467667540" sldId="263"/>
            <ac:spMk id="2" creationId="{C1EDEA52-6C13-B6AA-448D-CF1FBC43E87F}"/>
          </ac:spMkLst>
        </pc:spChg>
        <pc:spChg chg="del mod">
          <ac:chgData name="Kowsalya R" userId="7f7b5efeb0becefd" providerId="LiveId" clId="{D7F28EF7-BF0D-45A9-9451-97921739FBE2}" dt="2024-04-05T15:20:19.160" v="983" actId="931"/>
          <ac:spMkLst>
            <pc:docMk/>
            <pc:sldMk cId="3467667540" sldId="263"/>
            <ac:spMk id="3" creationId="{78BCECD6-1474-6D55-A668-97A3202CDDB6}"/>
          </ac:spMkLst>
        </pc:spChg>
        <pc:spChg chg="add del mod">
          <ac:chgData name="Kowsalya R" userId="7f7b5efeb0becefd" providerId="LiveId" clId="{D7F28EF7-BF0D-45A9-9451-97921739FBE2}" dt="2024-04-23T01:26:50.479" v="8016" actId="931"/>
          <ac:spMkLst>
            <pc:docMk/>
            <pc:sldMk cId="3467667540" sldId="263"/>
            <ac:spMk id="4" creationId="{AC8F632D-C96A-BB94-105A-8363A3244086}"/>
          </ac:spMkLst>
        </pc:spChg>
        <pc:spChg chg="del">
          <ac:chgData name="Kowsalya R" userId="7f7b5efeb0becefd" providerId="LiveId" clId="{D7F28EF7-BF0D-45A9-9451-97921739FBE2}" dt="2024-04-05T15:10:20.913" v="756" actId="21"/>
          <ac:spMkLst>
            <pc:docMk/>
            <pc:sldMk cId="3467667540" sldId="263"/>
            <ac:spMk id="4" creationId="{FF07DE39-5E44-05B8-E87B-45AB40742DB9}"/>
          </ac:spMkLst>
        </pc:spChg>
        <pc:spChg chg="add mod">
          <ac:chgData name="Kowsalya R" userId="7f7b5efeb0becefd" providerId="LiveId" clId="{D7F28EF7-BF0D-45A9-9451-97921739FBE2}" dt="2024-04-23T01:35:51.595" v="8128" actId="20577"/>
          <ac:spMkLst>
            <pc:docMk/>
            <pc:sldMk cId="3467667540" sldId="263"/>
            <ac:spMk id="9" creationId="{F37CA4F9-2C9B-1A9C-9F63-3A2FC8A0D43D}"/>
          </ac:spMkLst>
        </pc:spChg>
        <pc:picChg chg="add del mod">
          <ac:chgData name="Kowsalya R" userId="7f7b5efeb0becefd" providerId="LiveId" clId="{D7F28EF7-BF0D-45A9-9451-97921739FBE2}" dt="2024-04-23T01:26:30.824" v="8014" actId="478"/>
          <ac:picMkLst>
            <pc:docMk/>
            <pc:sldMk cId="3467667540" sldId="263"/>
            <ac:picMk id="6" creationId="{6566D90A-ADBB-F7EB-AA8C-94F0CCAC7AAC}"/>
          </ac:picMkLst>
        </pc:picChg>
        <pc:picChg chg="add mod">
          <ac:chgData name="Kowsalya R" userId="7f7b5efeb0becefd" providerId="LiveId" clId="{D7F28EF7-BF0D-45A9-9451-97921739FBE2}" dt="2024-04-23T01:27:10.109" v="8021" actId="14100"/>
          <ac:picMkLst>
            <pc:docMk/>
            <pc:sldMk cId="3467667540" sldId="263"/>
            <ac:picMk id="7" creationId="{A41F2705-51FF-C158-324A-DC231DBAB59F}"/>
          </ac:picMkLst>
        </pc:picChg>
        <pc:picChg chg="add del mod">
          <ac:chgData name="Kowsalya R" userId="7f7b5efeb0becefd" providerId="LiveId" clId="{D7F28EF7-BF0D-45A9-9451-97921739FBE2}" dt="2024-04-23T01:26:32.688" v="8015" actId="478"/>
          <ac:picMkLst>
            <pc:docMk/>
            <pc:sldMk cId="3467667540" sldId="263"/>
            <ac:picMk id="8" creationId="{25B38B1D-914B-65C7-CE98-62026040613B}"/>
          </ac:picMkLst>
        </pc:picChg>
        <pc:picChg chg="add del mod modCrop">
          <ac:chgData name="Kowsalya R" userId="7f7b5efeb0becefd" providerId="LiveId" clId="{D7F28EF7-BF0D-45A9-9451-97921739FBE2}" dt="2024-04-23T01:28:17.871" v="8030" actId="478"/>
          <ac:picMkLst>
            <pc:docMk/>
            <pc:sldMk cId="3467667540" sldId="263"/>
            <ac:picMk id="11" creationId="{CD867F2B-3430-AD04-7CAB-7E36D4FD9CB6}"/>
          </ac:picMkLst>
        </pc:picChg>
        <pc:picChg chg="add mod">
          <ac:chgData name="Kowsalya R" userId="7f7b5efeb0becefd" providerId="LiveId" clId="{D7F28EF7-BF0D-45A9-9451-97921739FBE2}" dt="2024-04-23T01:29:28.374" v="8034" actId="14100"/>
          <ac:picMkLst>
            <pc:docMk/>
            <pc:sldMk cId="3467667540" sldId="263"/>
            <ac:picMk id="13" creationId="{18CBE09B-9096-ADC1-F960-D7B87DA443AF}"/>
          </ac:picMkLst>
        </pc:picChg>
      </pc:sldChg>
      <pc:sldChg chg="addSp delSp modSp new mod setBg">
        <pc:chgData name="Kowsalya R" userId="7f7b5efeb0becefd" providerId="LiveId" clId="{D7F28EF7-BF0D-45A9-9451-97921739FBE2}" dt="2024-04-23T01:42:38.924" v="8283" actId="1076"/>
        <pc:sldMkLst>
          <pc:docMk/>
          <pc:sldMk cId="773447532" sldId="264"/>
        </pc:sldMkLst>
        <pc:spChg chg="mod">
          <ac:chgData name="Kowsalya R" userId="7f7b5efeb0becefd" providerId="LiveId" clId="{D7F28EF7-BF0D-45A9-9451-97921739FBE2}" dt="2024-04-23T01:40:13.584" v="8232" actId="1076"/>
          <ac:spMkLst>
            <pc:docMk/>
            <pc:sldMk cId="773447532" sldId="264"/>
            <ac:spMk id="2" creationId="{A4DCEA33-2FF3-2ACF-9A5A-2A15E3E635DF}"/>
          </ac:spMkLst>
        </pc:spChg>
        <pc:spChg chg="del mod">
          <ac:chgData name="Kowsalya R" userId="7f7b5efeb0becefd" providerId="LiveId" clId="{D7F28EF7-BF0D-45A9-9451-97921739FBE2}" dt="2024-04-05T15:21:46.569" v="997" actId="931"/>
          <ac:spMkLst>
            <pc:docMk/>
            <pc:sldMk cId="773447532" sldId="264"/>
            <ac:spMk id="3" creationId="{4B97BD6A-2943-778C-4E13-362524F888AC}"/>
          </ac:spMkLst>
        </pc:spChg>
        <pc:spChg chg="add del mod">
          <ac:chgData name="Kowsalya R" userId="7f7b5efeb0becefd" providerId="LiveId" clId="{D7F28EF7-BF0D-45A9-9451-97921739FBE2}" dt="2024-04-22T01:49:42.175" v="7132" actId="931"/>
          <ac:spMkLst>
            <pc:docMk/>
            <pc:sldMk cId="773447532" sldId="264"/>
            <ac:spMk id="4" creationId="{5E8BB414-BB6A-114F-8E0F-6227A7BD1706}"/>
          </ac:spMkLst>
        </pc:spChg>
        <pc:spChg chg="del">
          <ac:chgData name="Kowsalya R" userId="7f7b5efeb0becefd" providerId="LiveId" clId="{D7F28EF7-BF0D-45A9-9451-97921739FBE2}" dt="2024-04-05T15:11:42.297" v="804" actId="21"/>
          <ac:spMkLst>
            <pc:docMk/>
            <pc:sldMk cId="773447532" sldId="264"/>
            <ac:spMk id="4" creationId="{DC06CED3-613F-A614-A635-0DF44AB3F8E1}"/>
          </ac:spMkLst>
        </pc:spChg>
        <pc:spChg chg="add mod">
          <ac:chgData name="Kowsalya R" userId="7f7b5efeb0becefd" providerId="LiveId" clId="{D7F28EF7-BF0D-45A9-9451-97921739FBE2}" dt="2024-04-23T01:42:38.924" v="8283" actId="1076"/>
          <ac:spMkLst>
            <pc:docMk/>
            <pc:sldMk cId="773447532" sldId="264"/>
            <ac:spMk id="13" creationId="{5C1C680F-3D9A-CFAD-0538-9E5CF83AA9FF}"/>
          </ac:spMkLst>
        </pc:spChg>
        <pc:graphicFrameChg chg="add del mod">
          <ac:chgData name="Kowsalya R" userId="7f7b5efeb0becefd" providerId="LiveId" clId="{D7F28EF7-BF0D-45A9-9451-97921739FBE2}" dt="2024-04-12T11:53:34.877" v="4590" actId="478"/>
          <ac:graphicFrameMkLst>
            <pc:docMk/>
            <pc:sldMk cId="773447532" sldId="264"/>
            <ac:graphicFrameMk id="3" creationId="{5A60C915-83D7-D400-8CD9-CC9FB48D3C97}"/>
          </ac:graphicFrameMkLst>
        </pc:graphicFrameChg>
        <pc:picChg chg="add mod">
          <ac:chgData name="Kowsalya R" userId="7f7b5efeb0becefd" providerId="LiveId" clId="{D7F28EF7-BF0D-45A9-9451-97921739FBE2}" dt="2024-04-23T01:40:24.520" v="8234" actId="1076"/>
          <ac:picMkLst>
            <pc:docMk/>
            <pc:sldMk cId="773447532" sldId="264"/>
            <ac:picMk id="5" creationId="{E45FBC8A-8DE6-7834-ED05-4950BABB4891}"/>
          </ac:picMkLst>
        </pc:picChg>
        <pc:picChg chg="add del mod modCrop">
          <ac:chgData name="Kowsalya R" userId="7f7b5efeb0becefd" providerId="LiveId" clId="{D7F28EF7-BF0D-45A9-9451-97921739FBE2}" dt="2024-04-22T01:48:21.664" v="7131" actId="478"/>
          <ac:picMkLst>
            <pc:docMk/>
            <pc:sldMk cId="773447532" sldId="264"/>
            <ac:picMk id="6" creationId="{13511D36-0169-5BEF-6EA5-5BD3E19B9488}"/>
          </ac:picMkLst>
        </pc:picChg>
        <pc:picChg chg="add mod">
          <ac:chgData name="Kowsalya R" userId="7f7b5efeb0becefd" providerId="LiveId" clId="{D7F28EF7-BF0D-45A9-9451-97921739FBE2}" dt="2024-04-23T01:42:31.155" v="8282" actId="1076"/>
          <ac:picMkLst>
            <pc:docMk/>
            <pc:sldMk cId="773447532" sldId="264"/>
            <ac:picMk id="8" creationId="{DB1C2099-BE20-A88F-4359-72CC4768D3AA}"/>
          </ac:picMkLst>
        </pc:picChg>
        <pc:picChg chg="add del mod">
          <ac:chgData name="Kowsalya R" userId="7f7b5efeb0becefd" providerId="LiveId" clId="{D7F28EF7-BF0D-45A9-9451-97921739FBE2}" dt="2024-04-05T15:22:51.597" v="1002" actId="478"/>
          <ac:picMkLst>
            <pc:docMk/>
            <pc:sldMk cId="773447532" sldId="264"/>
            <ac:picMk id="8" creationId="{FF40BAD6-70A5-85E5-BEDD-D8F2B11CC500}"/>
          </ac:picMkLst>
        </pc:picChg>
        <pc:picChg chg="add del mod">
          <ac:chgData name="Kowsalya R" userId="7f7b5efeb0becefd" providerId="LiveId" clId="{D7F28EF7-BF0D-45A9-9451-97921739FBE2}" dt="2024-04-05T15:23:14.716" v="1008" actId="478"/>
          <ac:picMkLst>
            <pc:docMk/>
            <pc:sldMk cId="773447532" sldId="264"/>
            <ac:picMk id="10" creationId="{58855C4E-4182-4A1A-1D62-51A7C1623630}"/>
          </ac:picMkLst>
        </pc:picChg>
        <pc:picChg chg="add del mod modCrop">
          <ac:chgData name="Kowsalya R" userId="7f7b5efeb0becefd" providerId="LiveId" clId="{D7F28EF7-BF0D-45A9-9451-97921739FBE2}" dt="2024-04-05T15:56:19.524" v="1881" actId="478"/>
          <ac:picMkLst>
            <pc:docMk/>
            <pc:sldMk cId="773447532" sldId="264"/>
            <ac:picMk id="12" creationId="{C3789E65-ECD9-7317-1A1C-E85D53EF6694}"/>
          </ac:picMkLst>
        </pc:picChg>
        <pc:picChg chg="add mod">
          <ac:chgData name="Kowsalya R" userId="7f7b5efeb0becefd" providerId="LiveId" clId="{D7F28EF7-BF0D-45A9-9451-97921739FBE2}" dt="2024-04-23T01:42:22" v="8280" actId="1076"/>
          <ac:picMkLst>
            <pc:docMk/>
            <pc:sldMk cId="773447532" sldId="264"/>
            <ac:picMk id="15" creationId="{596CCDD2-B5C3-F34A-2C85-491CE37EB374}"/>
          </ac:picMkLst>
        </pc:picChg>
      </pc:sldChg>
      <pc:sldChg chg="addSp delSp modSp new mod setBg">
        <pc:chgData name="Kowsalya R" userId="7f7b5efeb0becefd" providerId="LiveId" clId="{D7F28EF7-BF0D-45A9-9451-97921739FBE2}" dt="2024-04-23T15:02:25.726" v="8409" actId="20577"/>
        <pc:sldMkLst>
          <pc:docMk/>
          <pc:sldMk cId="1670727293" sldId="265"/>
        </pc:sldMkLst>
        <pc:spChg chg="mod">
          <ac:chgData name="Kowsalya R" userId="7f7b5efeb0becefd" providerId="LiveId" clId="{D7F28EF7-BF0D-45A9-9451-97921739FBE2}" dt="2024-04-23T01:47:30.504" v="8325" actId="14100"/>
          <ac:spMkLst>
            <pc:docMk/>
            <pc:sldMk cId="1670727293" sldId="265"/>
            <ac:spMk id="2" creationId="{35F70332-EF46-9142-1D0E-DC2622438DA5}"/>
          </ac:spMkLst>
        </pc:spChg>
        <pc:spChg chg="del mod">
          <ac:chgData name="Kowsalya R" userId="7f7b5efeb0becefd" providerId="LiveId" clId="{D7F28EF7-BF0D-45A9-9451-97921739FBE2}" dt="2024-04-05T15:25:39.495" v="1028" actId="931"/>
          <ac:spMkLst>
            <pc:docMk/>
            <pc:sldMk cId="1670727293" sldId="265"/>
            <ac:spMk id="3" creationId="{BD0DFEC6-779F-35DF-A524-8AD7F9449F9B}"/>
          </ac:spMkLst>
        </pc:spChg>
        <pc:spChg chg="add del mod">
          <ac:chgData name="Kowsalya R" userId="7f7b5efeb0becefd" providerId="LiveId" clId="{D7F28EF7-BF0D-45A9-9451-97921739FBE2}" dt="2024-04-12T14:08:57.129" v="4971" actId="931"/>
          <ac:spMkLst>
            <pc:docMk/>
            <pc:sldMk cId="1670727293" sldId="265"/>
            <ac:spMk id="4" creationId="{66018E5B-D9CF-5D0C-24A9-9A78F8FA2683}"/>
          </ac:spMkLst>
        </pc:spChg>
        <pc:spChg chg="del">
          <ac:chgData name="Kowsalya R" userId="7f7b5efeb0becefd" providerId="LiveId" clId="{D7F28EF7-BF0D-45A9-9451-97921739FBE2}" dt="2024-04-05T15:12:25.124" v="826" actId="21"/>
          <ac:spMkLst>
            <pc:docMk/>
            <pc:sldMk cId="1670727293" sldId="265"/>
            <ac:spMk id="4" creationId="{D5650739-3D9D-910C-4C7D-EC3CD563DCE0}"/>
          </ac:spMkLst>
        </pc:spChg>
        <pc:spChg chg="add del mod">
          <ac:chgData name="Kowsalya R" userId="7f7b5efeb0becefd" providerId="LiveId" clId="{D7F28EF7-BF0D-45A9-9451-97921739FBE2}" dt="2024-04-22T01:57:12.464" v="7146" actId="931"/>
          <ac:spMkLst>
            <pc:docMk/>
            <pc:sldMk cId="1670727293" sldId="265"/>
            <ac:spMk id="4" creationId="{EC3F6375-9730-823E-4F04-F6CC8E991B94}"/>
          </ac:spMkLst>
        </pc:spChg>
        <pc:spChg chg="add mod">
          <ac:chgData name="Kowsalya R" userId="7f7b5efeb0becefd" providerId="LiveId" clId="{D7F28EF7-BF0D-45A9-9451-97921739FBE2}" dt="2024-04-23T15:02:25.726" v="8409" actId="20577"/>
          <ac:spMkLst>
            <pc:docMk/>
            <pc:sldMk cId="1670727293" sldId="265"/>
            <ac:spMk id="7" creationId="{8BC0C751-DEA9-8888-B432-F196D75CBF9F}"/>
          </ac:spMkLst>
        </pc:spChg>
        <pc:spChg chg="add del mod">
          <ac:chgData name="Kowsalya R" userId="7f7b5efeb0becefd" providerId="LiveId" clId="{D7F28EF7-BF0D-45A9-9451-97921739FBE2}" dt="2024-04-12T14:10:37.756" v="4976" actId="931"/>
          <ac:spMkLst>
            <pc:docMk/>
            <pc:sldMk cId="1670727293" sldId="265"/>
            <ac:spMk id="10" creationId="{BA3FEA30-09B9-11EC-93E0-1EA4E79DF886}"/>
          </ac:spMkLst>
        </pc:spChg>
        <pc:picChg chg="add del mod">
          <ac:chgData name="Kowsalya R" userId="7f7b5efeb0becefd" providerId="LiveId" clId="{D7F28EF7-BF0D-45A9-9451-97921739FBE2}" dt="2024-04-12T14:08:45.938" v="4970" actId="478"/>
          <ac:picMkLst>
            <pc:docMk/>
            <pc:sldMk cId="1670727293" sldId="265"/>
            <ac:picMk id="6" creationId="{771589F0-16A4-5D65-BA7F-C376198D9701}"/>
          </ac:picMkLst>
        </pc:picChg>
        <pc:picChg chg="add mod">
          <ac:chgData name="Kowsalya R" userId="7f7b5efeb0becefd" providerId="LiveId" clId="{D7F28EF7-BF0D-45A9-9451-97921739FBE2}" dt="2024-04-23T01:47:40.384" v="8327" actId="14100"/>
          <ac:picMkLst>
            <pc:docMk/>
            <pc:sldMk cId="1670727293" sldId="265"/>
            <ac:picMk id="6" creationId="{82AF4228-EE83-BBB1-ADD8-4B4A3B47990D}"/>
          </ac:picMkLst>
        </pc:picChg>
        <pc:picChg chg="add del mod modCrop">
          <ac:chgData name="Kowsalya R" userId="7f7b5efeb0becefd" providerId="LiveId" clId="{D7F28EF7-BF0D-45A9-9451-97921739FBE2}" dt="2024-04-12T14:09:19.700" v="4975" actId="478"/>
          <ac:picMkLst>
            <pc:docMk/>
            <pc:sldMk cId="1670727293" sldId="265"/>
            <ac:picMk id="8" creationId="{695540C9-E798-A092-D52E-C9DDAF16952B}"/>
          </ac:picMkLst>
        </pc:picChg>
        <pc:picChg chg="add del mod">
          <ac:chgData name="Kowsalya R" userId="7f7b5efeb0becefd" providerId="LiveId" clId="{D7F28EF7-BF0D-45A9-9451-97921739FBE2}" dt="2024-04-22T01:50:52.111" v="7145" actId="478"/>
          <ac:picMkLst>
            <pc:docMk/>
            <pc:sldMk cId="1670727293" sldId="265"/>
            <ac:picMk id="12" creationId="{BA70E231-E1E5-420A-F367-0C6F652FC89B}"/>
          </ac:picMkLst>
        </pc:picChg>
      </pc:sldChg>
      <pc:sldChg chg="addSp delSp modSp new mod setBg">
        <pc:chgData name="Kowsalya R" userId="7f7b5efeb0becefd" providerId="LiveId" clId="{D7F28EF7-BF0D-45A9-9451-97921739FBE2}" dt="2024-04-23T15:21:38.459" v="8515" actId="255"/>
        <pc:sldMkLst>
          <pc:docMk/>
          <pc:sldMk cId="1017467736" sldId="266"/>
        </pc:sldMkLst>
        <pc:spChg chg="mod">
          <ac:chgData name="Kowsalya R" userId="7f7b5efeb0becefd" providerId="LiveId" clId="{D7F28EF7-BF0D-45A9-9451-97921739FBE2}" dt="2024-04-23T01:51:20.068" v="8352" actId="1076"/>
          <ac:spMkLst>
            <pc:docMk/>
            <pc:sldMk cId="1017467736" sldId="266"/>
            <ac:spMk id="2" creationId="{E95DC60B-8E4A-0912-A8DC-5479735D334E}"/>
          </ac:spMkLst>
        </pc:spChg>
        <pc:spChg chg="del mod">
          <ac:chgData name="Kowsalya R" userId="7f7b5efeb0becefd" providerId="LiveId" clId="{D7F28EF7-BF0D-45A9-9451-97921739FBE2}" dt="2024-04-05T15:26:45.981" v="1032" actId="931"/>
          <ac:spMkLst>
            <pc:docMk/>
            <pc:sldMk cId="1017467736" sldId="266"/>
            <ac:spMk id="3" creationId="{2BCFD997-0E57-0024-84C2-D1D077A50E89}"/>
          </ac:spMkLst>
        </pc:spChg>
        <pc:spChg chg="del">
          <ac:chgData name="Kowsalya R" userId="7f7b5efeb0becefd" providerId="LiveId" clId="{D7F28EF7-BF0D-45A9-9451-97921739FBE2}" dt="2024-04-05T15:25:52.894" v="1030" actId="21"/>
          <ac:spMkLst>
            <pc:docMk/>
            <pc:sldMk cId="1017467736" sldId="266"/>
            <ac:spMk id="4" creationId="{A0055647-9612-DB3B-11F6-5AB3D1B9D339}"/>
          </ac:spMkLst>
        </pc:spChg>
        <pc:spChg chg="add del mod">
          <ac:chgData name="Kowsalya R" userId="7f7b5efeb0becefd" providerId="LiveId" clId="{D7F28EF7-BF0D-45A9-9451-97921739FBE2}" dt="2024-04-23T15:12:13.404" v="8415" actId="931"/>
          <ac:spMkLst>
            <pc:docMk/>
            <pc:sldMk cId="1017467736" sldId="266"/>
            <ac:spMk id="4" creationId="{E42D8C49-C1EA-138E-FC45-3707A6FBB2FF}"/>
          </ac:spMkLst>
        </pc:spChg>
        <pc:spChg chg="add mod">
          <ac:chgData name="Kowsalya R" userId="7f7b5efeb0becefd" providerId="LiveId" clId="{D7F28EF7-BF0D-45A9-9451-97921739FBE2}" dt="2024-04-23T15:21:38.459" v="8515" actId="255"/>
          <ac:spMkLst>
            <pc:docMk/>
            <pc:sldMk cId="1017467736" sldId="266"/>
            <ac:spMk id="9" creationId="{49FE0616-F1DB-0D46-67C5-84A3E5D91F8A}"/>
          </ac:spMkLst>
        </pc:spChg>
        <pc:spChg chg="add del mod">
          <ac:chgData name="Kowsalya R" userId="7f7b5efeb0becefd" providerId="LiveId" clId="{D7F28EF7-BF0D-45A9-9451-97921739FBE2}" dt="2024-04-23T15:13:12.582" v="8420" actId="931"/>
          <ac:spMkLst>
            <pc:docMk/>
            <pc:sldMk cId="1017467736" sldId="266"/>
            <ac:spMk id="11" creationId="{6892E54F-3BA8-97BD-97D5-B0607EEA9081}"/>
          </ac:spMkLst>
        </pc:spChg>
        <pc:picChg chg="add del mod modCrop">
          <ac:chgData name="Kowsalya R" userId="7f7b5efeb0becefd" providerId="LiveId" clId="{D7F28EF7-BF0D-45A9-9451-97921739FBE2}" dt="2024-04-23T15:12:05.501" v="8414" actId="478"/>
          <ac:picMkLst>
            <pc:docMk/>
            <pc:sldMk cId="1017467736" sldId="266"/>
            <ac:picMk id="6" creationId="{456A5934-A1D4-BC14-A7C5-311C27D13095}"/>
          </ac:picMkLst>
        </pc:picChg>
        <pc:picChg chg="add del mod">
          <ac:chgData name="Kowsalya R" userId="7f7b5efeb0becefd" providerId="LiveId" clId="{D7F28EF7-BF0D-45A9-9451-97921739FBE2}" dt="2024-04-23T15:12:30.346" v="8419" actId="478"/>
          <ac:picMkLst>
            <pc:docMk/>
            <pc:sldMk cId="1017467736" sldId="266"/>
            <ac:picMk id="7" creationId="{B28BC170-FA3B-8701-38CB-6F61F21CB5AC}"/>
          </ac:picMkLst>
        </pc:picChg>
        <pc:picChg chg="add del mod">
          <ac:chgData name="Kowsalya R" userId="7f7b5efeb0becefd" providerId="LiveId" clId="{D7F28EF7-BF0D-45A9-9451-97921739FBE2}" dt="2024-04-23T15:16:33.882" v="8426" actId="478"/>
          <ac:picMkLst>
            <pc:docMk/>
            <pc:sldMk cId="1017467736" sldId="266"/>
            <ac:picMk id="8" creationId="{81BC9A24-CD8A-A1BF-4258-6040F5CC6F28}"/>
          </ac:picMkLst>
        </pc:picChg>
        <pc:picChg chg="add mod">
          <ac:chgData name="Kowsalya R" userId="7f7b5efeb0becefd" providerId="LiveId" clId="{D7F28EF7-BF0D-45A9-9451-97921739FBE2}" dt="2024-04-23T15:13:39.604" v="8425" actId="14100"/>
          <ac:picMkLst>
            <pc:docMk/>
            <pc:sldMk cId="1017467736" sldId="266"/>
            <ac:picMk id="13" creationId="{BB1FD793-F897-92E9-DD1E-2CD7F2031792}"/>
          </ac:picMkLst>
        </pc:picChg>
        <pc:picChg chg="add mod">
          <ac:chgData name="Kowsalya R" userId="7f7b5efeb0becefd" providerId="LiveId" clId="{D7F28EF7-BF0D-45A9-9451-97921739FBE2}" dt="2024-04-23T15:17:20.940" v="8431" actId="14100"/>
          <ac:picMkLst>
            <pc:docMk/>
            <pc:sldMk cId="1017467736" sldId="266"/>
            <ac:picMk id="15" creationId="{B4AF5388-EDC5-2D3C-BE09-934F9ECFEB37}"/>
          </ac:picMkLst>
        </pc:picChg>
      </pc:sldChg>
      <pc:sldChg chg="addSp delSp modSp new mod setBg">
        <pc:chgData name="Kowsalya R" userId="7f7b5efeb0becefd" providerId="LiveId" clId="{D7F28EF7-BF0D-45A9-9451-97921739FBE2}" dt="2024-04-23T15:23:19.413" v="8520" actId="1076"/>
        <pc:sldMkLst>
          <pc:docMk/>
          <pc:sldMk cId="4105150856" sldId="267"/>
        </pc:sldMkLst>
        <pc:spChg chg="mod">
          <ac:chgData name="Kowsalya R" userId="7f7b5efeb0becefd" providerId="LiveId" clId="{D7F28EF7-BF0D-45A9-9451-97921739FBE2}" dt="2024-04-23T01:54:00.252" v="8369" actId="14100"/>
          <ac:spMkLst>
            <pc:docMk/>
            <pc:sldMk cId="4105150856" sldId="267"/>
            <ac:spMk id="2" creationId="{24DAB66B-5CA5-C1EC-B87B-E521C73D6F31}"/>
          </ac:spMkLst>
        </pc:spChg>
        <pc:spChg chg="del mod">
          <ac:chgData name="Kowsalya R" userId="7f7b5efeb0becefd" providerId="LiveId" clId="{D7F28EF7-BF0D-45A9-9451-97921739FBE2}" dt="2024-04-05T15:30:46.509" v="1049" actId="931"/>
          <ac:spMkLst>
            <pc:docMk/>
            <pc:sldMk cId="4105150856" sldId="267"/>
            <ac:spMk id="3" creationId="{136D5DB7-EBA9-0736-B85D-A8BE8E29C877}"/>
          </ac:spMkLst>
        </pc:spChg>
        <pc:spChg chg="del">
          <ac:chgData name="Kowsalya R" userId="7f7b5efeb0becefd" providerId="LiveId" clId="{D7F28EF7-BF0D-45A9-9451-97921739FBE2}" dt="2024-04-05T15:13:45.760" v="878" actId="21"/>
          <ac:spMkLst>
            <pc:docMk/>
            <pc:sldMk cId="4105150856" sldId="267"/>
            <ac:spMk id="4" creationId="{EA239A41-27BA-A681-4459-8E239305C97D}"/>
          </ac:spMkLst>
        </pc:spChg>
        <pc:spChg chg="add mod">
          <ac:chgData name="Kowsalya R" userId="7f7b5efeb0becefd" providerId="LiveId" clId="{D7F28EF7-BF0D-45A9-9451-97921739FBE2}" dt="2024-04-23T15:23:19.413" v="8520" actId="1076"/>
          <ac:spMkLst>
            <pc:docMk/>
            <pc:sldMk cId="4105150856" sldId="267"/>
            <ac:spMk id="11" creationId="{B6FDB9E2-6138-24A2-13D5-6A2CDEDC59C3}"/>
          </ac:spMkLst>
        </pc:spChg>
        <pc:picChg chg="add mod">
          <ac:chgData name="Kowsalya R" userId="7f7b5efeb0becefd" providerId="LiveId" clId="{D7F28EF7-BF0D-45A9-9451-97921739FBE2}" dt="2024-04-23T15:22:55.203" v="8516" actId="1076"/>
          <ac:picMkLst>
            <pc:docMk/>
            <pc:sldMk cId="4105150856" sldId="267"/>
            <ac:picMk id="6" creationId="{BF667154-7A9A-C41A-23F9-67EEBFE13A6A}"/>
          </ac:picMkLst>
        </pc:picChg>
        <pc:picChg chg="add del mod">
          <ac:chgData name="Kowsalya R" userId="7f7b5efeb0becefd" providerId="LiveId" clId="{D7F28EF7-BF0D-45A9-9451-97921739FBE2}" dt="2024-04-05T16:11:17.649" v="2464" actId="478"/>
          <ac:picMkLst>
            <pc:docMk/>
            <pc:sldMk cId="4105150856" sldId="267"/>
            <ac:picMk id="8" creationId="{F4D7644B-0615-AA4A-4599-8704B7D02D3F}"/>
          </ac:picMkLst>
        </pc:picChg>
        <pc:picChg chg="add mod">
          <ac:chgData name="Kowsalya R" userId="7f7b5efeb0becefd" providerId="LiveId" clId="{D7F28EF7-BF0D-45A9-9451-97921739FBE2}" dt="2024-04-23T15:22:59.827" v="8517" actId="1076"/>
          <ac:picMkLst>
            <pc:docMk/>
            <pc:sldMk cId="4105150856" sldId="267"/>
            <ac:picMk id="10" creationId="{C4BE8B08-FB95-34C8-9632-79B1C321FB7D}"/>
          </ac:picMkLst>
        </pc:picChg>
      </pc:sldChg>
      <pc:sldChg chg="addSp delSp modSp new mod setBg">
        <pc:chgData name="Kowsalya R" userId="7f7b5efeb0becefd" providerId="LiveId" clId="{D7F28EF7-BF0D-45A9-9451-97921739FBE2}" dt="2024-04-23T15:30:27.392" v="8606" actId="1076"/>
        <pc:sldMkLst>
          <pc:docMk/>
          <pc:sldMk cId="3665715219" sldId="268"/>
        </pc:sldMkLst>
        <pc:spChg chg="mod">
          <ac:chgData name="Kowsalya R" userId="7f7b5efeb0becefd" providerId="LiveId" clId="{D7F28EF7-BF0D-45A9-9451-97921739FBE2}" dt="2024-04-23T01:54:42.143" v="8375" actId="1076"/>
          <ac:spMkLst>
            <pc:docMk/>
            <pc:sldMk cId="3665715219" sldId="268"/>
            <ac:spMk id="2" creationId="{06617BCF-5D4B-19A5-7E47-8B79DCBE6AE5}"/>
          </ac:spMkLst>
        </pc:spChg>
        <pc:spChg chg="del">
          <ac:chgData name="Kowsalya R" userId="7f7b5efeb0becefd" providerId="LiveId" clId="{D7F28EF7-BF0D-45A9-9451-97921739FBE2}" dt="2024-04-05T15:32:00.807" v="1060" actId="931"/>
          <ac:spMkLst>
            <pc:docMk/>
            <pc:sldMk cId="3665715219" sldId="268"/>
            <ac:spMk id="3" creationId="{9E8CBBC9-4BFA-2D54-6A56-BB83732B45A3}"/>
          </ac:spMkLst>
        </pc:spChg>
        <pc:spChg chg="del">
          <ac:chgData name="Kowsalya R" userId="7f7b5efeb0becefd" providerId="LiveId" clId="{D7F28EF7-BF0D-45A9-9451-97921739FBE2}" dt="2024-04-05T15:32:00.807" v="1060" actId="931"/>
          <ac:spMkLst>
            <pc:docMk/>
            <pc:sldMk cId="3665715219" sldId="268"/>
            <ac:spMk id="4" creationId="{0DB08682-2A7A-ED1C-3BFB-BDD584A0DD89}"/>
          </ac:spMkLst>
        </pc:spChg>
        <pc:spChg chg="add mod">
          <ac:chgData name="Kowsalya R" userId="7f7b5efeb0becefd" providerId="LiveId" clId="{D7F28EF7-BF0D-45A9-9451-97921739FBE2}" dt="2024-04-23T15:30:27.392" v="8606" actId="1076"/>
          <ac:spMkLst>
            <pc:docMk/>
            <pc:sldMk cId="3665715219" sldId="268"/>
            <ac:spMk id="9" creationId="{3E72C954-27D0-EA5C-D149-3CFE8D5583C9}"/>
          </ac:spMkLst>
        </pc:spChg>
        <pc:picChg chg="add mod modCrop">
          <ac:chgData name="Kowsalya R" userId="7f7b5efeb0becefd" providerId="LiveId" clId="{D7F28EF7-BF0D-45A9-9451-97921739FBE2}" dt="2024-04-23T15:27:08.359" v="8558" actId="14100"/>
          <ac:picMkLst>
            <pc:docMk/>
            <pc:sldMk cId="3665715219" sldId="268"/>
            <ac:picMk id="6" creationId="{25900FB8-09C5-9674-66AD-26C51A41F66D}"/>
          </ac:picMkLst>
        </pc:picChg>
        <pc:picChg chg="add mod">
          <ac:chgData name="Kowsalya R" userId="7f7b5efeb0becefd" providerId="LiveId" clId="{D7F28EF7-BF0D-45A9-9451-97921739FBE2}" dt="2024-04-23T15:26:59.454" v="8555" actId="14100"/>
          <ac:picMkLst>
            <pc:docMk/>
            <pc:sldMk cId="3665715219" sldId="268"/>
            <ac:picMk id="8" creationId="{8E496B74-51D7-5A5A-122C-93CFAAD3FD3B}"/>
          </ac:picMkLst>
        </pc:picChg>
      </pc:sldChg>
      <pc:sldChg chg="addSp delSp modSp new mod setBg">
        <pc:chgData name="Kowsalya R" userId="7f7b5efeb0becefd" providerId="LiveId" clId="{D7F28EF7-BF0D-45A9-9451-97921739FBE2}" dt="2024-04-23T15:38:34.559" v="8805" actId="20577"/>
        <pc:sldMkLst>
          <pc:docMk/>
          <pc:sldMk cId="1406507813" sldId="269"/>
        </pc:sldMkLst>
        <pc:spChg chg="mod">
          <ac:chgData name="Kowsalya R" userId="7f7b5efeb0becefd" providerId="LiveId" clId="{D7F28EF7-BF0D-45A9-9451-97921739FBE2}" dt="2024-04-23T01:55:10.760" v="8380" actId="1076"/>
          <ac:spMkLst>
            <pc:docMk/>
            <pc:sldMk cId="1406507813" sldId="269"/>
            <ac:spMk id="2" creationId="{66928298-7997-3A12-A45A-E6461E69DD7E}"/>
          </ac:spMkLst>
        </pc:spChg>
        <pc:spChg chg="del">
          <ac:chgData name="Kowsalya R" userId="7f7b5efeb0becefd" providerId="LiveId" clId="{D7F28EF7-BF0D-45A9-9451-97921739FBE2}" dt="2024-04-05T15:34:16.197" v="1069" actId="931"/>
          <ac:spMkLst>
            <pc:docMk/>
            <pc:sldMk cId="1406507813" sldId="269"/>
            <ac:spMk id="3" creationId="{7C139939-CEA2-0F01-8862-06D01EEE9AC7}"/>
          </ac:spMkLst>
        </pc:spChg>
        <pc:spChg chg="del">
          <ac:chgData name="Kowsalya R" userId="7f7b5efeb0becefd" providerId="LiveId" clId="{D7F28EF7-BF0D-45A9-9451-97921739FBE2}" dt="2024-04-05T15:34:21.222" v="1070" actId="21"/>
          <ac:spMkLst>
            <pc:docMk/>
            <pc:sldMk cId="1406507813" sldId="269"/>
            <ac:spMk id="4" creationId="{729CFEE6-5A00-D43D-3843-0CBABC39B15F}"/>
          </ac:spMkLst>
        </pc:spChg>
        <pc:spChg chg="add del mod">
          <ac:chgData name="Kowsalya R" userId="7f7b5efeb0becefd" providerId="LiveId" clId="{D7F28EF7-BF0D-45A9-9451-97921739FBE2}" dt="2024-04-05T15:35:03.631" v="1078" actId="478"/>
          <ac:spMkLst>
            <pc:docMk/>
            <pc:sldMk cId="1406507813" sldId="269"/>
            <ac:spMk id="8" creationId="{F0E98D6F-E46E-9369-18D2-933018053720}"/>
          </ac:spMkLst>
        </pc:spChg>
        <pc:spChg chg="add del mod">
          <ac:chgData name="Kowsalya R" userId="7f7b5efeb0becefd" providerId="LiveId" clId="{D7F28EF7-BF0D-45A9-9451-97921739FBE2}" dt="2024-04-05T16:19:24.648" v="3011"/>
          <ac:spMkLst>
            <pc:docMk/>
            <pc:sldMk cId="1406507813" sldId="269"/>
            <ac:spMk id="11" creationId="{59E4C2EB-84AA-9BEF-4FBC-4551AFA1BF5E}"/>
          </ac:spMkLst>
        </pc:spChg>
        <pc:spChg chg="add mod">
          <ac:chgData name="Kowsalya R" userId="7f7b5efeb0becefd" providerId="LiveId" clId="{D7F28EF7-BF0D-45A9-9451-97921739FBE2}" dt="2024-04-23T15:38:34.559" v="8805" actId="20577"/>
          <ac:spMkLst>
            <pc:docMk/>
            <pc:sldMk cId="1406507813" sldId="269"/>
            <ac:spMk id="12" creationId="{4B3C0D3D-2C49-4341-128C-70A48A492A5D}"/>
          </ac:spMkLst>
        </pc:spChg>
        <pc:picChg chg="add del mod">
          <ac:chgData name="Kowsalya R" userId="7f7b5efeb0becefd" providerId="LiveId" clId="{D7F28EF7-BF0D-45A9-9451-97921739FBE2}" dt="2024-04-23T15:31:26.563" v="8610" actId="1076"/>
          <ac:picMkLst>
            <pc:docMk/>
            <pc:sldMk cId="1406507813" sldId="269"/>
            <ac:picMk id="6" creationId="{1EC42548-4FD9-7D18-7057-CBCBE3BAF3A0}"/>
          </ac:picMkLst>
        </pc:picChg>
        <pc:picChg chg="add mod modCrop">
          <ac:chgData name="Kowsalya R" userId="7f7b5efeb0becefd" providerId="LiveId" clId="{D7F28EF7-BF0D-45A9-9451-97921739FBE2}" dt="2024-04-23T15:31:30.211" v="8611" actId="1076"/>
          <ac:picMkLst>
            <pc:docMk/>
            <pc:sldMk cId="1406507813" sldId="269"/>
            <ac:picMk id="10" creationId="{C8D20E35-7EE3-63B8-1324-2D0A79846AC2}"/>
          </ac:picMkLst>
        </pc:picChg>
      </pc:sldChg>
      <pc:sldChg chg="addSp delSp modSp new mod setBg">
        <pc:chgData name="Kowsalya R" userId="7f7b5efeb0becefd" providerId="LiveId" clId="{D7F28EF7-BF0D-45A9-9451-97921739FBE2}" dt="2024-04-23T15:59:57.823" v="9191" actId="20577"/>
        <pc:sldMkLst>
          <pc:docMk/>
          <pc:sldMk cId="2101455900" sldId="270"/>
        </pc:sldMkLst>
        <pc:spChg chg="mod">
          <ac:chgData name="Kowsalya R" userId="7f7b5efeb0becefd" providerId="LiveId" clId="{D7F28EF7-BF0D-45A9-9451-97921739FBE2}" dt="2024-04-23T01:55:40.413" v="8384" actId="1076"/>
          <ac:spMkLst>
            <pc:docMk/>
            <pc:sldMk cId="2101455900" sldId="270"/>
            <ac:spMk id="2" creationId="{F323A7EB-355F-4B37-EBC9-17A0564DF3BC}"/>
          </ac:spMkLst>
        </pc:spChg>
        <pc:spChg chg="del">
          <ac:chgData name="Kowsalya R" userId="7f7b5efeb0becefd" providerId="LiveId" clId="{D7F28EF7-BF0D-45A9-9451-97921739FBE2}" dt="2024-04-05T15:36:18.256" v="1090" actId="931"/>
          <ac:spMkLst>
            <pc:docMk/>
            <pc:sldMk cId="2101455900" sldId="270"/>
            <ac:spMk id="3" creationId="{1BADE9F5-9AC1-E5B5-F096-0E0FD416D49F}"/>
          </ac:spMkLst>
        </pc:spChg>
        <pc:spChg chg="mod">
          <ac:chgData name="Kowsalya R" userId="7f7b5efeb0becefd" providerId="LiveId" clId="{D7F28EF7-BF0D-45A9-9451-97921739FBE2}" dt="2024-04-23T15:59:57.823" v="9191" actId="20577"/>
          <ac:spMkLst>
            <pc:docMk/>
            <pc:sldMk cId="2101455900" sldId="270"/>
            <ac:spMk id="4" creationId="{BDA6950C-195C-30D4-44FE-F27C05745E0A}"/>
          </ac:spMkLst>
        </pc:spChg>
        <pc:spChg chg="add del mod">
          <ac:chgData name="Kowsalya R" userId="7f7b5efeb0becefd" providerId="LiveId" clId="{D7F28EF7-BF0D-45A9-9451-97921739FBE2}" dt="2024-04-23T15:56:42.235" v="9101" actId="931"/>
          <ac:spMkLst>
            <pc:docMk/>
            <pc:sldMk cId="2101455900" sldId="270"/>
            <ac:spMk id="5" creationId="{11CAB6CE-2169-5B6A-6768-D09F7CD44A3D}"/>
          </ac:spMkLst>
        </pc:spChg>
        <pc:spChg chg="add del mod">
          <ac:chgData name="Kowsalya R" userId="7f7b5efeb0becefd" providerId="LiveId" clId="{D7F28EF7-BF0D-45A9-9451-97921739FBE2}" dt="2024-04-05T16:28:45.217" v="3311" actId="931"/>
          <ac:spMkLst>
            <pc:docMk/>
            <pc:sldMk cId="2101455900" sldId="270"/>
            <ac:spMk id="8" creationId="{78618F08-14B1-58F5-F4F2-CA1503945338}"/>
          </ac:spMkLst>
        </pc:spChg>
        <pc:picChg chg="add del mod">
          <ac:chgData name="Kowsalya R" userId="7f7b5efeb0becefd" providerId="LiveId" clId="{D7F28EF7-BF0D-45A9-9451-97921739FBE2}" dt="2024-04-05T16:28:34.339" v="3310" actId="478"/>
          <ac:picMkLst>
            <pc:docMk/>
            <pc:sldMk cId="2101455900" sldId="270"/>
            <ac:picMk id="6" creationId="{69EA360E-08DF-A9B1-D975-A801470BF5D7}"/>
          </ac:picMkLst>
        </pc:picChg>
        <pc:picChg chg="add mod">
          <ac:chgData name="Kowsalya R" userId="7f7b5efeb0becefd" providerId="LiveId" clId="{D7F28EF7-BF0D-45A9-9451-97921739FBE2}" dt="2024-04-23T15:56:54.229" v="9105" actId="14100"/>
          <ac:picMkLst>
            <pc:docMk/>
            <pc:sldMk cId="2101455900" sldId="270"/>
            <ac:picMk id="7" creationId="{5BBD39D8-2211-F59C-421A-9B038BC95FCC}"/>
          </ac:picMkLst>
        </pc:picChg>
        <pc:picChg chg="add del mod">
          <ac:chgData name="Kowsalya R" userId="7f7b5efeb0becefd" providerId="LiveId" clId="{D7F28EF7-BF0D-45A9-9451-97921739FBE2}" dt="2024-04-23T15:56:06.458" v="9100" actId="478"/>
          <ac:picMkLst>
            <pc:docMk/>
            <pc:sldMk cId="2101455900" sldId="270"/>
            <ac:picMk id="10" creationId="{8DC875CC-D389-0032-E193-95C1BDF51FA5}"/>
          </ac:picMkLst>
        </pc:picChg>
      </pc:sldChg>
      <pc:sldChg chg="addSp delSp modSp new mod setBg">
        <pc:chgData name="Kowsalya R" userId="7f7b5efeb0becefd" providerId="LiveId" clId="{D7F28EF7-BF0D-45A9-9451-97921739FBE2}" dt="2024-04-23T15:55:58.664" v="9099" actId="1076"/>
        <pc:sldMkLst>
          <pc:docMk/>
          <pc:sldMk cId="675192512" sldId="271"/>
        </pc:sldMkLst>
        <pc:spChg chg="mod">
          <ac:chgData name="Kowsalya R" userId="7f7b5efeb0becefd" providerId="LiveId" clId="{D7F28EF7-BF0D-45A9-9451-97921739FBE2}" dt="2024-04-23T01:55:56.640" v="8387" actId="1076"/>
          <ac:spMkLst>
            <pc:docMk/>
            <pc:sldMk cId="675192512" sldId="271"/>
            <ac:spMk id="2" creationId="{4C8E12CF-8E05-9A3D-0CBB-A18AD50DBC2B}"/>
          </ac:spMkLst>
        </pc:spChg>
        <pc:spChg chg="del mod">
          <ac:chgData name="Kowsalya R" userId="7f7b5efeb0becefd" providerId="LiveId" clId="{D7F28EF7-BF0D-45A9-9451-97921739FBE2}" dt="2024-04-05T16:54:52.292" v="3549" actId="931"/>
          <ac:spMkLst>
            <pc:docMk/>
            <pc:sldMk cId="675192512" sldId="271"/>
            <ac:spMk id="3" creationId="{044B5901-17A1-307C-B57C-628C1D0654F6}"/>
          </ac:spMkLst>
        </pc:spChg>
        <pc:spChg chg="add mod">
          <ac:chgData name="Kowsalya R" userId="7f7b5efeb0becefd" providerId="LiveId" clId="{D7F28EF7-BF0D-45A9-9451-97921739FBE2}" dt="2024-04-23T15:55:58.664" v="9099" actId="1076"/>
          <ac:spMkLst>
            <pc:docMk/>
            <pc:sldMk cId="675192512" sldId="271"/>
            <ac:spMk id="3" creationId="{E158AFF0-2D37-8CDA-BC55-A1AC52D80F99}"/>
          </ac:spMkLst>
        </pc:spChg>
        <pc:spChg chg="del">
          <ac:chgData name="Kowsalya R" userId="7f7b5efeb0becefd" providerId="LiveId" clId="{D7F28EF7-BF0D-45A9-9451-97921739FBE2}" dt="2024-04-05T16:54:34.666" v="3546" actId="21"/>
          <ac:spMkLst>
            <pc:docMk/>
            <pc:sldMk cId="675192512" sldId="271"/>
            <ac:spMk id="4" creationId="{888777E8-631B-687E-C30F-A749CAC18339}"/>
          </ac:spMkLst>
        </pc:spChg>
        <pc:spChg chg="add del mod">
          <ac:chgData name="Kowsalya R" userId="7f7b5efeb0becefd" providerId="LiveId" clId="{D7F28EF7-BF0D-45A9-9451-97921739FBE2}" dt="2024-04-22T01:39:39.306" v="7103" actId="931"/>
          <ac:spMkLst>
            <pc:docMk/>
            <pc:sldMk cId="675192512" sldId="271"/>
            <ac:spMk id="5" creationId="{3A8C69F7-F2F1-D43A-1118-BE2F660C6507}"/>
          </ac:spMkLst>
        </pc:spChg>
        <pc:picChg chg="add del mod">
          <ac:chgData name="Kowsalya R" userId="7f7b5efeb0becefd" providerId="LiveId" clId="{D7F28EF7-BF0D-45A9-9451-97921739FBE2}" dt="2024-04-22T01:39:30.472" v="7102" actId="478"/>
          <ac:picMkLst>
            <pc:docMk/>
            <pc:sldMk cId="675192512" sldId="271"/>
            <ac:picMk id="6" creationId="{74DCA0B6-1B96-374D-B7A5-9ED32846D627}"/>
          </ac:picMkLst>
        </pc:picChg>
        <pc:picChg chg="add mod modCrop">
          <ac:chgData name="Kowsalya R" userId="7f7b5efeb0becefd" providerId="LiveId" clId="{D7F28EF7-BF0D-45A9-9451-97921739FBE2}" dt="2024-04-23T15:49:43.940" v="8836" actId="1076"/>
          <ac:picMkLst>
            <pc:docMk/>
            <pc:sldMk cId="675192512" sldId="271"/>
            <ac:picMk id="8" creationId="{74C7261B-061E-810E-FEA9-069D65C31AF3}"/>
          </ac:picMkLst>
        </pc:picChg>
      </pc:sldChg>
      <pc:sldChg chg="addSp delSp modSp new mod ord setBg">
        <pc:chgData name="Kowsalya R" userId="7f7b5efeb0becefd" providerId="LiveId" clId="{D7F28EF7-BF0D-45A9-9451-97921739FBE2}" dt="2024-04-23T16:51:35.275" v="10413" actId="5793"/>
        <pc:sldMkLst>
          <pc:docMk/>
          <pc:sldMk cId="3425407588" sldId="272"/>
        </pc:sldMkLst>
        <pc:spChg chg="mod">
          <ac:chgData name="Kowsalya R" userId="7f7b5efeb0becefd" providerId="LiveId" clId="{D7F28EF7-BF0D-45A9-9451-97921739FBE2}" dt="2024-04-23T01:56:19.092" v="8393" actId="1076"/>
          <ac:spMkLst>
            <pc:docMk/>
            <pc:sldMk cId="3425407588" sldId="272"/>
            <ac:spMk id="2" creationId="{16E224C4-613B-FA96-ECB7-F79B41DCDC82}"/>
          </ac:spMkLst>
        </pc:spChg>
        <pc:spChg chg="del mod">
          <ac:chgData name="Kowsalya R" userId="7f7b5efeb0becefd" providerId="LiveId" clId="{D7F28EF7-BF0D-45A9-9451-97921739FBE2}" dt="2024-04-05T16:59:28.601" v="3556"/>
          <ac:spMkLst>
            <pc:docMk/>
            <pc:sldMk cId="3425407588" sldId="272"/>
            <ac:spMk id="3" creationId="{0B085FA1-67E3-94FD-3279-06C47E8771E5}"/>
          </ac:spMkLst>
        </pc:spChg>
        <pc:spChg chg="del">
          <ac:chgData name="Kowsalya R" userId="7f7b5efeb0becefd" providerId="LiveId" clId="{D7F28EF7-BF0D-45A9-9451-97921739FBE2}" dt="2024-04-05T16:59:20.067" v="3553" actId="21"/>
          <ac:spMkLst>
            <pc:docMk/>
            <pc:sldMk cId="3425407588" sldId="272"/>
            <ac:spMk id="4" creationId="{D8979AB3-3CB0-707D-2A5E-91A6FF4141B7}"/>
          </ac:spMkLst>
        </pc:spChg>
        <pc:spChg chg="add mod">
          <ac:chgData name="Kowsalya R" userId="7f7b5efeb0becefd" providerId="LiveId" clId="{D7F28EF7-BF0D-45A9-9451-97921739FBE2}" dt="2024-04-23T16:51:35.275" v="10413" actId="5793"/>
          <ac:spMkLst>
            <pc:docMk/>
            <pc:sldMk cId="3425407588" sldId="272"/>
            <ac:spMk id="5" creationId="{D8979AB3-3CB0-707D-2A5E-91A6FF4141B7}"/>
          </ac:spMkLst>
        </pc:spChg>
      </pc:sldChg>
      <pc:sldChg chg="addSp delSp modSp new mod ord setBg">
        <pc:chgData name="Kowsalya R" userId="7f7b5efeb0becefd" providerId="LiveId" clId="{D7F28EF7-BF0D-45A9-9451-97921739FBE2}" dt="2024-04-23T19:39:15.845" v="10537" actId="1076"/>
        <pc:sldMkLst>
          <pc:docMk/>
          <pc:sldMk cId="1349598214" sldId="273"/>
        </pc:sldMkLst>
        <pc:spChg chg="mod">
          <ac:chgData name="Kowsalya R" userId="7f7b5efeb0becefd" providerId="LiveId" clId="{D7F28EF7-BF0D-45A9-9451-97921739FBE2}" dt="2024-04-23T01:56:07.753" v="8390" actId="1076"/>
          <ac:spMkLst>
            <pc:docMk/>
            <pc:sldMk cId="1349598214" sldId="273"/>
            <ac:spMk id="2" creationId="{46D550F6-EE15-B2F4-99D9-6E57D15BBAD9}"/>
          </ac:spMkLst>
        </pc:spChg>
        <pc:spChg chg="del mod">
          <ac:chgData name="Kowsalya R" userId="7f7b5efeb0becefd" providerId="LiveId" clId="{D7F28EF7-BF0D-45A9-9451-97921739FBE2}" dt="2024-04-05T17:20:27.541" v="3594" actId="931"/>
          <ac:spMkLst>
            <pc:docMk/>
            <pc:sldMk cId="1349598214" sldId="273"/>
            <ac:spMk id="3" creationId="{9813033F-216E-CDD9-8DDC-7AA490D57B42}"/>
          </ac:spMkLst>
        </pc:spChg>
        <pc:spChg chg="add del mod">
          <ac:chgData name="Kowsalya R" userId="7f7b5efeb0becefd" providerId="LiveId" clId="{D7F28EF7-BF0D-45A9-9451-97921739FBE2}" dt="2024-04-23T16:19:08.967" v="9205" actId="21"/>
          <ac:spMkLst>
            <pc:docMk/>
            <pc:sldMk cId="1349598214" sldId="273"/>
            <ac:spMk id="4" creationId="{3C3450B3-B85B-CB92-BB30-BAADAB6CD6E4}"/>
          </ac:spMkLst>
        </pc:spChg>
        <pc:spChg chg="del mod">
          <ac:chgData name="Kowsalya R" userId="7f7b5efeb0becefd" providerId="LiveId" clId="{D7F28EF7-BF0D-45A9-9451-97921739FBE2}" dt="2024-04-05T17:19:54.964" v="3590" actId="21"/>
          <ac:spMkLst>
            <pc:docMk/>
            <pc:sldMk cId="1349598214" sldId="273"/>
            <ac:spMk id="4" creationId="{4F4A24E5-B4F7-E12E-644E-5531FA94650B}"/>
          </ac:spMkLst>
        </pc:spChg>
        <pc:spChg chg="add mod">
          <ac:chgData name="Kowsalya R" userId="7f7b5efeb0becefd" providerId="LiveId" clId="{D7F28EF7-BF0D-45A9-9451-97921739FBE2}" dt="2024-04-23T19:18:03.081" v="10419" actId="1076"/>
          <ac:spMkLst>
            <pc:docMk/>
            <pc:sldMk cId="1349598214" sldId="273"/>
            <ac:spMk id="9" creationId="{FAD439BD-5A20-0AA7-9C26-BFF865F62AF6}"/>
          </ac:spMkLst>
        </pc:spChg>
        <pc:spChg chg="add mod">
          <ac:chgData name="Kowsalya R" userId="7f7b5efeb0becefd" providerId="LiveId" clId="{D7F28EF7-BF0D-45A9-9451-97921739FBE2}" dt="2024-04-23T19:39:15.845" v="10537" actId="1076"/>
          <ac:spMkLst>
            <pc:docMk/>
            <pc:sldMk cId="1349598214" sldId="273"/>
            <ac:spMk id="10" creationId="{AF0D97D7-DC94-9751-70F9-D49ED03228A1}"/>
          </ac:spMkLst>
        </pc:spChg>
        <pc:picChg chg="add del mod">
          <ac:chgData name="Kowsalya R" userId="7f7b5efeb0becefd" providerId="LiveId" clId="{D7F28EF7-BF0D-45A9-9451-97921739FBE2}" dt="2024-04-23T16:18:55.909" v="9202" actId="478"/>
          <ac:picMkLst>
            <pc:docMk/>
            <pc:sldMk cId="1349598214" sldId="273"/>
            <ac:picMk id="6" creationId="{B3BFA4AA-ACF4-7072-841C-AF04E06E8C01}"/>
          </ac:picMkLst>
        </pc:picChg>
        <pc:picChg chg="add mod">
          <ac:chgData name="Kowsalya R" userId="7f7b5efeb0becefd" providerId="LiveId" clId="{D7F28EF7-BF0D-45A9-9451-97921739FBE2}" dt="2024-04-23T19:39:10.547" v="10536" actId="14100"/>
          <ac:picMkLst>
            <pc:docMk/>
            <pc:sldMk cId="1349598214" sldId="273"/>
            <ac:picMk id="7" creationId="{72D59714-747F-0515-3027-4B28846C0E63}"/>
          </ac:picMkLst>
        </pc:picChg>
        <pc:picChg chg="add del mod">
          <ac:chgData name="Kowsalya R" userId="7f7b5efeb0becefd" providerId="LiveId" clId="{D7F28EF7-BF0D-45A9-9451-97921739FBE2}" dt="2024-04-23T16:19:04.460" v="9204" actId="21"/>
          <ac:picMkLst>
            <pc:docMk/>
            <pc:sldMk cId="1349598214" sldId="273"/>
            <ac:picMk id="8" creationId="{BA1D6282-C228-D098-6A0F-01D7D4FF2DB8}"/>
          </ac:picMkLst>
        </pc:picChg>
      </pc:sldChg>
      <pc:sldChg chg="addSp delSp modSp mod">
        <pc:chgData name="Kowsalya R" userId="7f7b5efeb0becefd" providerId="LiveId" clId="{D7F28EF7-BF0D-45A9-9451-97921739FBE2}" dt="2024-04-22T23:25:19.852" v="7718" actId="14100"/>
        <pc:sldMkLst>
          <pc:docMk/>
          <pc:sldMk cId="1937086533" sldId="274"/>
        </pc:sldMkLst>
        <pc:spChg chg="mod">
          <ac:chgData name="Kowsalya R" userId="7f7b5efeb0becefd" providerId="LiveId" clId="{D7F28EF7-BF0D-45A9-9451-97921739FBE2}" dt="2024-04-22T23:09:06.952" v="7482" actId="1076"/>
          <ac:spMkLst>
            <pc:docMk/>
            <pc:sldMk cId="1937086533" sldId="274"/>
            <ac:spMk id="2" creationId="{07BA6FB4-6C3B-E141-8217-BCA5F8FAF172}"/>
          </ac:spMkLst>
        </pc:spChg>
        <pc:spChg chg="add del mod">
          <ac:chgData name="Kowsalya R" userId="7f7b5efeb0becefd" providerId="LiveId" clId="{D7F28EF7-BF0D-45A9-9451-97921739FBE2}" dt="2024-04-22T23:24:33.267" v="7689" actId="14100"/>
          <ac:spMkLst>
            <pc:docMk/>
            <pc:sldMk cId="1937086533" sldId="274"/>
            <ac:spMk id="5" creationId="{6B33C154-6E78-F606-42EA-BC4BBC42682C}"/>
          </ac:spMkLst>
        </pc:spChg>
        <pc:spChg chg="mod">
          <ac:chgData name="Kowsalya R" userId="7f7b5efeb0becefd" providerId="LiveId" clId="{D7F28EF7-BF0D-45A9-9451-97921739FBE2}" dt="2024-04-22T23:25:19.852" v="7718" actId="14100"/>
          <ac:spMkLst>
            <pc:docMk/>
            <pc:sldMk cId="1937086533" sldId="274"/>
            <ac:spMk id="13" creationId="{0D4A2456-4F79-DC7B-165E-F8D096CED682}"/>
          </ac:spMkLst>
        </pc:spChg>
        <pc:picChg chg="add mod">
          <ac:chgData name="Kowsalya R" userId="7f7b5efeb0becefd" providerId="LiveId" clId="{D7F28EF7-BF0D-45A9-9451-97921739FBE2}" dt="2024-04-22T23:23:59.401" v="7682" actId="1076"/>
          <ac:picMkLst>
            <pc:docMk/>
            <pc:sldMk cId="1937086533" sldId="274"/>
            <ac:picMk id="4" creationId="{10031347-7872-4564-EC5A-876442EB0D31}"/>
          </ac:picMkLst>
        </pc:picChg>
        <pc:picChg chg="add mod modCrop">
          <ac:chgData name="Kowsalya R" userId="7f7b5efeb0becefd" providerId="LiveId" clId="{D7F28EF7-BF0D-45A9-9451-97921739FBE2}" dt="2024-04-22T23:24:17.591" v="7686" actId="1076"/>
          <ac:picMkLst>
            <pc:docMk/>
            <pc:sldMk cId="1937086533" sldId="274"/>
            <ac:picMk id="6" creationId="{BE12A4A9-677A-9B9D-017E-49C4BC1054D2}"/>
          </ac:picMkLst>
        </pc:picChg>
        <pc:picChg chg="add mod">
          <ac:chgData name="Kowsalya R" userId="7f7b5efeb0becefd" providerId="LiveId" clId="{D7F28EF7-BF0D-45A9-9451-97921739FBE2}" dt="2024-04-22T23:23:41.471" v="7679" actId="1076"/>
          <ac:picMkLst>
            <pc:docMk/>
            <pc:sldMk cId="1937086533" sldId="274"/>
            <ac:picMk id="8" creationId="{8CF007BA-2CB3-C597-FF3E-3EAACF252B2D}"/>
          </ac:picMkLst>
        </pc:picChg>
        <pc:picChg chg="mod">
          <ac:chgData name="Kowsalya R" userId="7f7b5efeb0becefd" providerId="LiveId" clId="{D7F28EF7-BF0D-45A9-9451-97921739FBE2}" dt="2024-04-22T23:09:25.293" v="7483" actId="1076"/>
          <ac:picMkLst>
            <pc:docMk/>
            <pc:sldMk cId="1937086533" sldId="274"/>
            <ac:picMk id="9" creationId="{24A94E71-E30C-0D69-A713-CC7F56008CF4}"/>
          </ac:picMkLst>
        </pc:picChg>
        <pc:picChg chg="mod">
          <ac:chgData name="Kowsalya R" userId="7f7b5efeb0becefd" providerId="LiveId" clId="{D7F28EF7-BF0D-45A9-9451-97921739FBE2}" dt="2024-04-22T23:21:17.704" v="7646" actId="1076"/>
          <ac:picMkLst>
            <pc:docMk/>
            <pc:sldMk cId="1937086533" sldId="274"/>
            <ac:picMk id="11" creationId="{554020A0-F04A-FCB6-C0BD-C47DC4D329DD}"/>
          </ac:picMkLst>
        </pc:picChg>
      </pc:sldChg>
      <pc:sldChg chg="delSp modSp new del mod ord setBg">
        <pc:chgData name="Kowsalya R" userId="7f7b5efeb0becefd" providerId="LiveId" clId="{D7F28EF7-BF0D-45A9-9451-97921739FBE2}" dt="2024-04-05T17:26:14.884" v="3841" actId="2696"/>
        <pc:sldMkLst>
          <pc:docMk/>
          <pc:sldMk cId="3738325049" sldId="274"/>
        </pc:sldMkLst>
        <pc:spChg chg="mod">
          <ac:chgData name="Kowsalya R" userId="7f7b5efeb0becefd" providerId="LiveId" clId="{D7F28EF7-BF0D-45A9-9451-97921739FBE2}" dt="2024-04-05T17:24:13.458" v="3716" actId="1076"/>
          <ac:spMkLst>
            <pc:docMk/>
            <pc:sldMk cId="3738325049" sldId="274"/>
            <ac:spMk id="2" creationId="{EB2BD33F-BC70-266C-5666-42D19E5DE667}"/>
          </ac:spMkLst>
        </pc:spChg>
        <pc:spChg chg="mod">
          <ac:chgData name="Kowsalya R" userId="7f7b5efeb0becefd" providerId="LiveId" clId="{D7F28EF7-BF0D-45A9-9451-97921739FBE2}" dt="2024-04-05T17:26:08.020" v="3840" actId="5793"/>
          <ac:spMkLst>
            <pc:docMk/>
            <pc:sldMk cId="3738325049" sldId="274"/>
            <ac:spMk id="3" creationId="{3C94B91C-373C-CA80-EE5A-9A997172C2BA}"/>
          </ac:spMkLst>
        </pc:spChg>
        <pc:spChg chg="del">
          <ac:chgData name="Kowsalya R" userId="7f7b5efeb0becefd" providerId="LiveId" clId="{D7F28EF7-BF0D-45A9-9451-97921739FBE2}" dt="2024-04-05T17:24:18.498" v="3717" actId="21"/>
          <ac:spMkLst>
            <pc:docMk/>
            <pc:sldMk cId="3738325049" sldId="274"/>
            <ac:spMk id="4" creationId="{D819B1AD-3E5C-DBB7-F289-554257CCCA2C}"/>
          </ac:spMkLst>
        </pc:spChg>
      </pc:sldChg>
      <pc:sldChg chg="delSp modSp new mod setBg">
        <pc:chgData name="Kowsalya R" userId="7f7b5efeb0becefd" providerId="LiveId" clId="{D7F28EF7-BF0D-45A9-9451-97921739FBE2}" dt="2024-04-23T00:19:59.434" v="7858" actId="2710"/>
        <pc:sldMkLst>
          <pc:docMk/>
          <pc:sldMk cId="237829781" sldId="275"/>
        </pc:sldMkLst>
        <pc:spChg chg="mod">
          <ac:chgData name="Kowsalya R" userId="7f7b5efeb0becefd" providerId="LiveId" clId="{D7F28EF7-BF0D-45A9-9451-97921739FBE2}" dt="2024-04-22T23:28:21.582" v="7727" actId="1076"/>
          <ac:spMkLst>
            <pc:docMk/>
            <pc:sldMk cId="237829781" sldId="275"/>
            <ac:spMk id="2" creationId="{96C95658-E60C-2DC4-6C81-66658B7A3842}"/>
          </ac:spMkLst>
        </pc:spChg>
        <pc:spChg chg="del">
          <ac:chgData name="Kowsalya R" userId="7f7b5efeb0becefd" providerId="LiveId" clId="{D7F28EF7-BF0D-45A9-9451-97921739FBE2}" dt="2024-04-12T09:33:26.388" v="4033" actId="21"/>
          <ac:spMkLst>
            <pc:docMk/>
            <pc:sldMk cId="237829781" sldId="275"/>
            <ac:spMk id="3" creationId="{EA172FFD-9103-EBE4-08CC-D03FFFCBD1A0}"/>
          </ac:spMkLst>
        </pc:spChg>
        <pc:spChg chg="mod">
          <ac:chgData name="Kowsalya R" userId="7f7b5efeb0becefd" providerId="LiveId" clId="{D7F28EF7-BF0D-45A9-9451-97921739FBE2}" dt="2024-04-23T00:19:59.434" v="7858" actId="2710"/>
          <ac:spMkLst>
            <pc:docMk/>
            <pc:sldMk cId="237829781" sldId="275"/>
            <ac:spMk id="4" creationId="{8D555A5A-0B25-1D4E-0D67-0B1B4577AD9D}"/>
          </ac:spMkLst>
        </pc:spChg>
      </pc:sldChg>
      <pc:sldChg chg="new del">
        <pc:chgData name="Kowsalya R" userId="7f7b5efeb0becefd" providerId="LiveId" clId="{D7F28EF7-BF0D-45A9-9451-97921739FBE2}" dt="2024-04-05T15:25:30.314" v="1027" actId="680"/>
        <pc:sldMkLst>
          <pc:docMk/>
          <pc:sldMk cId="1631397316" sldId="275"/>
        </pc:sldMkLst>
      </pc:sldChg>
      <pc:sldChg chg="addSp delSp modSp add mod ord">
        <pc:chgData name="Kowsalya R" userId="7f7b5efeb0becefd" providerId="LiveId" clId="{D7F28EF7-BF0D-45A9-9451-97921739FBE2}" dt="2024-04-23T15:33:44.119" v="8651" actId="20577"/>
        <pc:sldMkLst>
          <pc:docMk/>
          <pc:sldMk cId="286059848" sldId="276"/>
        </pc:sldMkLst>
        <pc:spChg chg="mod">
          <ac:chgData name="Kowsalya R" userId="7f7b5efeb0becefd" providerId="LiveId" clId="{D7F28EF7-BF0D-45A9-9451-97921739FBE2}" dt="2024-04-23T00:15:47.152" v="7799" actId="1076"/>
          <ac:spMkLst>
            <pc:docMk/>
            <pc:sldMk cId="286059848" sldId="276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15:33:44.119" v="8651" actId="20577"/>
          <ac:spMkLst>
            <pc:docMk/>
            <pc:sldMk cId="286059848" sldId="276"/>
            <ac:spMk id="4" creationId="{8D555A5A-0B25-1D4E-0D67-0B1B4577AD9D}"/>
          </ac:spMkLst>
        </pc:spChg>
        <pc:picChg chg="add del mod">
          <ac:chgData name="Kowsalya R" userId="7f7b5efeb0becefd" providerId="LiveId" clId="{D7F28EF7-BF0D-45A9-9451-97921739FBE2}" dt="2024-04-12T14:55:11.600" v="6664" actId="478"/>
          <ac:picMkLst>
            <pc:docMk/>
            <pc:sldMk cId="286059848" sldId="276"/>
            <ac:picMk id="8" creationId="{BA3D7F19-63EB-35A8-EA52-E27390CEEE14}"/>
          </ac:picMkLst>
        </pc:picChg>
      </pc:sldChg>
      <pc:sldChg chg="modSp add mod ord">
        <pc:chgData name="Kowsalya R" userId="7f7b5efeb0becefd" providerId="LiveId" clId="{D7F28EF7-BF0D-45A9-9451-97921739FBE2}" dt="2024-04-23T01:07:14.390" v="7998" actId="1076"/>
        <pc:sldMkLst>
          <pc:docMk/>
          <pc:sldMk cId="1543167993" sldId="277"/>
        </pc:sldMkLst>
        <pc:spChg chg="mod">
          <ac:chgData name="Kowsalya R" userId="7f7b5efeb0becefd" providerId="LiveId" clId="{D7F28EF7-BF0D-45A9-9451-97921739FBE2}" dt="2024-04-23T01:05:15.559" v="7964" actId="1076"/>
          <ac:spMkLst>
            <pc:docMk/>
            <pc:sldMk cId="1543167993" sldId="277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01:07:14.390" v="7998" actId="1076"/>
          <ac:spMkLst>
            <pc:docMk/>
            <pc:sldMk cId="1543167993" sldId="277"/>
            <ac:spMk id="4" creationId="{8D555A5A-0B25-1D4E-0D67-0B1B4577AD9D}"/>
          </ac:spMkLst>
        </pc:spChg>
      </pc:sldChg>
      <pc:sldChg chg="modSp add mod ord">
        <pc:chgData name="Kowsalya R" userId="7f7b5efeb0becefd" providerId="LiveId" clId="{D7F28EF7-BF0D-45A9-9451-97921739FBE2}" dt="2024-04-23T01:40:01.395" v="8230" actId="14100"/>
        <pc:sldMkLst>
          <pc:docMk/>
          <pc:sldMk cId="1278697360" sldId="278"/>
        </pc:sldMkLst>
        <pc:spChg chg="mod">
          <ac:chgData name="Kowsalya R" userId="7f7b5efeb0becefd" providerId="LiveId" clId="{D7F28EF7-BF0D-45A9-9451-97921739FBE2}" dt="2024-04-23T01:40:01.395" v="8230" actId="14100"/>
          <ac:spMkLst>
            <pc:docMk/>
            <pc:sldMk cId="1278697360" sldId="278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01:39:27.103" v="8229" actId="1076"/>
          <ac:spMkLst>
            <pc:docMk/>
            <pc:sldMk cId="1278697360" sldId="278"/>
            <ac:spMk id="4" creationId="{8D555A5A-0B25-1D4E-0D67-0B1B4577AD9D}"/>
          </ac:spMkLst>
        </pc:spChg>
      </pc:sldChg>
      <pc:sldChg chg="modSp add mod ord">
        <pc:chgData name="Kowsalya R" userId="7f7b5efeb0becefd" providerId="LiveId" clId="{D7F28EF7-BF0D-45A9-9451-97921739FBE2}" dt="2024-04-23T01:48:53.592" v="8333" actId="1076"/>
        <pc:sldMkLst>
          <pc:docMk/>
          <pc:sldMk cId="3743220501" sldId="279"/>
        </pc:sldMkLst>
        <pc:spChg chg="mod">
          <ac:chgData name="Kowsalya R" userId="7f7b5efeb0becefd" providerId="LiveId" clId="{D7F28EF7-BF0D-45A9-9451-97921739FBE2}" dt="2024-04-23T01:48:53.592" v="8333" actId="1076"/>
          <ac:spMkLst>
            <pc:docMk/>
            <pc:sldMk cId="3743220501" sldId="279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01:44:56.317" v="8311" actId="2710"/>
          <ac:spMkLst>
            <pc:docMk/>
            <pc:sldMk cId="3743220501" sldId="279"/>
            <ac:spMk id="4" creationId="{8D555A5A-0B25-1D4E-0D67-0B1B4577AD9D}"/>
          </ac:spMkLst>
        </pc:spChg>
      </pc:sldChg>
      <pc:sldChg chg="modSp add mod ord">
        <pc:chgData name="Kowsalya R" userId="7f7b5efeb0becefd" providerId="LiveId" clId="{D7F28EF7-BF0D-45A9-9451-97921739FBE2}" dt="2024-04-23T01:50:27.356" v="8350" actId="2710"/>
        <pc:sldMkLst>
          <pc:docMk/>
          <pc:sldMk cId="1257831891" sldId="280"/>
        </pc:sldMkLst>
        <pc:spChg chg="mod">
          <ac:chgData name="Kowsalya R" userId="7f7b5efeb0becefd" providerId="LiveId" clId="{D7F28EF7-BF0D-45A9-9451-97921739FBE2}" dt="2024-04-23T01:48:40.536" v="8332" actId="1076"/>
          <ac:spMkLst>
            <pc:docMk/>
            <pc:sldMk cId="1257831891" sldId="280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01:50:27.356" v="8350" actId="2710"/>
          <ac:spMkLst>
            <pc:docMk/>
            <pc:sldMk cId="1257831891" sldId="280"/>
            <ac:spMk id="4" creationId="{8D555A5A-0B25-1D4E-0D67-0B1B4577AD9D}"/>
          </ac:spMkLst>
        </pc:spChg>
      </pc:sldChg>
      <pc:sldChg chg="modSp add del mod ord">
        <pc:chgData name="Kowsalya R" userId="7f7b5efeb0becefd" providerId="LiveId" clId="{D7F28EF7-BF0D-45A9-9451-97921739FBE2}" dt="2024-04-23T15:31:00.757" v="8609" actId="20577"/>
        <pc:sldMkLst>
          <pc:docMk/>
          <pc:sldMk cId="4268713192" sldId="281"/>
        </pc:sldMkLst>
        <pc:spChg chg="mod">
          <ac:chgData name="Kowsalya R" userId="7f7b5efeb0becefd" providerId="LiveId" clId="{D7F28EF7-BF0D-45A9-9451-97921739FBE2}" dt="2024-04-23T01:54:08.779" v="8370" actId="14100"/>
          <ac:spMkLst>
            <pc:docMk/>
            <pc:sldMk cId="4268713192" sldId="281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15:31:00.757" v="8609" actId="20577"/>
          <ac:spMkLst>
            <pc:docMk/>
            <pc:sldMk cId="4268713192" sldId="281"/>
            <ac:spMk id="4" creationId="{8D555A5A-0B25-1D4E-0D67-0B1B4577AD9D}"/>
          </ac:spMkLst>
        </pc:spChg>
      </pc:sldChg>
      <pc:sldChg chg="addSp delSp modSp add mod ord">
        <pc:chgData name="Kowsalya R" userId="7f7b5efeb0becefd" providerId="LiveId" clId="{D7F28EF7-BF0D-45A9-9451-97921739FBE2}" dt="2024-04-23T15:30:55.759" v="8608" actId="20577"/>
        <pc:sldMkLst>
          <pc:docMk/>
          <pc:sldMk cId="3500496640" sldId="282"/>
        </pc:sldMkLst>
        <pc:spChg chg="mod">
          <ac:chgData name="Kowsalya R" userId="7f7b5efeb0becefd" providerId="LiveId" clId="{D7F28EF7-BF0D-45A9-9451-97921739FBE2}" dt="2024-04-23T01:54:23.819" v="8372" actId="14100"/>
          <ac:spMkLst>
            <pc:docMk/>
            <pc:sldMk cId="3500496640" sldId="282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15:30:55.759" v="8608" actId="20577"/>
          <ac:spMkLst>
            <pc:docMk/>
            <pc:sldMk cId="3500496640" sldId="282"/>
            <ac:spMk id="4" creationId="{8D555A5A-0B25-1D4E-0D67-0B1B4577AD9D}"/>
          </ac:spMkLst>
        </pc:spChg>
        <pc:graphicFrameChg chg="add del modGraphic">
          <ac:chgData name="Kowsalya R" userId="7f7b5efeb0becefd" providerId="LiveId" clId="{D7F28EF7-BF0D-45A9-9451-97921739FBE2}" dt="2024-04-23T15:29:38.967" v="8590" actId="27309"/>
          <ac:graphicFrameMkLst>
            <pc:docMk/>
            <pc:sldMk cId="3500496640" sldId="282"/>
            <ac:graphicFrameMk id="5" creationId="{172984BD-6132-3A4F-27E9-1059E988A11A}"/>
          </ac:graphicFrameMkLst>
        </pc:graphicFrameChg>
      </pc:sldChg>
      <pc:sldChg chg="modSp add mod ord">
        <pc:chgData name="Kowsalya R" userId="7f7b5efeb0becefd" providerId="LiveId" clId="{D7F28EF7-BF0D-45A9-9451-97921739FBE2}" dt="2024-04-23T15:33:59.638" v="8652"/>
        <pc:sldMkLst>
          <pc:docMk/>
          <pc:sldMk cId="1143469937" sldId="283"/>
        </pc:sldMkLst>
        <pc:spChg chg="mod">
          <ac:chgData name="Kowsalya R" userId="7f7b5efeb0becefd" providerId="LiveId" clId="{D7F28EF7-BF0D-45A9-9451-97921739FBE2}" dt="2024-04-23T01:54:55.903" v="8378" actId="14100"/>
          <ac:spMkLst>
            <pc:docMk/>
            <pc:sldMk cId="1143469937" sldId="283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15:33:59.638" v="8652"/>
          <ac:spMkLst>
            <pc:docMk/>
            <pc:sldMk cId="1143469937" sldId="283"/>
            <ac:spMk id="4" creationId="{8D555A5A-0B25-1D4E-0D67-0B1B4577AD9D}"/>
          </ac:spMkLst>
        </pc:spChg>
      </pc:sldChg>
      <pc:sldChg chg="modSp add mod ord">
        <pc:chgData name="Kowsalya R" userId="7f7b5efeb0becefd" providerId="LiveId" clId="{D7F28EF7-BF0D-45A9-9451-97921739FBE2}" dt="2024-04-23T15:35:49.856" v="8682" actId="20577"/>
        <pc:sldMkLst>
          <pc:docMk/>
          <pc:sldMk cId="2930905491" sldId="284"/>
        </pc:sldMkLst>
        <pc:spChg chg="mod">
          <ac:chgData name="Kowsalya R" userId="7f7b5efeb0becefd" providerId="LiveId" clId="{D7F28EF7-BF0D-45A9-9451-97921739FBE2}" dt="2024-04-22T19:13:06.461" v="7404" actId="1076"/>
          <ac:spMkLst>
            <pc:docMk/>
            <pc:sldMk cId="2930905491" sldId="284"/>
            <ac:spMk id="2" creationId="{96C95658-E60C-2DC4-6C81-66658B7A3842}"/>
          </ac:spMkLst>
        </pc:spChg>
        <pc:spChg chg="mod">
          <ac:chgData name="Kowsalya R" userId="7f7b5efeb0becefd" providerId="LiveId" clId="{D7F28EF7-BF0D-45A9-9451-97921739FBE2}" dt="2024-04-23T15:35:49.856" v="8682" actId="20577"/>
          <ac:spMkLst>
            <pc:docMk/>
            <pc:sldMk cId="2930905491" sldId="284"/>
            <ac:spMk id="4" creationId="{8D555A5A-0B25-1D4E-0D67-0B1B4577AD9D}"/>
          </ac:spMkLst>
        </pc:spChg>
      </pc:sldChg>
      <pc:sldChg chg="addSp delSp modSp add mod">
        <pc:chgData name="Kowsalya R" userId="7f7b5efeb0becefd" providerId="LiveId" clId="{D7F28EF7-BF0D-45A9-9451-97921739FBE2}" dt="2024-04-23T19:48:44.661" v="10718" actId="255"/>
        <pc:sldMkLst>
          <pc:docMk/>
          <pc:sldMk cId="520788317" sldId="285"/>
        </pc:sldMkLst>
        <pc:spChg chg="del mod">
          <ac:chgData name="Kowsalya R" userId="7f7b5efeb0becefd" providerId="LiveId" clId="{D7F28EF7-BF0D-45A9-9451-97921739FBE2}" dt="2024-04-23T19:19:10.829" v="10427" actId="21"/>
          <ac:spMkLst>
            <pc:docMk/>
            <pc:sldMk cId="520788317" sldId="285"/>
            <ac:spMk id="9" creationId="{FAD439BD-5A20-0AA7-9C26-BFF865F62AF6}"/>
          </ac:spMkLst>
        </pc:spChg>
        <pc:spChg chg="add del mod">
          <ac:chgData name="Kowsalya R" userId="7f7b5efeb0becefd" providerId="LiveId" clId="{D7F28EF7-BF0D-45A9-9451-97921739FBE2}" dt="2024-04-23T19:41:18.367" v="10558" actId="478"/>
          <ac:spMkLst>
            <pc:docMk/>
            <pc:sldMk cId="520788317" sldId="285"/>
            <ac:spMk id="14" creationId="{D3AE65E2-2F5B-4511-6B84-BA3994199800}"/>
          </ac:spMkLst>
        </pc:spChg>
        <pc:spChg chg="add del mod">
          <ac:chgData name="Kowsalya R" userId="7f7b5efeb0becefd" providerId="LiveId" clId="{D7F28EF7-BF0D-45A9-9451-97921739FBE2}" dt="2024-04-23T19:44:02.398" v="10637" actId="20577"/>
          <ac:spMkLst>
            <pc:docMk/>
            <pc:sldMk cId="520788317" sldId="285"/>
            <ac:spMk id="17" creationId="{AC8D0DF6-488B-43D9-E846-1C071677DD10}"/>
          </ac:spMkLst>
        </pc:spChg>
        <pc:spChg chg="add mod">
          <ac:chgData name="Kowsalya R" userId="7f7b5efeb0becefd" providerId="LiveId" clId="{D7F28EF7-BF0D-45A9-9451-97921739FBE2}" dt="2024-04-23T19:48:44.661" v="10718" actId="255"/>
          <ac:spMkLst>
            <pc:docMk/>
            <pc:sldMk cId="520788317" sldId="285"/>
            <ac:spMk id="23" creationId="{EE5300F3-A38C-458F-3682-6EFC89B36192}"/>
          </ac:spMkLst>
        </pc:spChg>
        <pc:graphicFrameChg chg="add del mod">
          <ac:chgData name="Kowsalya R" userId="7f7b5efeb0becefd" providerId="LiveId" clId="{D7F28EF7-BF0D-45A9-9451-97921739FBE2}" dt="2024-04-23T19:44:17.978" v="10640" actId="478"/>
          <ac:graphicFrameMkLst>
            <pc:docMk/>
            <pc:sldMk cId="520788317" sldId="285"/>
            <ac:graphicFrameMk id="18" creationId="{36A8BB22-EDD8-AD2E-C563-12B8BF48B401}"/>
          </ac:graphicFrameMkLst>
        </pc:graphicFrameChg>
        <pc:graphicFrameChg chg="add del mod modGraphic">
          <ac:chgData name="Kowsalya R" userId="7f7b5efeb0becefd" providerId="LiveId" clId="{D7F28EF7-BF0D-45A9-9451-97921739FBE2}" dt="2024-04-23T19:47:12.314" v="10650" actId="21"/>
          <ac:graphicFrameMkLst>
            <pc:docMk/>
            <pc:sldMk cId="520788317" sldId="285"/>
            <ac:graphicFrameMk id="19" creationId="{E73AC6B4-7D19-0C97-848B-25D23657B868}"/>
          </ac:graphicFrameMkLst>
        </pc:graphicFrameChg>
        <pc:graphicFrameChg chg="add del mod">
          <ac:chgData name="Kowsalya R" userId="7f7b5efeb0becefd" providerId="LiveId" clId="{D7F28EF7-BF0D-45A9-9451-97921739FBE2}" dt="2024-04-23T19:48:35.065" v="10717" actId="21"/>
          <ac:graphicFrameMkLst>
            <pc:docMk/>
            <pc:sldMk cId="520788317" sldId="285"/>
            <ac:graphicFrameMk id="24" creationId="{ED564A71-E0CD-7702-C597-47C3212A11C5}"/>
          </ac:graphicFrameMkLst>
        </pc:graphicFrameChg>
        <pc:picChg chg="add del mod">
          <ac:chgData name="Kowsalya R" userId="7f7b5efeb0becefd" providerId="LiveId" clId="{D7F28EF7-BF0D-45A9-9451-97921739FBE2}" dt="2024-04-23T19:19:42.326" v="10432" actId="478"/>
          <ac:picMkLst>
            <pc:docMk/>
            <pc:sldMk cId="520788317" sldId="285"/>
            <ac:picMk id="4" creationId="{22F82C7E-DFA7-7C33-4602-1552C055E906}"/>
          </ac:picMkLst>
        </pc:picChg>
        <pc:picChg chg="add del mod">
          <ac:chgData name="Kowsalya R" userId="7f7b5efeb0becefd" providerId="LiveId" clId="{D7F28EF7-BF0D-45A9-9451-97921739FBE2}" dt="2024-04-23T19:40:30.750" v="10538" actId="478"/>
          <ac:picMkLst>
            <pc:docMk/>
            <pc:sldMk cId="520788317" sldId="285"/>
            <ac:picMk id="6" creationId="{C86F7E67-B606-3B5F-9473-CB2D077F8583}"/>
          </ac:picMkLst>
        </pc:picChg>
        <pc:picChg chg="del">
          <ac:chgData name="Kowsalya R" userId="7f7b5efeb0becefd" providerId="LiveId" clId="{D7F28EF7-BF0D-45A9-9451-97921739FBE2}" dt="2024-04-23T19:19:12.109" v="10428" actId="478"/>
          <ac:picMkLst>
            <pc:docMk/>
            <pc:sldMk cId="520788317" sldId="285"/>
            <ac:picMk id="7" creationId="{72D59714-747F-0515-3027-4B28846C0E63}"/>
          </ac:picMkLst>
        </pc:picChg>
        <pc:picChg chg="del">
          <ac:chgData name="Kowsalya R" userId="7f7b5efeb0becefd" providerId="LiveId" clId="{D7F28EF7-BF0D-45A9-9451-97921739FBE2}" dt="2024-04-23T19:19:00.620" v="10425" actId="478"/>
          <ac:picMkLst>
            <pc:docMk/>
            <pc:sldMk cId="520788317" sldId="285"/>
            <ac:picMk id="8" creationId="{BA1D6282-C228-D098-6A0F-01D7D4FF2DB8}"/>
          </ac:picMkLst>
        </pc:picChg>
        <pc:picChg chg="add del mod modCrop">
          <ac:chgData name="Kowsalya R" userId="7f7b5efeb0becefd" providerId="LiveId" clId="{D7F28EF7-BF0D-45A9-9451-97921739FBE2}" dt="2024-04-23T19:44:43.761" v="10642" actId="478"/>
          <ac:picMkLst>
            <pc:docMk/>
            <pc:sldMk cId="520788317" sldId="285"/>
            <ac:picMk id="11" creationId="{8E1504D0-A0B9-451C-ABB8-7CC8FB15D2A5}"/>
          </ac:picMkLst>
        </pc:picChg>
        <pc:picChg chg="add mod">
          <ac:chgData name="Kowsalya R" userId="7f7b5efeb0becefd" providerId="LiveId" clId="{D7F28EF7-BF0D-45A9-9451-97921739FBE2}" dt="2024-04-23T19:46:38.542" v="10648" actId="14100"/>
          <ac:picMkLst>
            <pc:docMk/>
            <pc:sldMk cId="520788317" sldId="285"/>
            <ac:picMk id="13" creationId="{7CBB81B9-3D1A-3B1B-3ECB-42BB78E4DA56}"/>
          </ac:picMkLst>
        </pc:picChg>
        <pc:picChg chg="add del">
          <ac:chgData name="Kowsalya R" userId="7f7b5efeb0becefd" providerId="LiveId" clId="{D7F28EF7-BF0D-45A9-9451-97921739FBE2}" dt="2024-04-23T19:41:18.367" v="10558" actId="478"/>
          <ac:picMkLst>
            <pc:docMk/>
            <pc:sldMk cId="520788317" sldId="285"/>
            <ac:picMk id="16" creationId="{220E8C8C-DDE0-C4D9-175D-DB5EB084B3B1}"/>
          </ac:picMkLst>
        </pc:picChg>
        <pc:picChg chg="add mod">
          <ac:chgData name="Kowsalya R" userId="7f7b5efeb0becefd" providerId="LiveId" clId="{D7F28EF7-BF0D-45A9-9451-97921739FBE2}" dt="2024-04-23T19:46:30.609" v="10647" actId="14100"/>
          <ac:picMkLst>
            <pc:docMk/>
            <pc:sldMk cId="520788317" sldId="285"/>
            <ac:picMk id="21" creationId="{91E3C9BA-23BB-A031-57A9-C3C68E6C365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f7b5efeb0becefd/Kowsalya%20R_Capstone_Project/Football_cleaned_data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Analysis.xlsx]PA!PivotTable6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Player-Wise Goal</a:t>
            </a:r>
          </a:p>
        </c:rich>
      </c:tx>
      <c:layout>
        <c:manualLayout>
          <c:xMode val="edge"/>
          <c:yMode val="edge"/>
          <c:x val="0.37054155730533683"/>
          <c:y val="6.8423738699329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37902449693788"/>
          <c:y val="0.26328484981044037"/>
          <c:w val="0.70169116360454953"/>
          <c:h val="0.62931576261300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PA!$I$3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PA!$H$4:$H$14</c:f>
              <c:strCache>
                <c:ptCount val="10"/>
                <c:pt idx="0">
                  <c:v>Alfredo Morales</c:v>
                </c:pt>
                <c:pt idx="1">
                  <c:v>Kenny Saief</c:v>
                </c:pt>
                <c:pt idx="2">
                  <c:v>Tim Howard</c:v>
                </c:pt>
                <c:pt idx="3">
                  <c:v>Brad Guzan</c:v>
                </c:pt>
                <c:pt idx="4">
                  <c:v>Geoff Cameron</c:v>
                </c:pt>
                <c:pt idx="5">
                  <c:v>Christian Pulisic</c:v>
                </c:pt>
                <c:pt idx="6">
                  <c:v>Aron Johannsson</c:v>
                </c:pt>
                <c:pt idx="7">
                  <c:v>John Anthony Brooks</c:v>
                </c:pt>
                <c:pt idx="8">
                  <c:v>Timothy Chandler</c:v>
                </c:pt>
                <c:pt idx="9">
                  <c:v>Fabian Johnson</c:v>
                </c:pt>
              </c:strCache>
            </c:strRef>
          </c:cat>
          <c:val>
            <c:numRef>
              <c:f>PA!$I$4:$I$14</c:f>
              <c:numCache>
                <c:formatCode>General</c:formatCode>
                <c:ptCount val="10"/>
                <c:pt idx="0">
                  <c:v>115</c:v>
                </c:pt>
                <c:pt idx="1">
                  <c:v>115</c:v>
                </c:pt>
                <c:pt idx="2">
                  <c:v>144</c:v>
                </c:pt>
                <c:pt idx="3">
                  <c:v>155</c:v>
                </c:pt>
                <c:pt idx="4">
                  <c:v>176</c:v>
                </c:pt>
                <c:pt idx="5">
                  <c:v>177</c:v>
                </c:pt>
                <c:pt idx="6">
                  <c:v>178</c:v>
                </c:pt>
                <c:pt idx="7">
                  <c:v>178</c:v>
                </c:pt>
                <c:pt idx="8">
                  <c:v>199</c:v>
                </c:pt>
                <c:pt idx="9">
                  <c:v>1220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D-4F3B-8C61-237AAAF85B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28699008"/>
        <c:axId val="628689888"/>
      </c:barChart>
      <c:catAx>
        <c:axId val="628699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89888"/>
        <c:crosses val="autoZero"/>
        <c:auto val="1"/>
        <c:lblAlgn val="ctr"/>
        <c:lblOffset val="100"/>
        <c:noMultiLvlLbl val="0"/>
      </c:catAx>
      <c:valAx>
        <c:axId val="62868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69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8036964129483814E-2"/>
          <c:y val="0.11630650335374745"/>
          <c:w val="9.9740813648293958E-2"/>
          <c:h val="8.1597769028871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C2E-A577-F091-EE1E-B04C2FE7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C270A-2299-6E3D-6B27-5716BBA9E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27F9-1753-553B-2A30-407794DA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809C-41AD-9FEB-6E71-2BAECF2B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2FEA3-0527-1D82-7B6E-937C719E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C675-FE05-F9F5-F434-2113E448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C218-6CD1-8521-238D-2EF7AE9F2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FDFD-61EE-FDEC-D126-FD6DC17D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8BCA-8CB3-5D6C-46E2-2FCBA445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11D7-CFAA-967A-AECC-E5BBA732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2004A-5C72-031B-A073-0B92409A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C70C7-AAA8-AC45-C247-CF63368D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717B-030B-1C6A-CBB8-DE0FF0D1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C28B-0F8B-9B97-9410-6409FBBE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69CB-AB07-8779-1674-5CFB442C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F7A6-629B-2BD1-FF4F-7D52308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ED39-4651-AFB7-1431-21687E29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45BA-3661-08C0-132A-B42CD1F3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9866-D37B-FDBE-B8FD-5032E501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D0B3-4F82-C39C-9293-77C5259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7D4A-4BDC-03EA-8467-0701DE31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4D812-100B-4E07-8F7C-44F54A32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F8F-B43A-607B-697D-7F5A4127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3069-6E4E-705F-F0D1-A53D3678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323C-6DB7-1370-5862-7977811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7520-2622-2F12-CB13-14158715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31E6-C51E-AF80-ACA3-2ADA940E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ACAC-3126-C27B-72A8-DEF3218C3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D0A-7939-3EA3-8064-3A0A695D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7E0C-4CBA-982D-BFF7-FD54621E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92EB-BE5E-1CFE-0C76-BB35CE1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F8DB-E0CE-ECBA-7343-7BFB58DE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9E2F-E34C-73B4-8716-364FABD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D5185-94D7-C38A-39B0-B233A97F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74B42-85C4-3A43-9B2B-116821C52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B392B-E3B2-FB66-D180-493491B42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FF6CC-ED73-5B30-A449-8EC669A2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3427C-889D-D46C-4C50-354705F8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F92D1-1FDE-E704-354C-018CFB7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ED9D-03B1-8B3A-3C64-395C767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7F530-2121-E494-095C-D4B9FF9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55C80-213B-B8D1-2CA6-CC63C9CF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1798D-DDD7-53AD-3141-1D417C7C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C0490-4DDE-6B41-0DAC-40AB76AC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EF2BB-20BF-A434-CD90-B18A3C11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EE24-4AFB-2014-1805-D8B78553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A7F2-60E3-B18C-010B-8431630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91D7-2EBA-B4DF-67D2-658864F7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A9D1-8B77-1E7A-0EFF-77A1A534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F970-0F8E-2ED1-B97A-359780F7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A95F-AEF6-C588-F08A-EA1D26DB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1CDD-2A7A-A6D2-4D2D-A8194484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0E92-FB9D-0933-586A-AA8BBD81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B9985-C03D-283C-E31C-840D42AB4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EA7F-BCFB-D8DF-3F79-EB2C6395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717B-0AA7-B76E-20B4-1B8D90B3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0951F-7C43-BB1B-B724-7447815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7D48-2652-7B2F-76E7-35F8A25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A6BD4-9698-4BFE-1119-4B0169BB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00D2-DB1F-2CDF-08EB-20E9355FF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DE34-F62F-B53B-A527-37939C15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92B6-E691-4C6A-AF52-F8311826FA4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175-AE0B-6CF3-095E-35C4259DB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4171-A9AC-42A5-6E7B-B740D715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4F98-A341-422A-A384-818E0C3DC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%3cdiv%20class='tableauPlaceholder'%20id='viz1713749492163'%20style='position:%20relative'%3e%3cnoscript%3e%3ca%20href='#'&gt;&lt;img alt='FA-1(Dashboard) ' src='https:&amp;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hyperlink" Target="https://public.tableau.com/views/TableauAnalysis_17137149176720/FA-2Dashboard?:language=en-US&amp;:sid=&amp;:display_count=n&amp;:origin=viz_share_link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731D-763A-557D-7165-DE15D494F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blipFill dpi="0" rotWithShape="1">
            <a:blip r:embed="rId3">
              <a:alphaModFix amt="95000"/>
            </a:blip>
            <a:srcRect/>
            <a:stretch>
              <a:fillRect/>
            </a:stretch>
          </a:blipFill>
          <a:ln>
            <a:noFill/>
          </a:ln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  <a:t>EN12024080186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</a:br>
            <a:br>
              <a:rPr lang="en-US" sz="900" b="0" i="0" dirty="0">
                <a:solidFill>
                  <a:srgbClr val="000000"/>
                </a:solidFill>
                <a:effectLst/>
                <a:latin typeface="Calisto MT" panose="02040603050505030304" pitchFamily="18" charset="0"/>
              </a:rPr>
            </a:br>
            <a:r>
              <a:rPr lang="en-US" sz="2800" dirty="0">
                <a:latin typeface="Calisto MT" panose="02040603050505030304" pitchFamily="18" charset="0"/>
                <a:cs typeface="Arial" panose="020B0604020202020204" pitchFamily="34" charset="0"/>
              </a:rPr>
              <a:t>Kowsalya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9EF3B-00AC-6EBD-1FE0-6CC2F68D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7931"/>
            <a:ext cx="9144000" cy="110136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odoni MT Black" panose="02070A03080606020203" pitchFamily="18" charset="0"/>
              </a:rPr>
              <a:t>FOOTBALL ANALYSIS</a:t>
            </a:r>
          </a:p>
        </p:txBody>
      </p:sp>
    </p:spTree>
    <p:extLst>
      <p:ext uri="{BB962C8B-B14F-4D97-AF65-F5344CB8AC3E}">
        <p14:creationId xmlns:p14="http://schemas.microsoft.com/office/powerpoint/2010/main" val="323430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020F-5C8D-7944-7C0F-9CEADAC8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0843"/>
            <a:ext cx="10515600" cy="5983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Player Profile And Market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A7022-2760-9D83-12F3-29BD4C169E78}"/>
              </a:ext>
            </a:extLst>
          </p:cNvPr>
          <p:cNvSpPr txBox="1"/>
          <p:nvPr/>
        </p:nvSpPr>
        <p:spPr>
          <a:xfrm>
            <a:off x="1335833" y="4544808"/>
            <a:ext cx="10749160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US players Earn More Salary than Other Country.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Correlation Between Market Value and KPI’s are Positive Correlation. Assists have highly Correlated with Market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936DA4-0327-F979-BB36-F007582D8E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/>
          <a:stretch/>
        </p:blipFill>
        <p:spPr>
          <a:xfrm>
            <a:off x="5866693" y="1017462"/>
            <a:ext cx="6218299" cy="361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ECF09-F62C-3C52-79DF-C02AB79F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" y="1017461"/>
            <a:ext cx="5656200" cy="36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59" y="239679"/>
            <a:ext cx="10515600" cy="4667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Team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284" y="1091132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Team Comparison gives a insights for both Club Wise Key Performance of goals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/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Compare team performance metrics such as goals scored earned to benchmark against competitors.</a:t>
            </a:r>
            <a:endParaRPr lang="en-US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16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EA52-6C13-B6AA-448D-CF1FBC43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925" y="195943"/>
            <a:ext cx="10515600" cy="623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Team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CA4F9-2C9B-1A9C-9F63-3A2FC8A0D43D}"/>
              </a:ext>
            </a:extLst>
          </p:cNvPr>
          <p:cNvSpPr txBox="1"/>
          <p:nvPr/>
        </p:nvSpPr>
        <p:spPr>
          <a:xfrm>
            <a:off x="1127403" y="4320073"/>
            <a:ext cx="119586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Away Club(Chelsea Football Club) hits more Goals other than the other Clubs.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both club Highest goal :</a:t>
            </a:r>
          </a:p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		        * Away Club- Chelsea Football Club </a:t>
            </a:r>
          </a:p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		        * Home Club- AFC Ajax Amsterdam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1F2705-51FF-C158-324A-DC231DBAB5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888424"/>
            <a:ext cx="5952932" cy="365558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09B-9096-ADC1-F960-D7B87DA44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6" y="888424"/>
            <a:ext cx="5952930" cy="36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403" y="298580"/>
            <a:ext cx="10515600" cy="4824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Attendance And Stadium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027" y="1007155"/>
            <a:ext cx="1157287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Attendance and Stadium analysis gives insights for which stadium have more attendance and which Competition have More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Which stadium have highest Attendance on past three season.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Which Competition have highest Attendance.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Excel and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6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EA33-2FF3-2ACF-9A5A-2A15E3E6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45" y="203732"/>
            <a:ext cx="10515600" cy="493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Attendance And Stadium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1C680F-3D9A-CFAD-0538-9E5CF83AA9FF}"/>
              </a:ext>
            </a:extLst>
          </p:cNvPr>
          <p:cNvSpPr txBox="1"/>
          <p:nvPr/>
        </p:nvSpPr>
        <p:spPr>
          <a:xfrm>
            <a:off x="85725" y="4559661"/>
            <a:ext cx="9412838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 In SIGNAL IDUNA PARK have highest Attendance on Domestic League.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Domestic League Competitions have More Attendance than other Competitions.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6CCDD2-B5C3-F34A-2C85-491CE37E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84" y="4203137"/>
            <a:ext cx="2957891" cy="1743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FBC8A-8DE6-7834-ED05-4950BABB4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911392"/>
            <a:ext cx="5162550" cy="322839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1C2099-BE20-A88F-4359-72CC4768D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11392"/>
            <a:ext cx="6744283" cy="3648269"/>
          </a:xfrm>
        </p:spPr>
      </p:pic>
    </p:spTree>
    <p:extLst>
      <p:ext uri="{BB962C8B-B14F-4D97-AF65-F5344CB8AC3E}">
        <p14:creationId xmlns:p14="http://schemas.microsoft.com/office/powerpoint/2010/main" val="77344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4"/>
            <a:ext cx="10515600" cy="600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Referee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49" y="1081799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Referee Analysis gives insights for the game who’s Give more Decision based on Player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effectLst/>
                <a:latin typeface="Sitka Banner Semibold" pitchFamily="2" charset="0"/>
                <a:cs typeface="Times New Roman" panose="02020603050405020304" pitchFamily="18" charset="0"/>
              </a:rPr>
              <a:t>Display and identify the red cards issued by referee.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bg1"/>
              </a:solidFill>
              <a:effectLst/>
              <a:latin typeface="Sitka Banner Semibold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0332-EF46-9142-1D0E-DC26224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66" y="212127"/>
            <a:ext cx="10501875" cy="50735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Eras Bold ITC" panose="020B0907030504020204" pitchFamily="34" charset="0"/>
              </a:rPr>
              <a:t>Referee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0C751-DEA9-8888-B432-F196D75CBF9F}"/>
              </a:ext>
            </a:extLst>
          </p:cNvPr>
          <p:cNvSpPr txBox="1"/>
          <p:nvPr/>
        </p:nvSpPr>
        <p:spPr>
          <a:xfrm>
            <a:off x="7311724" y="2295167"/>
            <a:ext cx="4758614" cy="168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Referee Dr. Felix </a:t>
            </a:r>
            <a:r>
              <a:rPr lang="en-US" sz="2400" dirty="0" err="1">
                <a:solidFill>
                  <a:schemeClr val="bg1"/>
                </a:solidFill>
                <a:latin typeface="Sitka Banner Semibold" pitchFamily="2" charset="0"/>
              </a:rPr>
              <a:t>Brych</a:t>
            </a: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 declare Mostly red-card in this Foot Ball data.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AF4228-EE83-BBB1-ADD8-4B4A3B4799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2" y="922856"/>
            <a:ext cx="7016256" cy="5723017"/>
          </a:xfrm>
        </p:spPr>
      </p:pic>
    </p:spTree>
    <p:extLst>
      <p:ext uri="{BB962C8B-B14F-4D97-AF65-F5344CB8AC3E}">
        <p14:creationId xmlns:p14="http://schemas.microsoft.com/office/powerpoint/2010/main" val="1670727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26"/>
            <a:ext cx="10515600" cy="4667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Substitution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49" y="1147114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Substitution Analysis gives insights for those Substitute hit Goals and Market Values for Substitute.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Display and Identify the substitute hits more goals in Final Round.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Which Substitute have earn more Market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3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60B-8E4A-0912-A8DC-5479735D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9" y="285567"/>
            <a:ext cx="10515600" cy="4560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Substitution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E0616-F1DB-0D46-67C5-84A3E5D91F8A}"/>
              </a:ext>
            </a:extLst>
          </p:cNvPr>
          <p:cNvSpPr txBox="1"/>
          <p:nvPr/>
        </p:nvSpPr>
        <p:spPr>
          <a:xfrm>
            <a:off x="804377" y="4972827"/>
            <a:ext cx="1187942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 Final-Round 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Leg, the Substitution player Matt </a:t>
            </a:r>
            <a:r>
              <a:rPr lang="en-US" sz="2400" dirty="0" err="1">
                <a:solidFill>
                  <a:schemeClr val="bg1"/>
                </a:solidFill>
              </a:rPr>
              <a:t>Polster</a:t>
            </a:r>
            <a:r>
              <a:rPr lang="en-US" sz="2400" dirty="0">
                <a:solidFill>
                  <a:schemeClr val="bg1"/>
                </a:solidFill>
              </a:rPr>
              <a:t> hits Highest  Goals.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The Substitution Player Giovanni Reyna earned  more Salary other than other Substitute.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B1FD793-F897-92E9-DD1E-2CD7F20317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7" y="896127"/>
            <a:ext cx="5909387" cy="40767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AF5388-EDC5-2D3C-BE09-934F9ECFE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6126"/>
            <a:ext cx="5996473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6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591" y="354563"/>
            <a:ext cx="10515600" cy="3518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Event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035" y="1063139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Event Analysis gives insights for those Event Organizer conduct the Most event in Both the Club.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Display and Identify the Club Wise Total Number of event Organized.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C055-D52E-77C8-2848-E64B3C17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94" y="205273"/>
            <a:ext cx="10515600" cy="4852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EAF4-BE7B-B69B-BB0E-9C4BAFE3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04" y="108244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Sitka Banner Semibold" pitchFamily="2" charset="0"/>
              </a:rPr>
              <a:t>The objective of this presentation is to provide a comprehensive analysis of key factors influencing success in football, with a focus on player performance, team tactics, fan behavior.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Sitka Banner Semibold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bg1"/>
                </a:solidFill>
                <a:effectLst/>
                <a:latin typeface="Sitka Banner Semibold" pitchFamily="2" charset="0"/>
              </a:rPr>
              <a:t>Leveraging tools such as Excel, SQL, Python, and Tableau, we aim to dissect intricate game data to uncover insights crucial for optimizing team strategies and maximizing performance outcomes.</a:t>
            </a: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8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B66B-5CA5-C1EC-B87B-E521C73D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18" y="341067"/>
            <a:ext cx="10515600" cy="360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Event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67154-7A9A-C41A-23F9-67EEBFE13A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860264"/>
            <a:ext cx="5829494" cy="37925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E8B08-FB95-34C8-9632-79B1C321F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0264"/>
            <a:ext cx="5991225" cy="3792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FDB9E2-6138-24A2-13D5-6A2CDEDC59C3}"/>
              </a:ext>
            </a:extLst>
          </p:cNvPr>
          <p:cNvSpPr txBox="1"/>
          <p:nvPr/>
        </p:nvSpPr>
        <p:spPr>
          <a:xfrm>
            <a:off x="791047" y="4531472"/>
            <a:ext cx="11822886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Home Club are used event organizer Most in The Competition other then Away Club.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Home Club- 1247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Away Club- 1191</a:t>
            </a:r>
          </a:p>
        </p:txBody>
      </p:sp>
    </p:spTree>
    <p:extLst>
      <p:ext uri="{BB962C8B-B14F-4D97-AF65-F5344CB8AC3E}">
        <p14:creationId xmlns:p14="http://schemas.microsoft.com/office/powerpoint/2010/main" val="410515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04" y="289248"/>
            <a:ext cx="10515600" cy="491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Competitions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373" y="1025816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Competition Analysis gives insights for the Goals of Competition and Red Card for Competition ID.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Visualize the total goal of each Competition.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Which Competition Id gets more red card.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9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7BCF-5D4B-19A5-7E47-8B79DCBE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23" y="245916"/>
            <a:ext cx="10515600" cy="51532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Competitions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900FB8-09C5-9674-66AD-26C51A41F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"/>
          <a:stretch/>
        </p:blipFill>
        <p:spPr>
          <a:xfrm>
            <a:off x="118188" y="990892"/>
            <a:ext cx="3707365" cy="36091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496B74-51D7-5A5A-122C-93CFAAD3FD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82" y="990892"/>
            <a:ext cx="8131630" cy="3609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2C954-27D0-EA5C-D149-3CFE8D5583C9}"/>
              </a:ext>
            </a:extLst>
          </p:cNvPr>
          <p:cNvSpPr txBox="1"/>
          <p:nvPr/>
        </p:nvSpPr>
        <p:spPr>
          <a:xfrm>
            <a:off x="320481" y="4446830"/>
            <a:ext cx="11305460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Competition, Domestic League have more goals other than all. That means in that Competition Players are Really played well.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Competition ID L1 Have More red card and FRCH have Less Red Card.</a:t>
            </a:r>
          </a:p>
        </p:txBody>
      </p:sp>
    </p:spTree>
    <p:extLst>
      <p:ext uri="{BB962C8B-B14F-4D97-AF65-F5344CB8AC3E}">
        <p14:creationId xmlns:p14="http://schemas.microsoft.com/office/powerpoint/2010/main" val="366571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41" y="261256"/>
            <a:ext cx="10515600" cy="5197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Player Attributes And 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562" y="1044478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Player Attributes and Demographics gives insights for the Players Attributes like position, height.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Display and Identify which position of player hits more goals.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Is there any correlation between Heights and goals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Python matplotlib and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8298-7997-3A12-A45A-E6461E69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40" y="264116"/>
            <a:ext cx="10515600" cy="452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Player Attributes And Demographics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C42548-4FD9-7D18-7057-CBCBE3BAF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965758"/>
            <a:ext cx="6428791" cy="32274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20E35-7EE3-63B8-1324-2D0A79846A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1"/>
          <a:stretch/>
        </p:blipFill>
        <p:spPr>
          <a:xfrm>
            <a:off x="6719073" y="965758"/>
            <a:ext cx="5239660" cy="32274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3C0D3D-2C49-4341-128C-70A48A492A5D}"/>
              </a:ext>
            </a:extLst>
          </p:cNvPr>
          <p:cNvSpPr txBox="1"/>
          <p:nvPr/>
        </p:nvSpPr>
        <p:spPr>
          <a:xfrm>
            <a:off x="279400" y="4084961"/>
            <a:ext cx="11930740" cy="279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this data, The Centre-back position  hits more goal in over all seasons. So that means Centre-back players are key player to hits the goal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correlation between height and goal is positive correlation. For above 180 height players hits more goals. </a:t>
            </a:r>
          </a:p>
        </p:txBody>
      </p:sp>
    </p:spTree>
    <p:extLst>
      <p:ext uri="{BB962C8B-B14F-4D97-AF65-F5344CB8AC3E}">
        <p14:creationId xmlns:p14="http://schemas.microsoft.com/office/powerpoint/2010/main" val="140650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37" y="251926"/>
            <a:ext cx="10515600" cy="463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Contract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562" y="979163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Contract Management gives insights for the players Expire date due to the Contract Date.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Display and Identify the total Expiration Date on each Event.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0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A7EB-355F-4B37-EBC9-17A0564D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88" y="289248"/>
            <a:ext cx="10515600" cy="4920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Contract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6950C-195C-30D4-44FE-F27C05745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62806"/>
            <a:ext cx="6409266" cy="19532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Contract Expiration year of the Each Agent count.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 year 2023, Wasserman Agent have highest Contract Expiration (4).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BD39D8-2211-F59C-421A-9B038BC95F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109134"/>
            <a:ext cx="5875867" cy="4842934"/>
          </a:xfrm>
        </p:spPr>
      </p:pic>
    </p:spTree>
    <p:extLst>
      <p:ext uri="{BB962C8B-B14F-4D97-AF65-F5344CB8AC3E}">
        <p14:creationId xmlns:p14="http://schemas.microsoft.com/office/powerpoint/2010/main" val="210145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12CF-8E05-9A3D-0CBB-A18AD50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89" y="321820"/>
            <a:ext cx="10515600" cy="522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8AFF0-2D37-8CDA-BC55-A1AC52D80F99}"/>
              </a:ext>
            </a:extLst>
          </p:cNvPr>
          <p:cNvSpPr txBox="1"/>
          <p:nvPr/>
        </p:nvSpPr>
        <p:spPr>
          <a:xfrm>
            <a:off x="4270482" y="6192330"/>
            <a:ext cx="68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highlight>
                  <a:srgbClr val="0000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Dashboard-1</a:t>
            </a:r>
            <a:r>
              <a:rPr lang="en-US" sz="2400" dirty="0">
                <a:solidFill>
                  <a:srgbClr val="FFC000"/>
                </a:solidFill>
                <a:highlight>
                  <a:srgbClr val="0000FF"/>
                </a:highlight>
              </a:rPr>
              <a:t>                         </a:t>
            </a:r>
            <a:r>
              <a:rPr lang="en-US" sz="2400" dirty="0">
                <a:solidFill>
                  <a:srgbClr val="FFC000"/>
                </a:solidFill>
                <a:highlight>
                  <a:srgbClr val="0000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Dashboard-2</a:t>
            </a:r>
            <a:endParaRPr lang="en-US" sz="2400" dirty="0">
              <a:solidFill>
                <a:srgbClr val="FFC000"/>
              </a:solidFill>
              <a:highlight>
                <a:srgbClr val="0000FF"/>
              </a:highlight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7261B-061E-810E-FEA9-069D65C31A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2095" r="1505"/>
          <a:stretch/>
        </p:blipFill>
        <p:spPr>
          <a:xfrm>
            <a:off x="77754" y="898028"/>
            <a:ext cx="12036491" cy="5164408"/>
          </a:xfrm>
        </p:spPr>
      </p:pic>
    </p:spTree>
    <p:extLst>
      <p:ext uri="{BB962C8B-B14F-4D97-AF65-F5344CB8AC3E}">
        <p14:creationId xmlns:p14="http://schemas.microsoft.com/office/powerpoint/2010/main" val="67519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50F6-EE15-B2F4-99D9-6E57D15B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203987"/>
            <a:ext cx="10515600" cy="543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SQL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D6282-C228-D098-6A0F-01D7D4FF2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7" y="991006"/>
            <a:ext cx="9678751" cy="1886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439BD-5A20-0AA7-9C26-BFF865F62AF6}"/>
              </a:ext>
            </a:extLst>
          </p:cNvPr>
          <p:cNvSpPr txBox="1"/>
          <p:nvPr/>
        </p:nvSpPr>
        <p:spPr>
          <a:xfrm>
            <a:off x="159857" y="2847138"/>
            <a:ext cx="7551283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Using Python, Transfer the Excel file to SQL Data Base.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Using SQL Analysis the data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59714-747F-0515-3027-4B28846C0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7" y="3429000"/>
            <a:ext cx="5853610" cy="3271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0D97D7-DC94-9751-70F9-D49ED03228A1}"/>
              </a:ext>
            </a:extLst>
          </p:cNvPr>
          <p:cNvSpPr txBox="1"/>
          <p:nvPr/>
        </p:nvSpPr>
        <p:spPr>
          <a:xfrm>
            <a:off x="0" y="5064917"/>
            <a:ext cx="639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Borussia Dortmund Home club have more players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959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50F6-EE15-B2F4-99D9-6E57D15B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203987"/>
            <a:ext cx="10515600" cy="543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SQL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B81B9-3D1A-3B1B-3ECB-42BB78E4D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6" y="866418"/>
            <a:ext cx="6439799" cy="2444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8D0DF6-488B-43D9-E846-1C071677DD10}"/>
              </a:ext>
            </a:extLst>
          </p:cNvPr>
          <p:cNvSpPr txBox="1"/>
          <p:nvPr/>
        </p:nvSpPr>
        <p:spPr>
          <a:xfrm>
            <a:off x="6781800" y="1371600"/>
            <a:ext cx="5325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Average Market value for Centre-back position is </a:t>
            </a:r>
            <a:r>
              <a:rPr lang="en-US" sz="2400" dirty="0">
                <a:solidFill>
                  <a:schemeClr val="bg1"/>
                </a:solidFill>
              </a:rPr>
              <a:t>6745202.099658372</a:t>
            </a:r>
          </a:p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  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E3C9BA-23BB-A031-57A9-C3C68E6C3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8999"/>
            <a:ext cx="6087533" cy="32250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300F3-A38C-458F-3682-6EFC89B36192}"/>
              </a:ext>
            </a:extLst>
          </p:cNvPr>
          <p:cNvSpPr txBox="1"/>
          <p:nvPr/>
        </p:nvSpPr>
        <p:spPr>
          <a:xfrm>
            <a:off x="393701" y="4573589"/>
            <a:ext cx="562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The Old Trafford Stadium have highest average attendance (</a:t>
            </a:r>
            <a:r>
              <a:rPr lang="en-US" sz="2400" dirty="0">
                <a:solidFill>
                  <a:schemeClr val="bg1"/>
                </a:solidFill>
              </a:rPr>
              <a:t>75133.71428571429</a:t>
            </a: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7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8B3F-B905-669E-EB67-2B7E4FC0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32" y="142258"/>
            <a:ext cx="10515600" cy="547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Tools Used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97A72-634F-94CD-3CCB-C542A998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1338226"/>
            <a:ext cx="1428750" cy="1409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5D522-EFC2-15F5-9861-5863A2FE4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78" y="1338226"/>
            <a:ext cx="152400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2CF97E-F480-911D-0C2C-0350401E8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278" y="3808457"/>
            <a:ext cx="1952625" cy="1952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2AE598-0BCC-0A62-455A-F539EBB7541A}"/>
              </a:ext>
            </a:extLst>
          </p:cNvPr>
          <p:cNvSpPr txBox="1"/>
          <p:nvPr/>
        </p:nvSpPr>
        <p:spPr>
          <a:xfrm>
            <a:off x="1875638" y="1332844"/>
            <a:ext cx="4189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itka Banner Semibold" pitchFamily="2" charset="0"/>
              </a:rPr>
              <a:t>Widely used for data manipulation, analysis,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itka Banner Semibold" pitchFamily="2" charset="0"/>
              </a:rPr>
              <a:t>Offers a user-friendly interface for basic statistical analysis and reporting, making it accessible to a broad range of users.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969FF-68BF-8A33-A88D-A719389A9355}"/>
              </a:ext>
            </a:extLst>
          </p:cNvPr>
          <p:cNvSpPr txBox="1"/>
          <p:nvPr/>
        </p:nvSpPr>
        <p:spPr>
          <a:xfrm>
            <a:off x="8491903" y="3770831"/>
            <a:ext cx="36746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 leading data visualization tool that allows users to create interactive and insightful visualizations from various data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Enables users to explore data, uncover patterns, and communicate insights effectively through dashboards and interactive reports.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C4E98-E0D4-D25F-8834-2739C7F5396A}"/>
              </a:ext>
            </a:extLst>
          </p:cNvPr>
          <p:cNvSpPr txBox="1"/>
          <p:nvPr/>
        </p:nvSpPr>
        <p:spPr>
          <a:xfrm>
            <a:off x="8145625" y="1329030"/>
            <a:ext cx="3816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 popular relational database management system (RDBMS) used for storing and managing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Provides powerful querying capabilities and supports advanced data analytics through SQL queries.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5E15-0511-4687-207E-59D902DF06C6}"/>
              </a:ext>
            </a:extLst>
          </p:cNvPr>
          <p:cNvSpPr txBox="1"/>
          <p:nvPr/>
        </p:nvSpPr>
        <p:spPr>
          <a:xfrm>
            <a:off x="1881080" y="3770831"/>
            <a:ext cx="417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 web-based interactive computing environment used for data analysis, visualization, and sharing of code and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Supports multiple programming languages like 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00FF"/>
                </a:highlight>
                <a:latin typeface="Söhne"/>
              </a:rPr>
              <a:t>Python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, R, and Julia, making it versatile for various analytical tasks.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8EABB0-F98B-EB2F-4618-CB53B58A9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" y="3808457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96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24C4-613B-FA96-ECB7-F79B41DC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8" y="205273"/>
            <a:ext cx="10515600" cy="571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8979AB3-3CB0-707D-2A5E-91A6FF41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667" y="1253331"/>
            <a:ext cx="10815638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The Centre back position Player have good potential. So, Give practice for other position player to improve the team.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Fabian Johnson player hits highest goal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United State players earn More Salary. So, United State player are Best player to choose for team Success.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The player height above 184cm are hits more goals. So, For choosing that player are best decision for Team.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The Domestic League Competition have highest Attendance.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 Using this analysis, The Home Club are Practice more for hits more goal for Success.</a:t>
            </a:r>
          </a:p>
          <a:p>
            <a:pPr marL="0" indent="0">
              <a:lnSpc>
                <a:spcPct val="120000"/>
              </a:lnSpc>
              <a:buNone/>
            </a:pPr>
            <a:endParaRPr lang="en-US" b="0" i="0" dirty="0">
              <a:solidFill>
                <a:schemeClr val="bg1"/>
              </a:solidFill>
              <a:effectLst/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6FB4-6C3B-E141-8217-BCA5F8FA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1" y="185005"/>
            <a:ext cx="10515600" cy="4657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Data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84FE4-DC2A-CEF2-AB89-231B9AC6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05" y="908411"/>
            <a:ext cx="6017444" cy="124880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775A46-59C7-2215-459D-D59E60E85EDB}"/>
              </a:ext>
            </a:extLst>
          </p:cNvPr>
          <p:cNvSpPr txBox="1"/>
          <p:nvPr/>
        </p:nvSpPr>
        <p:spPr>
          <a:xfrm>
            <a:off x="0" y="3982674"/>
            <a:ext cx="3392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Total rows and columns of the Data Frame of football is 4811 rows and 59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FF00D-48AA-6E00-729D-0C8D7CA27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483" y="2687665"/>
            <a:ext cx="8814968" cy="4026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49F1A-C6F7-6EF0-6A31-C6D5D94A99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925" b="3452"/>
          <a:stretch/>
        </p:blipFill>
        <p:spPr>
          <a:xfrm>
            <a:off x="180351" y="908411"/>
            <a:ext cx="5485359" cy="1248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388B8-F47A-6719-ACBE-30DE423949D6}"/>
              </a:ext>
            </a:extLst>
          </p:cNvPr>
          <p:cNvSpPr txBox="1"/>
          <p:nvPr/>
        </p:nvSpPr>
        <p:spPr>
          <a:xfrm>
            <a:off x="180351" y="2173460"/>
            <a:ext cx="601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Using </a:t>
            </a:r>
            <a:r>
              <a:rPr lang="en-US" sz="2000" dirty="0" err="1">
                <a:solidFill>
                  <a:schemeClr val="bg1"/>
                </a:solidFill>
                <a:latin typeface="Sitka Banner Semibold" pitchFamily="2" charset="0"/>
              </a:rPr>
              <a:t>Python,Read</a:t>
            </a:r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 the different football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5ABA8-EDEF-042E-B6D4-A69D8A2FCDE0}"/>
              </a:ext>
            </a:extLst>
          </p:cNvPr>
          <p:cNvSpPr txBox="1"/>
          <p:nvPr/>
        </p:nvSpPr>
        <p:spPr>
          <a:xfrm>
            <a:off x="5881709" y="2173460"/>
            <a:ext cx="7365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Using merge function, Join the datasets in single Data Frame.</a:t>
            </a:r>
          </a:p>
        </p:txBody>
      </p:sp>
    </p:spTree>
    <p:extLst>
      <p:ext uri="{BB962C8B-B14F-4D97-AF65-F5344CB8AC3E}">
        <p14:creationId xmlns:p14="http://schemas.microsoft.com/office/powerpoint/2010/main" val="144495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6FB4-6C3B-E141-8217-BCA5F8FA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136" y="173722"/>
            <a:ext cx="10515600" cy="5030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Data Preprocessing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94E71-E30C-0D69-A713-CC7F56008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76"/>
          <a:stretch/>
        </p:blipFill>
        <p:spPr>
          <a:xfrm>
            <a:off x="116264" y="958602"/>
            <a:ext cx="2927772" cy="53156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4020A0-F04A-FCB6-C0BD-C47DC4D32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63" y="1830373"/>
            <a:ext cx="3132630" cy="4545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4A2456-4F79-DC7B-165E-F8D096CED682}"/>
              </a:ext>
            </a:extLst>
          </p:cNvPr>
          <p:cNvSpPr txBox="1"/>
          <p:nvPr/>
        </p:nvSpPr>
        <p:spPr>
          <a:xfrm>
            <a:off x="3230463" y="814710"/>
            <a:ext cx="8961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Identifying there is any null values and duplicate rows. If there is any null value, Perform the null values replace with Categorical Columns in Mean and Numerical Columns in Mean.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31347-7872-4564-EC5A-876442EB0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84" y="5787435"/>
            <a:ext cx="5514776" cy="973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3C154-6E78-F606-42EA-BC4BBC42682C}"/>
              </a:ext>
            </a:extLst>
          </p:cNvPr>
          <p:cNvSpPr txBox="1"/>
          <p:nvPr/>
        </p:nvSpPr>
        <p:spPr>
          <a:xfrm>
            <a:off x="6269092" y="4985941"/>
            <a:ext cx="5806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Sitka Banner Semibold" pitchFamily="2" charset="0"/>
              </a:rPr>
              <a:t>Convert the cleaned data Frame to Excel for further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2A4A9-677A-9B9D-017E-49C4BC1054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3"/>
          <a:stretch/>
        </p:blipFill>
        <p:spPr>
          <a:xfrm>
            <a:off x="6336357" y="3383774"/>
            <a:ext cx="5713430" cy="1508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007BA-2CB3-C597-FF3E-3EAACF252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57" y="2034654"/>
            <a:ext cx="5713430" cy="99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CC05-07FA-1F1B-E43D-0EF1CA18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149290"/>
            <a:ext cx="10515600" cy="5833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Focusing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1EAA-3229-8064-F671-612EF5C21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104" y="1253331"/>
            <a:ext cx="5200650" cy="4351338"/>
          </a:xfrm>
        </p:spPr>
        <p:txBody>
          <a:bodyPr>
            <a:normAutofit lnSpcReduction="10000"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Performance Analysis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Player Profile and Market Value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Team Comparison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Attendance and Stadium Analysis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Referee Analysis</a:t>
            </a:r>
            <a:endParaRPr lang="en-US" kern="100" dirty="0">
              <a:solidFill>
                <a:schemeClr val="bg1"/>
              </a:solidFill>
              <a:effectLst/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F159D-E140-D8FA-55C2-0A512807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81087"/>
            <a:ext cx="6086476" cy="4695825"/>
          </a:xfrm>
        </p:spPr>
        <p:txBody>
          <a:bodyPr>
            <a:normAutofit lnSpcReduction="10000"/>
          </a:bodyPr>
          <a:lstStyle/>
          <a:p>
            <a:pPr>
              <a:lnSpc>
                <a:spcPct val="21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sz="2800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Substitution Patterns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sz="2800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Event Analysis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sz="2800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Competition Analysis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sz="2800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Player Attributes and Demographics</a:t>
            </a:r>
            <a:endParaRPr lang="en-US" kern="100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>
              <a:lnSpc>
                <a:spcPct val="21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742950" algn="l"/>
              </a:tabLst>
            </a:pPr>
            <a:r>
              <a:rPr lang="en-US" sz="2800" kern="0" dirty="0">
                <a:solidFill>
                  <a:schemeClr val="bg1"/>
                </a:solidFill>
                <a:effectLst/>
                <a:latin typeface="Sitka Banner Semibold" pitchFamily="2" charset="0"/>
                <a:ea typeface="Times New Roman" panose="02020603050405020304" pitchFamily="18" charset="0"/>
                <a:cs typeface="Cordia New" panose="020B0304020202020204" pitchFamily="34" charset="-34"/>
              </a:rPr>
              <a:t>Contract Management</a:t>
            </a:r>
            <a:endParaRPr lang="en-US" sz="2800" kern="100" dirty="0">
              <a:solidFill>
                <a:schemeClr val="bg1"/>
              </a:solidFill>
              <a:effectLst/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6" y="180974"/>
            <a:ext cx="10515600" cy="6000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Performance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43" y="1165775"/>
            <a:ext cx="11572875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Perform Analysis gives a insight of Player Performance such as Goals, Assists, Yellow and Red Card.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/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Identify key performance indicators (KPIs) such as goals scored, assists, yellow/red cards, and minutes played to evaluate player performance.</a:t>
            </a:r>
            <a:endParaRPr lang="en-US" dirty="0">
              <a:solidFill>
                <a:schemeClr val="bg1"/>
              </a:solidFill>
              <a:latin typeface="Sitka Banner Semibold" pitchFamily="2" charset="0"/>
              <a:ea typeface="DengXian" panose="02010600030101010101" pitchFamily="2" charset="-122"/>
              <a:cs typeface="Cordia New" panose="020B0304020202020204" pitchFamily="34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Excel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5F3-9763-8457-04E7-77D8A5E9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05272"/>
            <a:ext cx="10515600" cy="554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Performance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4289B-E988-72B8-9219-1E95B70181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6" r="8583" b="15046"/>
          <a:stretch/>
        </p:blipFill>
        <p:spPr>
          <a:xfrm>
            <a:off x="159739" y="1058048"/>
            <a:ext cx="5936261" cy="328068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D0755-0928-6C34-016C-21DA534F5335}"/>
              </a:ext>
            </a:extLst>
          </p:cNvPr>
          <p:cNvSpPr txBox="1"/>
          <p:nvPr/>
        </p:nvSpPr>
        <p:spPr>
          <a:xfrm>
            <a:off x="1493066" y="4460224"/>
            <a:ext cx="8545723" cy="1687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Interpretation: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Fabian Johnson Was score More goals in overall Seasons (1220).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Sitka Banner Semibold" pitchFamily="2" charset="0"/>
              </a:rPr>
              <a:t>Aron Johannsson Hits Maximum goals.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2D6AA2-8E64-1B10-BD11-9CD9903F1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437353"/>
              </p:ext>
            </p:extLst>
          </p:nvPr>
        </p:nvGraphicFramePr>
        <p:xfrm>
          <a:off x="6381749" y="1058048"/>
          <a:ext cx="5729385" cy="328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523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658-E60C-2DC4-6C81-66658B7A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26" y="186612"/>
            <a:ext cx="10515600" cy="5133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Player Profile And Market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55A5A-0B25-1D4E-0D67-0B1B4577A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43" y="1044477"/>
            <a:ext cx="1157287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Player Profile and Market Value gives insights for Which Player earn more Market value. For what they Earn More.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/>
                </a:solidFill>
                <a:effectLst/>
                <a:latin typeface="Sitka Banner Semibold" pitchFamily="2" charset="0"/>
              </a:rPr>
              <a:t>How do player attributes such as nationality influence their market value?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Sitka Banner Semibold" pitchFamily="2" charset="0"/>
              </a:rPr>
              <a:t>What is the correlation between a player’s Performance metrics goals, assists, red ,yellow Card and their Market Price?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  <a:latin typeface="Sitka Banner Semibold" pitchFamily="2" charset="0"/>
                <a:ea typeface="DengXian" panose="02010600030101010101" pitchFamily="2" charset="-122"/>
                <a:cs typeface="Cordia New" panose="020B0304020202020204" pitchFamily="34" charset="-34"/>
              </a:rPr>
              <a:t>Chart from Python matplotlib and Tableau with Interpretation of Chart</a:t>
            </a:r>
            <a:endParaRPr lang="en-US" dirty="0">
              <a:solidFill>
                <a:srgbClr val="FFFF00"/>
              </a:solidFill>
              <a:latin typeface="Sitka Banner Semibold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1"/>
              </a:solidFill>
              <a:latin typeface="Sitka Banner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1270</Words>
  <Application>Microsoft Office PowerPoint</Application>
  <PresentationFormat>Widescreen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Söhne</vt:lpstr>
      <vt:lpstr>Arial</vt:lpstr>
      <vt:lpstr>Bodoni MT Black</vt:lpstr>
      <vt:lpstr>Calibri</vt:lpstr>
      <vt:lpstr>Calibri Light</vt:lpstr>
      <vt:lpstr>Calisto MT</vt:lpstr>
      <vt:lpstr>Eras Bold ITC</vt:lpstr>
      <vt:lpstr>Sitka Banner Semibold</vt:lpstr>
      <vt:lpstr>Wingdings</vt:lpstr>
      <vt:lpstr>Office Theme</vt:lpstr>
      <vt:lpstr>EN12024080186  Kowsalya R</vt:lpstr>
      <vt:lpstr>Objective</vt:lpstr>
      <vt:lpstr>Tools Used </vt:lpstr>
      <vt:lpstr>Data Preprocessing</vt:lpstr>
      <vt:lpstr>Data Preprocessing</vt:lpstr>
      <vt:lpstr>Focusing Area</vt:lpstr>
      <vt:lpstr>Performance Analysis</vt:lpstr>
      <vt:lpstr>Performance Analysis</vt:lpstr>
      <vt:lpstr>Player Profile And Market Value</vt:lpstr>
      <vt:lpstr>Player Profile And Market Value</vt:lpstr>
      <vt:lpstr>Team Comparison</vt:lpstr>
      <vt:lpstr>Team Comparison</vt:lpstr>
      <vt:lpstr>Attendance And Stadium Analysis</vt:lpstr>
      <vt:lpstr>Attendance And Stadium Analysis</vt:lpstr>
      <vt:lpstr>Referee Analysis</vt:lpstr>
      <vt:lpstr>Referee Analysis</vt:lpstr>
      <vt:lpstr>Substitution Pattern</vt:lpstr>
      <vt:lpstr>Substitution Pattern</vt:lpstr>
      <vt:lpstr>Event Analysis</vt:lpstr>
      <vt:lpstr>Event Analysis</vt:lpstr>
      <vt:lpstr>Competitions Analysis</vt:lpstr>
      <vt:lpstr>Competitions Analysis</vt:lpstr>
      <vt:lpstr>Player Attributes And Demographics</vt:lpstr>
      <vt:lpstr>Player Attributes And Demographics</vt:lpstr>
      <vt:lpstr>Contract Management</vt:lpstr>
      <vt:lpstr>Contract Management</vt:lpstr>
      <vt:lpstr>Dashboard</vt:lpstr>
      <vt:lpstr>SQL </vt:lpstr>
      <vt:lpstr>SQL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EN12024080186  Kowsalya R</dc:title>
  <dc:creator>Kowsalya R</dc:creator>
  <cp:lastModifiedBy>Kowsalya R</cp:lastModifiedBy>
  <cp:revision>3</cp:revision>
  <dcterms:created xsi:type="dcterms:W3CDTF">2024-04-01T03:51:42Z</dcterms:created>
  <dcterms:modified xsi:type="dcterms:W3CDTF">2024-04-23T19:52:21Z</dcterms:modified>
</cp:coreProperties>
</file>